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D3C"/>
    <a:srgbClr val="FFF14B"/>
    <a:srgbClr val="41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keyboard-lay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74930"/>
            <a:ext cx="9237345" cy="3594735"/>
          </a:xfrm>
          <a:prstGeom prst="rect">
            <a:avLst/>
          </a:prstGeom>
        </p:spPr>
      </p:pic>
      <p:graphicFrame>
        <p:nvGraphicFramePr>
          <p:cNvPr id="49" name="Table 48"/>
          <p:cNvGraphicFramePr/>
          <p:nvPr/>
        </p:nvGraphicFramePr>
        <p:xfrm>
          <a:off x="2021840" y="3759200"/>
          <a:ext cx="792797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4940935"/>
                <a:gridCol w="17526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Keyboard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1-4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Set timer by the corresponding number of minutes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+/=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Set timer by increment of 30 seconds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Enter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Start/Stop timer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Q,W,E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1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400" b="1"/>
                        <a:t>AO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A,S,D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2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vMerge="1"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I,O,P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1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400" b="1"/>
                        <a:t>AKA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J,K,L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2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vMerge="1"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Esc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D3D3C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Reset the fouls and SENSHU checkbox. Only work before and after the timer is started. The timer is safeguarded against accidental reset during the countdown of the timer.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D3D3C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/>
          </p:nvPr>
        </p:nvPicPr>
        <p:blipFill>
          <a:blip r:embed="rId1"/>
          <a:srcRect r="1578"/>
          <a:stretch>
            <a:fillRect/>
          </a:stretch>
        </p:blipFill>
        <p:spPr>
          <a:xfrm>
            <a:off x="1893570" y="114300"/>
            <a:ext cx="8715375" cy="662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Presentation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berni</dc:creator>
  <cp:lastModifiedBy>bernicecpz</cp:lastModifiedBy>
  <cp:revision>5</cp:revision>
  <dcterms:created xsi:type="dcterms:W3CDTF">2018-05-11T14:29:00Z</dcterms:created>
  <dcterms:modified xsi:type="dcterms:W3CDTF">2019-09-22T11:09:13Z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2057-11.2.0.8942</vt:lpwstr>
  </property>
</Properties>
</file>