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83A57AB-898A-4999-8B18-0EB42D63957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A27E9E7-939C-4DAB-A181-1B35B384E5BA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193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B344-64A7-4163-9A5E-ABA4B9C9B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Class in 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88A64-81C4-4E70-A22F-F7FACA4B7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FCF-1A1F-41F0-87A2-E1E65D8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Class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0C90-49DF-4E4F-AB73-49C12F52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JavaScript ECMAScript 5, does not have class type. </a:t>
            </a:r>
          </a:p>
          <a:p>
            <a:r>
              <a:rPr lang="en-US" sz="2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So it does not support full object oriented programming concept as other languages like Java or C#. </a:t>
            </a:r>
          </a:p>
          <a:p>
            <a:r>
              <a:rPr lang="en-US" sz="2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However, you can create a function in such a way so that it will act as a class.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09470-5369-4293-A7F5-1F049A6A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11" y="3430905"/>
            <a:ext cx="6216963" cy="30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2CE3-952E-4C38-8FED-6D780A54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Add Methods in a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C76C-FABA-4029-9D7A-AE0712A6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We can add a function expression as a member variable in a function in JavaScript. </a:t>
            </a:r>
          </a:p>
          <a:p>
            <a:r>
              <a:rPr lang="en-US" sz="2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This function expression will act like a method of class.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016A-A6F3-4BE4-969B-5407866D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048000"/>
            <a:ext cx="7105650" cy="35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7D43-F920-402E-9081-96661A73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A451-75B9-4E3D-A359-855A1AF9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In JavaScript, a function can have one or more parameters. </a:t>
            </a:r>
          </a:p>
          <a:p>
            <a:r>
              <a:rPr lang="en-US" sz="2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So, a function with one or more parameters can be used like a constructor where you can pass parameter values at the time or creating an object with new keyword.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49834-4E6D-416F-A8EA-99A26D9A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3429000"/>
            <a:ext cx="7286625" cy="3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D5D6-427D-484E-BD89-731D48E2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85AD-0F69-4ADD-839D-5FE02FC0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ECMAScript 2015, also known as ES6, introduced JavaScript Classes.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JavaScript Classes are templates for JavaScript Objects.</a:t>
            </a:r>
          </a:p>
          <a:p>
            <a:r>
              <a:rPr lang="en-US" sz="2400" dirty="0">
                <a:latin typeface="+mj-lt"/>
              </a:rPr>
              <a:t>Use the keyword class to create a class.</a:t>
            </a:r>
          </a:p>
          <a:p>
            <a:r>
              <a:rPr lang="en-US" sz="2400" dirty="0">
                <a:latin typeface="+mj-lt"/>
              </a:rPr>
              <a:t>Always add a method named constructor()</a:t>
            </a:r>
          </a:p>
          <a:p>
            <a:r>
              <a:rPr lang="en-US" sz="2400" dirty="0">
                <a:latin typeface="+mj-lt"/>
              </a:rPr>
              <a:t>A JavaScript class is not an object.</a:t>
            </a:r>
          </a:p>
          <a:p>
            <a:r>
              <a:rPr lang="en-US" sz="2400" dirty="0">
                <a:latin typeface="+mj-lt"/>
              </a:rPr>
              <a:t>It is a template for JavaScript objects.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809D-742C-464A-862D-20345EB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5" y="2652712"/>
            <a:ext cx="3295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FB05-E7F2-4F19-AC66-38D73E0F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Constructor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1BEB-02AB-4E1A-801A-38795CF2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constructor method is a special method:</a:t>
            </a:r>
          </a:p>
          <a:p>
            <a:r>
              <a:rPr lang="en-US" dirty="0"/>
              <a:t>It has to have the exact name "constructor"</a:t>
            </a:r>
          </a:p>
          <a:p>
            <a:r>
              <a:rPr lang="en-US" dirty="0"/>
              <a:t>It is executed automatically when a new object is created</a:t>
            </a:r>
          </a:p>
          <a:p>
            <a:r>
              <a:rPr lang="en-US" dirty="0"/>
              <a:t>It is used to initialize object properties</a:t>
            </a:r>
          </a:p>
          <a:p>
            <a:r>
              <a:rPr lang="en-US" dirty="0"/>
              <a:t>If you do not define a constructor method, JavaScript will add an empty constructor method.</a:t>
            </a:r>
          </a:p>
        </p:txBody>
      </p:sp>
    </p:spTree>
    <p:extLst>
      <p:ext uri="{BB962C8B-B14F-4D97-AF65-F5344CB8AC3E}">
        <p14:creationId xmlns:p14="http://schemas.microsoft.com/office/powerpoint/2010/main" val="833185409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30</TotalTime>
  <Words>240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Segoe UI</vt:lpstr>
      <vt:lpstr>Verdana</vt:lpstr>
      <vt:lpstr>Wingdings</vt:lpstr>
      <vt:lpstr>Learner Template</vt:lpstr>
      <vt:lpstr>Class in JavaScript</vt:lpstr>
      <vt:lpstr>Class in JavaScript</vt:lpstr>
      <vt:lpstr>Add Methods in a Class</vt:lpstr>
      <vt:lpstr>Constructor</vt:lpstr>
      <vt:lpstr>JavaScript Classes</vt:lpstr>
      <vt:lpstr>The Constructor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 JavaScript</dc:title>
  <dc:creator>Jasdhir Singh</dc:creator>
  <cp:lastModifiedBy>Jasdhir Singh</cp:lastModifiedBy>
  <cp:revision>17</cp:revision>
  <dcterms:created xsi:type="dcterms:W3CDTF">2021-10-05T08:39:44Z</dcterms:created>
  <dcterms:modified xsi:type="dcterms:W3CDTF">2021-10-05T09:09:46Z</dcterms:modified>
</cp:coreProperties>
</file>