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3105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37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6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66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510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92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711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42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injs.com/javascript/traversing/get-parent-element-node-41/" TargetMode="External"/><Relationship Id="rId2" Type="http://schemas.openxmlformats.org/officeDocument/2006/relationships/hyperlink" Target="https://plainjs.com/javascript/traversing/match-element-selector-52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injs.com/javascript/traversing/get-closest-element-by-selector-39/" TargetMode="External"/><Relationship Id="rId2" Type="http://schemas.openxmlformats.org/officeDocument/2006/relationships/hyperlink" Target="https://plainjs.com/javascript/traversing/get-siblings-of-an-element-40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injs.com/javascript/traversing/select-the-children-of-an-element-38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573AD0-DA1C-4718-981A-60D4EC29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1ED1F8-A16B-4B0E-838C-3E5969D3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Create a DOM element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</a:rPr>
              <a:t>Use the </a:t>
            </a:r>
            <a:r>
              <a:rPr lang="en-IN" sz="1800" b="1" dirty="0" err="1">
                <a:solidFill>
                  <a:schemeClr val="tx1"/>
                </a:solidFill>
              </a:rPr>
              <a:t>createElement</a:t>
            </a:r>
            <a:r>
              <a:rPr lang="en-IN" sz="1800" b="1" dirty="0">
                <a:solidFill>
                  <a:schemeClr val="tx1"/>
                </a:solidFill>
              </a:rPr>
              <a:t>() </a:t>
            </a:r>
            <a:r>
              <a:rPr lang="en-IN" sz="1800" dirty="0">
                <a:solidFill>
                  <a:schemeClr val="tx1"/>
                </a:solidFill>
              </a:rPr>
              <a:t>method for creating a DOM element: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tx1"/>
                </a:solidFill>
              </a:rPr>
              <a:t>var el = </a:t>
            </a:r>
            <a:r>
              <a:rPr lang="en-IN" sz="1800" b="1" dirty="0" err="1">
                <a:solidFill>
                  <a:schemeClr val="tx1"/>
                </a:solidFill>
              </a:rPr>
              <a:t>document.createElement</a:t>
            </a:r>
            <a:r>
              <a:rPr lang="en-IN" sz="1800" b="1" dirty="0">
                <a:solidFill>
                  <a:schemeClr val="tx1"/>
                </a:solidFill>
              </a:rPr>
              <a:t>('div');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</a:rPr>
              <a:t>Fill the new element with any HTML content: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>
                <a:solidFill>
                  <a:schemeClr val="tx1"/>
                </a:solidFill>
              </a:rPr>
              <a:t>el.innerHTML</a:t>
            </a:r>
            <a:r>
              <a:rPr lang="en-IN" sz="1800" dirty="0">
                <a:solidFill>
                  <a:schemeClr val="tx1"/>
                </a:solidFill>
              </a:rPr>
              <a:t> = '&lt;p&gt;Hello World!&lt;/p&gt;’;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Insert an element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Insert an HTML structure after or before a given DOM tree element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900" dirty="0">
                <a:solidFill>
                  <a:schemeClr val="tx1"/>
                </a:solidFill>
              </a:rPr>
              <a:t>function </a:t>
            </a:r>
            <a:r>
              <a:rPr lang="en-US" sz="1900" b="1" dirty="0" err="1">
                <a:solidFill>
                  <a:schemeClr val="tx1"/>
                </a:solidFill>
              </a:rPr>
              <a:t>insertAfter</a:t>
            </a:r>
            <a:r>
              <a:rPr lang="en-US" sz="1900" dirty="0">
                <a:solidFill>
                  <a:schemeClr val="tx1"/>
                </a:solidFill>
              </a:rPr>
              <a:t>(el, </a:t>
            </a:r>
            <a:r>
              <a:rPr lang="en-US" sz="1900" dirty="0" err="1">
                <a:solidFill>
                  <a:schemeClr val="tx1"/>
                </a:solidFill>
              </a:rPr>
              <a:t>referenceNode</a:t>
            </a:r>
            <a:r>
              <a:rPr lang="en-US" sz="19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900" dirty="0">
                <a:solidFill>
                  <a:schemeClr val="tx1"/>
                </a:solidFill>
              </a:rPr>
              <a:t>    </a:t>
            </a:r>
            <a:r>
              <a:rPr lang="en-US" sz="1900" dirty="0" err="1">
                <a:solidFill>
                  <a:schemeClr val="tx1"/>
                </a:solidFill>
              </a:rPr>
              <a:t>referenceNode.parentNode.insertBefore</a:t>
            </a:r>
            <a:r>
              <a:rPr lang="en-US" sz="1900" dirty="0">
                <a:solidFill>
                  <a:schemeClr val="tx1"/>
                </a:solidFill>
              </a:rPr>
              <a:t>(el, </a:t>
            </a:r>
            <a:r>
              <a:rPr lang="en-US" sz="1900" dirty="0" err="1">
                <a:solidFill>
                  <a:schemeClr val="tx1"/>
                </a:solidFill>
              </a:rPr>
              <a:t>referenceNode.nextSibling</a:t>
            </a:r>
            <a:r>
              <a:rPr lang="en-US" sz="19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9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5BDE6C-C7FC-438D-8B8C-537EF233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30950F8-FBC2-4D8A-819D-FEFC0419EA0C}"/>
              </a:ext>
            </a:extLst>
          </p:cNvPr>
          <p:cNvSpPr txBox="1"/>
          <p:nvPr/>
        </p:nvSpPr>
        <p:spPr>
          <a:xfrm>
            <a:off x="636104" y="318052"/>
            <a:ext cx="508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25623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D0E982-E715-4FC7-9511-E1957BDB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Removing an element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Remove an element from the DOM tree.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var el = </a:t>
            </a:r>
            <a:r>
              <a:rPr lang="en-US" sz="2000" dirty="0" err="1">
                <a:solidFill>
                  <a:schemeClr val="tx1"/>
                </a:solidFill>
              </a:rPr>
              <a:t>document.querySelector</a:t>
            </a:r>
            <a:r>
              <a:rPr lang="en-US" sz="2000" dirty="0">
                <a:solidFill>
                  <a:schemeClr val="tx1"/>
                </a:solidFill>
              </a:rPr>
              <a:t>('div'); // select the first returned &lt;div&gt; element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el.parentNode.removeChild</a:t>
            </a:r>
            <a:r>
              <a:rPr lang="en-US" sz="2000" b="1" dirty="0">
                <a:solidFill>
                  <a:schemeClr val="tx1"/>
                </a:solidFill>
              </a:rPr>
              <a:t>(el);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So, first select the element to remove. Then walk up the tree to its parent and remove the child element from there.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519967D-8037-48FC-B41A-F8281789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90B2AB84-B8BE-465B-B6A1-A898A81BC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13" y="-4763"/>
            <a:ext cx="8297862" cy="122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37232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C357D1-5D6D-4673-A649-7DFCFE49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Append or prepend to an element 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Insert a new element or an HTML structure to the end or the beginning of another element's content.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var el = </a:t>
            </a:r>
            <a:r>
              <a:rPr lang="en-US" sz="1600" dirty="0" err="1">
                <a:solidFill>
                  <a:schemeClr val="tx1"/>
                </a:solidFill>
              </a:rPr>
              <a:t>document.querySelector</a:t>
            </a:r>
            <a:r>
              <a:rPr lang="en-US" sz="1600" dirty="0">
                <a:solidFill>
                  <a:schemeClr val="tx1"/>
                </a:solidFill>
              </a:rPr>
              <a:t>('div');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// get element content as string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console.log(</a:t>
            </a:r>
            <a:r>
              <a:rPr lang="en-US" sz="1600" dirty="0" err="1">
                <a:solidFill>
                  <a:schemeClr val="tx1"/>
                </a:solidFill>
              </a:rPr>
              <a:t>el.innerHTML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// append to the element's content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el.innerHTML</a:t>
            </a:r>
            <a:r>
              <a:rPr lang="en-US" sz="1600" b="1" dirty="0">
                <a:solidFill>
                  <a:schemeClr val="tx1"/>
                </a:solidFill>
              </a:rPr>
              <a:t> += '&lt;p&gt;Hello World!&lt;/p&gt;';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// prepend to the element's content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</a:rPr>
              <a:t>el.innerHTML</a:t>
            </a:r>
            <a:r>
              <a:rPr lang="en-US" sz="1600" dirty="0">
                <a:solidFill>
                  <a:schemeClr val="tx1"/>
                </a:solidFill>
              </a:rPr>
              <a:t> = '&lt;p&gt;Hello World!&lt;/p&gt;' + </a:t>
            </a:r>
            <a:r>
              <a:rPr lang="en-US" sz="1600" dirty="0" err="1">
                <a:solidFill>
                  <a:schemeClr val="tx1"/>
                </a:solidFill>
              </a:rPr>
              <a:t>el.innerHTML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  <a:r>
              <a:rPr lang="en-US" sz="1600" dirty="0"/>
              <a:t/>
            </a:r>
            <a:br>
              <a:rPr lang="en-US" sz="1600" dirty="0"/>
            </a:b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07F1A24-14BC-46D0-9DC7-89BA404D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DD3EA3E-51A1-42DE-8DED-4135277D7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13" y="-4763"/>
            <a:ext cx="8297862" cy="122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42805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1C0D84-0B04-405C-8619-82A1242F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Traversing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61D5F9-F29E-477F-9858-24B0442D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 for walking the DOM tree and filtering elements.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Match element selector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tx1"/>
                </a:solidFill>
              </a:rPr>
              <a:t>Check the current elements against a CSS selector.</a:t>
            </a:r>
          </a:p>
          <a:p>
            <a:r>
              <a:rPr lang="en-US" dirty="0">
                <a:solidFill>
                  <a:schemeClr val="tx1"/>
                </a:solidFill>
              </a:rPr>
              <a:t>    matches() </a:t>
            </a:r>
            <a:r>
              <a:rPr lang="en-US" dirty="0" smtClean="0">
                <a:solidFill>
                  <a:schemeClr val="tx1"/>
                </a:solidFill>
              </a:rPr>
              <a:t>DOM </a:t>
            </a:r>
            <a:r>
              <a:rPr lang="en-US" dirty="0">
                <a:solidFill>
                  <a:schemeClr val="tx1"/>
                </a:solidFill>
              </a:rPr>
              <a:t>method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Get parent element node</a:t>
            </a:r>
            <a:endParaRPr lang="en-US" b="1" dirty="0"/>
          </a:p>
          <a:p>
            <a:r>
              <a:rPr lang="en-US" dirty="0">
                <a:solidFill>
                  <a:schemeClr val="tx1"/>
                </a:solidFill>
              </a:rPr>
              <a:t>Getting the parent DOM node of an element.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var el = </a:t>
            </a:r>
            <a:r>
              <a:rPr lang="en-US" dirty="0" err="1">
                <a:solidFill>
                  <a:schemeClr val="tx1"/>
                </a:solidFill>
              </a:rPr>
              <a:t>document.querySelector</a:t>
            </a:r>
            <a:r>
              <a:rPr lang="en-US" dirty="0">
                <a:solidFill>
                  <a:schemeClr val="tx1"/>
                </a:solidFill>
              </a:rPr>
              <a:t>('div’);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var parent = </a:t>
            </a:r>
            <a:r>
              <a:rPr lang="en-US" b="1" dirty="0" err="1">
                <a:solidFill>
                  <a:schemeClr val="tx1"/>
                </a:solidFill>
              </a:rPr>
              <a:t>el.parentNode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640B9B-5C1F-4B56-9737-8CBD0E80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2E4100-D74C-4F89-94E7-8CAE8C77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Traversing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AB0440-AE48-47E5-A558-C05D71D3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Get siblings of an element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Get the next, previous or all siblings of an element or retrieve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siblings that match a given selector.</a:t>
            </a:r>
          </a:p>
          <a:p>
            <a:r>
              <a:rPr lang="en-US" b="1" dirty="0">
                <a:hlinkClick r:id="rId3"/>
              </a:rPr>
              <a:t>Get closest element by selector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Get the first element that matches the selector by testing the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element itself and traversing up through its ancestors in the DOM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tree.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E85F76-262C-45A7-8E77-4EE14474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0AE5D9-CE3D-46D7-B270-31C0B40C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Traversing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B594B7-3924-480A-AE14-D480FE52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Select the children of an element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Getting the children of a DOM element.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663CDF-B5BD-4083-A07D-9B5527EA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>
                <a:solidFill>
                  <a:srgbClr val="A0A1A0"/>
                </a:solidFill>
              </a:rPr>
              <a:pPr/>
              <a:t>2</a:t>
            </a:fld>
            <a:endParaRPr lang="en-US" dirty="0">
              <a:solidFill>
                <a:srgbClr val="A0A1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AF211E-DF94-42E2-9A2B-93439A409C61}"/>
              </a:ext>
            </a:extLst>
          </p:cNvPr>
          <p:cNvSpPr txBox="1"/>
          <p:nvPr/>
        </p:nvSpPr>
        <p:spPr>
          <a:xfrm>
            <a:off x="881264" y="225287"/>
            <a:ext cx="53671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What is the DOM?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6654E9-4072-457F-B513-FDFFD61B2BBB}"/>
              </a:ext>
            </a:extLst>
          </p:cNvPr>
          <p:cNvSpPr txBox="1"/>
          <p:nvPr/>
        </p:nvSpPr>
        <p:spPr>
          <a:xfrm>
            <a:off x="453494" y="1425844"/>
            <a:ext cx="109301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DOM is a W3C (World Wide Web Consortium) standard.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DOM defines a standard for accessing documents: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"The W3C Document Object Model (DOM) is a platform and language-neutral interface that allows programs and scripts to dynamically access and update the content, structure, and style of a document."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W3C DOM standard is separated into 3 different parts: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Core DOM - standard model for all document types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XML DOM - standard model for XML documents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HTML DOM - standard model for HTML documents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416689-F295-4B39-ADCA-1E86039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HTML DOM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84144-3780-46AB-B7CA-F2F3DEEB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HTML DOM is a standard </a:t>
            </a:r>
            <a:r>
              <a:rPr lang="en-US" sz="2400" b="1" dirty="0">
                <a:solidFill>
                  <a:schemeClr val="tx1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 model and </a:t>
            </a:r>
            <a:r>
              <a:rPr lang="en-US" sz="2400" b="1" dirty="0">
                <a:solidFill>
                  <a:schemeClr val="tx1"/>
                </a:solidFill>
              </a:rPr>
              <a:t>programming interface</a:t>
            </a:r>
            <a:r>
              <a:rPr lang="en-US" sz="2400" dirty="0">
                <a:solidFill>
                  <a:schemeClr val="tx1"/>
                </a:solidFill>
              </a:rPr>
              <a:t> for HTML. It defines: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HTML elements as </a:t>
            </a:r>
            <a:r>
              <a:rPr lang="en-US" sz="2400" b="1" dirty="0">
                <a:solidFill>
                  <a:schemeClr val="tx1"/>
                </a:solidFill>
              </a:rPr>
              <a:t>objects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 of all HTML elements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methods</a:t>
            </a:r>
            <a:r>
              <a:rPr lang="en-US" sz="2400" dirty="0">
                <a:solidFill>
                  <a:schemeClr val="tx1"/>
                </a:solidFill>
              </a:rPr>
              <a:t> to access all HTML elements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events</a:t>
            </a:r>
            <a:r>
              <a:rPr lang="en-US" sz="2400" dirty="0">
                <a:solidFill>
                  <a:schemeClr val="tx1"/>
                </a:solidFill>
              </a:rPr>
              <a:t> for all HTML elements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The HTML DOM is a standard for how to get, change, add, or delete HTML elements.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6C60F1-58DC-4526-A9F1-B674A298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740191-09E8-4BD7-BD69-AC4C9AD6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JavaScript HTML DOM Elements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B92076-5823-4BA9-A3F7-D6F563B9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Element by Id</a:t>
            </a:r>
          </a:p>
          <a:p>
            <a:r>
              <a:rPr lang="en-IN" dirty="0">
                <a:solidFill>
                  <a:schemeClr val="tx1"/>
                </a:solidFill>
              </a:rPr>
              <a:t>Elements by Tag Name</a:t>
            </a:r>
          </a:p>
          <a:p>
            <a:r>
              <a:rPr lang="en-IN" dirty="0">
                <a:solidFill>
                  <a:schemeClr val="tx1"/>
                </a:solidFill>
              </a:rPr>
              <a:t>Elements by Class Name</a:t>
            </a:r>
          </a:p>
          <a:p>
            <a:r>
              <a:rPr lang="en-IN" dirty="0">
                <a:solidFill>
                  <a:schemeClr val="tx1"/>
                </a:solidFill>
              </a:rPr>
              <a:t>Elements by CSS Selectors</a:t>
            </a:r>
          </a:p>
          <a:p>
            <a:r>
              <a:rPr lang="en-US" dirty="0">
                <a:solidFill>
                  <a:schemeClr val="tx1"/>
                </a:solidFill>
              </a:rPr>
              <a:t>Elements by HTML Object Collections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5ABA32-1464-4E4E-81E7-25C369E5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6E880C-3A83-489E-810F-D60072B9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9BB26E-AA9A-4537-B7CF-16559942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Finding HTML Element by Id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easiest way to find an HTML element in the DOM, is by using the element id.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Snippet :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var </a:t>
            </a:r>
            <a:r>
              <a:rPr lang="en-IN" sz="2400" b="1" dirty="0" err="1">
                <a:solidFill>
                  <a:schemeClr val="tx1"/>
                </a:solidFill>
              </a:rPr>
              <a:t>myElement</a:t>
            </a:r>
            <a:r>
              <a:rPr lang="en-IN" sz="2400" b="1" dirty="0">
                <a:solidFill>
                  <a:schemeClr val="tx1"/>
                </a:solidFill>
              </a:rPr>
              <a:t> = </a:t>
            </a:r>
            <a:r>
              <a:rPr lang="en-IN" sz="2400" b="1" dirty="0" err="1">
                <a:solidFill>
                  <a:schemeClr val="tx1"/>
                </a:solidFill>
              </a:rPr>
              <a:t>document.getElementById</a:t>
            </a:r>
            <a:r>
              <a:rPr lang="en-IN" sz="2400" b="1" dirty="0">
                <a:solidFill>
                  <a:schemeClr val="tx1"/>
                </a:solidFill>
              </a:rPr>
              <a:t>("intro");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document.getElementById</a:t>
            </a:r>
            <a:r>
              <a:rPr lang="en-IN" sz="2400" dirty="0">
                <a:solidFill>
                  <a:schemeClr val="tx1"/>
                </a:solidFill>
              </a:rPr>
              <a:t>("demo").</a:t>
            </a:r>
            <a:r>
              <a:rPr lang="en-IN" sz="2400" dirty="0" err="1">
                <a:solidFill>
                  <a:schemeClr val="tx1"/>
                </a:solidFill>
              </a:rPr>
              <a:t>innerHTML</a:t>
            </a:r>
            <a:r>
              <a:rPr lang="en-IN" sz="2400" dirty="0">
                <a:solidFill>
                  <a:schemeClr val="tx1"/>
                </a:solidFill>
              </a:rPr>
              <a:t> =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"The text from the intro paragraph is " + </a:t>
            </a:r>
            <a:r>
              <a:rPr lang="en-IN" sz="2400" dirty="0" err="1">
                <a:solidFill>
                  <a:schemeClr val="tx1"/>
                </a:solidFill>
              </a:rPr>
              <a:t>myElement.innerHTML</a:t>
            </a:r>
            <a:r>
              <a:rPr lang="en-I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&lt;/script&gt;</a:t>
            </a:r>
          </a:p>
          <a:p>
            <a:endParaRPr lang="en-IN" sz="43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DAE054-38F4-437C-85C3-AA2A57B4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4826923-0378-4BDB-8402-E143AA078385}"/>
              </a:ext>
            </a:extLst>
          </p:cNvPr>
          <p:cNvSpPr txBox="1"/>
          <p:nvPr/>
        </p:nvSpPr>
        <p:spPr>
          <a:xfrm>
            <a:off x="331304" y="106017"/>
            <a:ext cx="5499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HTML DOM Elements</a:t>
            </a:r>
            <a:r>
              <a:rPr lang="en-IN" sz="3200" b="0" dirty="0">
                <a:solidFill>
                  <a:schemeClr val="bg1"/>
                </a:solidFill>
              </a:rPr>
              <a:t/>
            </a:r>
            <a:br>
              <a:rPr lang="en-IN" sz="3200" b="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724B4-4B31-433A-8444-1C7F0A93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6E7B10-90BC-4089-9485-F48EB6CD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Finding HTML Elements by Tag Name 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This example finds all &lt;p&gt; elements: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var x = </a:t>
            </a:r>
            <a:r>
              <a:rPr lang="en-US" sz="2200" dirty="0" err="1">
                <a:solidFill>
                  <a:schemeClr val="tx1"/>
                </a:solidFill>
              </a:rPr>
              <a:t>document.getElementsByTagName</a:t>
            </a:r>
            <a:r>
              <a:rPr lang="en-US" sz="2200" dirty="0">
                <a:solidFill>
                  <a:schemeClr val="tx1"/>
                </a:solidFill>
              </a:rPr>
              <a:t>("p");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Finding HTML Elements by Class Name 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If you want to find all HTML elements with the </a:t>
            </a:r>
            <a:r>
              <a:rPr lang="en-US" sz="2200" b="1" dirty="0">
                <a:solidFill>
                  <a:schemeClr val="tx1"/>
                </a:solidFill>
              </a:rPr>
              <a:t>same class name</a:t>
            </a:r>
            <a:r>
              <a:rPr lang="en-US" sz="2200" dirty="0">
                <a:solidFill>
                  <a:schemeClr val="tx1"/>
                </a:solidFill>
              </a:rPr>
              <a:t>, use </a:t>
            </a:r>
            <a:r>
              <a:rPr lang="en-US" sz="2200" dirty="0" err="1">
                <a:solidFill>
                  <a:schemeClr val="tx1"/>
                </a:solidFill>
              </a:rPr>
              <a:t>getElementsByClassName</a:t>
            </a:r>
            <a:r>
              <a:rPr lang="en-US" sz="2200" dirty="0">
                <a:solidFill>
                  <a:schemeClr val="tx1"/>
                </a:solidFill>
              </a:rPr>
              <a:t>().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This example returns a list of all elements with class="intro".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var x = </a:t>
            </a:r>
            <a:r>
              <a:rPr lang="en-US" sz="2200" dirty="0" err="1">
                <a:solidFill>
                  <a:schemeClr val="tx1"/>
                </a:solidFill>
              </a:rPr>
              <a:t>document.getElementsByClassName</a:t>
            </a:r>
            <a:r>
              <a:rPr lang="en-US" sz="2200" dirty="0">
                <a:solidFill>
                  <a:schemeClr val="tx1"/>
                </a:solidFill>
              </a:rPr>
              <a:t>("intro");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87C986-C421-41CD-8F7F-6D463C35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1BBEE66-F9D3-45B5-9571-50C6D7C01081}"/>
              </a:ext>
            </a:extLst>
          </p:cNvPr>
          <p:cNvSpPr txBox="1"/>
          <p:nvPr/>
        </p:nvSpPr>
        <p:spPr>
          <a:xfrm>
            <a:off x="675861" y="185530"/>
            <a:ext cx="54201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HTML DOM Elements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2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12FAE3-FA49-4E63-95CD-59FDCE29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HTML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B88450-3EDE-4480-8186-99F1EBF6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 HTML Elements by CSS Selectors</a:t>
            </a:r>
          </a:p>
          <a:p>
            <a:r>
              <a:rPr lang="en-US" dirty="0">
                <a:solidFill>
                  <a:schemeClr val="tx1"/>
                </a:solidFill>
              </a:rPr>
              <a:t>If you want to find all HTML elements that </a:t>
            </a:r>
            <a:r>
              <a:rPr lang="en-US" b="1" dirty="0">
                <a:solidFill>
                  <a:schemeClr val="tx1"/>
                </a:solidFill>
              </a:rPr>
              <a:t>matches a specified CSS selector</a:t>
            </a:r>
            <a:r>
              <a:rPr lang="en-US" dirty="0">
                <a:solidFill>
                  <a:schemeClr val="tx1"/>
                </a:solidFill>
              </a:rPr>
              <a:t> (id, class names, types, attributes, values of attributes,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), use the </a:t>
            </a:r>
            <a:r>
              <a:rPr lang="en-US" dirty="0" err="1">
                <a:solidFill>
                  <a:schemeClr val="tx1"/>
                </a:solidFill>
              </a:rPr>
              <a:t>querySelectorAll</a:t>
            </a:r>
            <a:r>
              <a:rPr lang="en-US" dirty="0">
                <a:solidFill>
                  <a:schemeClr val="tx1"/>
                </a:solidFill>
              </a:rPr>
              <a:t>() method.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example returns a list of all &lt;p&gt; elements with class="intro".</a:t>
            </a:r>
          </a:p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var x = </a:t>
            </a:r>
            <a:r>
              <a:rPr lang="en-US" dirty="0" err="1">
                <a:solidFill>
                  <a:schemeClr val="tx1"/>
                </a:solidFill>
              </a:rPr>
              <a:t>document.querySelectorAll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p.intro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3BF2BD-B0E8-437E-AC68-09FFC55C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E88A79-A5E6-47AE-96FB-38708F46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HTML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E4A09F-F83C-4A98-BAA4-DEDAD684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Finding HTML Elements by HTML Object Collections</a:t>
            </a:r>
          </a:p>
          <a:p>
            <a:r>
              <a:rPr lang="en-IN" dirty="0">
                <a:solidFill>
                  <a:schemeClr val="tx1"/>
                </a:solidFill>
              </a:rPr>
              <a:t>This example finds the form element with id="frm1", in the forms collection, and displays all element values:</a:t>
            </a:r>
          </a:p>
          <a:p>
            <a:r>
              <a:rPr lang="en-IN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var x = </a:t>
            </a:r>
            <a:r>
              <a:rPr lang="en-IN" dirty="0" err="1">
                <a:solidFill>
                  <a:schemeClr val="tx1"/>
                </a:solidFill>
              </a:rPr>
              <a:t>document.forms</a:t>
            </a:r>
            <a:r>
              <a:rPr lang="en-IN" dirty="0">
                <a:solidFill>
                  <a:schemeClr val="tx1"/>
                </a:solidFill>
              </a:rPr>
              <a:t>["frm1"];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var text = "";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var 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for (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 = 0;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 &lt; </a:t>
            </a:r>
            <a:r>
              <a:rPr lang="en-IN" dirty="0" err="1">
                <a:solidFill>
                  <a:schemeClr val="tx1"/>
                </a:solidFill>
              </a:rPr>
              <a:t>x.length</a:t>
            </a:r>
            <a:r>
              <a:rPr lang="en-IN" dirty="0">
                <a:solidFill>
                  <a:schemeClr val="tx1"/>
                </a:solidFill>
              </a:rPr>
              <a:t>;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++)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    text += </a:t>
            </a:r>
            <a:r>
              <a:rPr lang="en-IN" dirty="0" err="1">
                <a:solidFill>
                  <a:schemeClr val="tx1"/>
                </a:solidFill>
              </a:rPr>
              <a:t>x.elements</a:t>
            </a:r>
            <a:r>
              <a:rPr lang="en-IN" dirty="0">
                <a:solidFill>
                  <a:schemeClr val="tx1"/>
                </a:solidFill>
              </a:rPr>
              <a:t>[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].value + "&lt;</a:t>
            </a:r>
            <a:r>
              <a:rPr lang="en-IN" dirty="0" err="1">
                <a:solidFill>
                  <a:schemeClr val="tx1"/>
                </a:solidFill>
              </a:rPr>
              <a:t>br</a:t>
            </a:r>
            <a:r>
              <a:rPr lang="en-IN" dirty="0">
                <a:solidFill>
                  <a:schemeClr val="tx1"/>
                </a:solidFill>
              </a:rPr>
              <a:t>&gt;";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 err="1">
                <a:solidFill>
                  <a:schemeClr val="tx1"/>
                </a:solidFill>
              </a:rPr>
              <a:t>document.getElementById</a:t>
            </a:r>
            <a:r>
              <a:rPr lang="en-IN" dirty="0">
                <a:solidFill>
                  <a:schemeClr val="tx1"/>
                </a:solidFill>
              </a:rPr>
              <a:t>("demo").</a:t>
            </a:r>
            <a:r>
              <a:rPr lang="en-IN" dirty="0" err="1">
                <a:solidFill>
                  <a:schemeClr val="tx1"/>
                </a:solidFill>
              </a:rPr>
              <a:t>innerHTML</a:t>
            </a:r>
            <a:r>
              <a:rPr lang="en-IN" dirty="0">
                <a:solidFill>
                  <a:schemeClr val="tx1"/>
                </a:solidFill>
              </a:rPr>
              <a:t> = text;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068CE0-1162-45D6-9B72-89C54D5A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D1E58-715B-4945-B942-07849226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F834B9-FED9-46F1-81EC-2D3E6D3A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Create a DOM element</a:t>
            </a:r>
          </a:p>
          <a:p>
            <a:r>
              <a:rPr lang="en-IN" dirty="0">
                <a:solidFill>
                  <a:schemeClr val="tx1"/>
                </a:solidFill>
              </a:rPr>
              <a:t>Insert an element</a:t>
            </a:r>
          </a:p>
          <a:p>
            <a:r>
              <a:rPr lang="en-IN" dirty="0">
                <a:solidFill>
                  <a:schemeClr val="tx1"/>
                </a:solidFill>
              </a:rPr>
              <a:t>Removing an element</a:t>
            </a:r>
          </a:p>
          <a:p>
            <a:r>
              <a:rPr lang="en-US" dirty="0">
                <a:solidFill>
                  <a:schemeClr val="tx1"/>
                </a:solidFill>
              </a:rPr>
              <a:t>Append or prepend to an element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491277-025B-4DB2-BF9C-3E03A0A4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vature Template  101416" id="{E7AE9B54-ECDF-468C-BAC8-D7E5033F34EC}" vid="{F6400A2A-47B1-4620-B2AC-EFF1DCD88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619</Words>
  <Application>Microsoft Office PowerPoint</Application>
  <PresentationFormat>Custom</PresentationFormat>
  <Paragraphs>129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2_Custom Design</vt:lpstr>
      <vt:lpstr>Document Object Model</vt:lpstr>
      <vt:lpstr> </vt:lpstr>
      <vt:lpstr>HTML DOM </vt:lpstr>
      <vt:lpstr>JavaScript HTML DOM Elements </vt:lpstr>
      <vt:lpstr> </vt:lpstr>
      <vt:lpstr> </vt:lpstr>
      <vt:lpstr>HTML DOM Elements</vt:lpstr>
      <vt:lpstr>HTML DOM Elements</vt:lpstr>
      <vt:lpstr>DOM manipulation</vt:lpstr>
      <vt:lpstr> </vt:lpstr>
      <vt:lpstr>DOM manipulation</vt:lpstr>
      <vt:lpstr>DOM manipulation</vt:lpstr>
      <vt:lpstr>Traversing the DOM</vt:lpstr>
      <vt:lpstr>Traversing the DOM</vt:lpstr>
      <vt:lpstr>Traversing the DOM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Namrata</dc:creator>
  <cp:lastModifiedBy>Windows User</cp:lastModifiedBy>
  <cp:revision>11</cp:revision>
  <dcterms:created xsi:type="dcterms:W3CDTF">2018-10-17T18:42:27Z</dcterms:created>
  <dcterms:modified xsi:type="dcterms:W3CDTF">2021-01-28T09:53:51Z</dcterms:modified>
</cp:coreProperties>
</file>