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6AED809-0BCF-49DF-95D1-844F83734EA1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length </a:t>
            </a:r>
            <a:r>
              <a:rPr lang="en-US" b="0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length property of an array returns the length of an array (the number of array elements).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fruits.length</a:t>
            </a:r>
            <a:r>
              <a:rPr lang="en-US" dirty="0"/>
              <a:t>;   // the length of fruits is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Accessing the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Accessing the First Array Element</a:t>
            </a:r>
          </a:p>
          <a:p>
            <a:pPr marL="0" indent="0">
              <a:buNone/>
            </a:pPr>
            <a:r>
              <a:rPr lang="en-US" sz="2400" dirty="0"/>
              <a:t>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first = fruits[0</a:t>
            </a:r>
            <a:r>
              <a:rPr lang="en-US" sz="2400" dirty="0" smtClean="0"/>
              <a:t>];</a:t>
            </a:r>
          </a:p>
          <a:p>
            <a:r>
              <a:rPr lang="en-US" sz="2400" dirty="0"/>
              <a:t>Accessing the Last Array Element</a:t>
            </a:r>
          </a:p>
          <a:p>
            <a:pPr marL="0" indent="0">
              <a:buNone/>
            </a:pPr>
            <a:r>
              <a:rPr lang="en-US" sz="2400" dirty="0"/>
              <a:t>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last = fruits[</a:t>
            </a:r>
            <a:r>
              <a:rPr lang="en-US" sz="2400" dirty="0" err="1"/>
              <a:t>fruits.length</a:t>
            </a:r>
            <a:r>
              <a:rPr lang="en-US" sz="2400" dirty="0"/>
              <a:t> - 1</a:t>
            </a:r>
            <a:r>
              <a:rPr lang="en-US" sz="2400" dirty="0" smtClean="0"/>
              <a:t>];</a:t>
            </a:r>
          </a:p>
          <a:p>
            <a:r>
              <a:rPr lang="en-US" sz="2400" dirty="0"/>
              <a:t>Looping Array Elements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67200"/>
            <a:ext cx="3886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1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Adding Array </a:t>
            </a:r>
            <a:r>
              <a:rPr lang="en-US" b="0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easiest way to add a new element to an array is using the </a:t>
            </a:r>
            <a:r>
              <a:rPr lang="en-US" sz="2400" dirty="0"/>
              <a:t>push()</a:t>
            </a:r>
            <a:r>
              <a:rPr lang="en-US" sz="2400" dirty="0"/>
              <a:t> </a:t>
            </a:r>
            <a:r>
              <a:rPr lang="en-US" sz="2400" dirty="0" smtClean="0"/>
              <a:t>method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fruits.push</a:t>
            </a:r>
            <a:r>
              <a:rPr lang="en-US" sz="2400" dirty="0"/>
              <a:t>("Lemon");   </a:t>
            </a:r>
            <a:r>
              <a:rPr lang="en-US" sz="2000" dirty="0"/>
              <a:t> // adds a new element (Lemon) to </a:t>
            </a:r>
            <a:r>
              <a:rPr lang="en-US" sz="2000" dirty="0" smtClean="0"/>
              <a:t>fruits</a:t>
            </a:r>
          </a:p>
          <a:p>
            <a:r>
              <a:rPr lang="en-US" sz="2400" dirty="0"/>
              <a:t>New element can also be added to an array using the </a:t>
            </a:r>
            <a:r>
              <a:rPr lang="en-US" sz="2400" dirty="0"/>
              <a:t>length</a:t>
            </a:r>
            <a:r>
              <a:rPr lang="en-US" sz="2400" dirty="0"/>
              <a:t> property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fruits[</a:t>
            </a:r>
            <a:r>
              <a:rPr lang="en-US" sz="2400" dirty="0" err="1"/>
              <a:t>fruits.length</a:t>
            </a:r>
            <a:r>
              <a:rPr lang="en-US" sz="2400" dirty="0"/>
              <a:t>] = "Lemon";    </a:t>
            </a:r>
            <a:r>
              <a:rPr lang="en-US" sz="1600" dirty="0"/>
              <a:t>// adds a new element (Lemon) to fruits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01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JavaScript Array </a:t>
            </a:r>
            <a:r>
              <a:rPr lang="en-US" b="0" dirty="0" smtClean="0"/>
              <a:t>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Converting Arrays to </a:t>
            </a:r>
            <a:r>
              <a:rPr lang="en-US" b="0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JavaScript method </a:t>
            </a:r>
            <a:r>
              <a:rPr lang="en-US" sz="2000" dirty="0" err="1"/>
              <a:t>toString</a:t>
            </a:r>
            <a:r>
              <a:rPr lang="en-US" sz="2000" dirty="0"/>
              <a:t>() converts an array to a string of (comma separated) array values.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 </a:t>
            </a:r>
            <a:r>
              <a:rPr lang="en-US" sz="2000" dirty="0" err="1"/>
              <a:t>fruits.toString</a:t>
            </a:r>
            <a:r>
              <a:rPr lang="en-US" sz="2000" dirty="0"/>
              <a:t>();</a:t>
            </a:r>
          </a:p>
          <a:p>
            <a:r>
              <a:rPr lang="en-US" sz="2000" dirty="0"/>
              <a:t>Result</a:t>
            </a:r>
            <a:r>
              <a:rPr lang="en-US" sz="2000" dirty="0" smtClean="0"/>
              <a:t>: </a:t>
            </a:r>
            <a:r>
              <a:rPr lang="en-US" sz="2000" dirty="0" err="1" smtClean="0"/>
              <a:t>Banana,Orange,Apple,Mango</a:t>
            </a:r>
            <a:endParaRPr lang="en-US" sz="2000" dirty="0"/>
          </a:p>
          <a:p>
            <a:r>
              <a:rPr lang="en-US" sz="2000" dirty="0" smtClean="0"/>
              <a:t>The</a:t>
            </a:r>
            <a:r>
              <a:rPr lang="en-US" sz="2000" dirty="0"/>
              <a:t> join() method also joins all array elements into a string.</a:t>
            </a:r>
          </a:p>
          <a:p>
            <a:r>
              <a:rPr lang="en-US" sz="2000" dirty="0"/>
              <a:t>It behaves just like </a:t>
            </a:r>
            <a:r>
              <a:rPr lang="en-US" sz="2000" dirty="0" err="1"/>
              <a:t>toString</a:t>
            </a:r>
            <a:r>
              <a:rPr lang="en-US" sz="2000" dirty="0"/>
              <a:t>(), but in addition you can specify the separator: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 </a:t>
            </a:r>
            <a:r>
              <a:rPr lang="en-US" sz="2000" dirty="0" err="1"/>
              <a:t>fruits.join</a:t>
            </a:r>
            <a:r>
              <a:rPr lang="en-US" sz="2000" dirty="0"/>
              <a:t>(" * ");</a:t>
            </a:r>
          </a:p>
          <a:p>
            <a:r>
              <a:rPr lang="en-US" sz="2000" dirty="0"/>
              <a:t>Result</a:t>
            </a:r>
            <a:r>
              <a:rPr lang="en-US" sz="2000" dirty="0" smtClean="0"/>
              <a:t>: Banana </a:t>
            </a:r>
            <a:r>
              <a:rPr lang="en-US" sz="2000" dirty="0"/>
              <a:t>* Orange * Apple * Mango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5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dirty="0"/>
              <a:t>pop()</a:t>
            </a:r>
            <a:r>
              <a:rPr lang="en-US" sz="2400" dirty="0"/>
              <a:t> method removes the last element from </a:t>
            </a:r>
            <a:r>
              <a:rPr lang="en-US" sz="2400" dirty="0" smtClean="0"/>
              <a:t>an array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fruits.pop</a:t>
            </a:r>
            <a:r>
              <a:rPr lang="en-US" sz="2400" dirty="0"/>
              <a:t>();              </a:t>
            </a:r>
            <a:r>
              <a:rPr lang="en-US" sz="1800" dirty="0"/>
              <a:t>// Removes the last element ("Mango") from </a:t>
            </a:r>
            <a:r>
              <a:rPr lang="en-US" sz="1800" dirty="0" smtClean="0"/>
              <a:t>fruits</a:t>
            </a:r>
          </a:p>
          <a:p>
            <a:r>
              <a:rPr lang="en-US" sz="2400" dirty="0"/>
              <a:t>The </a:t>
            </a:r>
            <a:r>
              <a:rPr lang="en-US" sz="2400" dirty="0"/>
              <a:t>pop()</a:t>
            </a:r>
            <a:r>
              <a:rPr lang="en-US" sz="2400" dirty="0"/>
              <a:t> method returns the value that was "popped out</a:t>
            </a:r>
            <a:r>
              <a:rPr lang="en-US" sz="2400" dirty="0" smtClean="0"/>
              <a:t>":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fruits.pop</a:t>
            </a:r>
            <a:r>
              <a:rPr lang="en-US" sz="2400" dirty="0"/>
              <a:t>();      // the value of x is "Mango"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01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dirty="0"/>
              <a:t>push()</a:t>
            </a:r>
            <a:r>
              <a:rPr lang="en-US" sz="2400" dirty="0"/>
              <a:t> method adds a new element to an </a:t>
            </a:r>
            <a:r>
              <a:rPr lang="en-US" sz="2400" dirty="0" smtClean="0"/>
              <a:t>array </a:t>
            </a:r>
            <a:r>
              <a:rPr lang="en-US" sz="2400" dirty="0"/>
              <a:t>(at the end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fruits.push</a:t>
            </a:r>
            <a:r>
              <a:rPr lang="en-US" sz="2400" dirty="0"/>
              <a:t>("Kiwi");      </a:t>
            </a:r>
            <a:r>
              <a:rPr lang="en-US" sz="2000" dirty="0"/>
              <a:t> //  Adds a new element ("Kiwi") to </a:t>
            </a:r>
            <a:r>
              <a:rPr lang="en-US" sz="2000" dirty="0" smtClean="0"/>
              <a:t>fruits</a:t>
            </a:r>
          </a:p>
          <a:p>
            <a:r>
              <a:rPr lang="en-US" sz="2400" dirty="0"/>
              <a:t>The push() method returns the new array length: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 </a:t>
            </a:r>
            <a:r>
              <a:rPr lang="en-US" sz="2400" dirty="0" err="1"/>
              <a:t>fruits.push</a:t>
            </a:r>
            <a:r>
              <a:rPr lang="en-US" sz="2400" dirty="0"/>
              <a:t>("Kiwi");   //  the value of x is 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30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Shifting </a:t>
            </a:r>
            <a:r>
              <a:rPr lang="en-US" b="0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Shifting is equivalent to popping, working on the first element instead of the last.</a:t>
            </a:r>
          </a:p>
          <a:p>
            <a:r>
              <a:rPr lang="en-US" sz="2400" dirty="0"/>
              <a:t>The shift() method removes the first array element and "shifts" all other elements to a lower index.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fruits.shift</a:t>
            </a:r>
            <a:r>
              <a:rPr lang="en-US" sz="2400" dirty="0"/>
              <a:t>();            </a:t>
            </a:r>
            <a:r>
              <a:rPr lang="en-US" sz="1800" dirty="0"/>
              <a:t>// Removes the first element "Banana" from fruits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 shift() method returns the string that was "shifted out":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fruits.shift</a:t>
            </a:r>
            <a:r>
              <a:rPr lang="en-US" sz="2400" dirty="0"/>
              <a:t>();    // the value of x is "Banana"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69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UnShifting</a:t>
            </a:r>
            <a:r>
              <a:rPr lang="en-US" b="0" dirty="0" smtClean="0"/>
              <a:t> </a:t>
            </a:r>
            <a:r>
              <a:rPr lang="en-US" b="0" dirty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dirty="0" err="1"/>
              <a:t>unshift</a:t>
            </a:r>
            <a:r>
              <a:rPr lang="en-US" sz="2400" dirty="0"/>
              <a:t>() method adds a new element to an array (at the beginning), and "</a:t>
            </a:r>
            <a:r>
              <a:rPr lang="en-US" sz="2400" dirty="0" err="1"/>
              <a:t>unshifts</a:t>
            </a:r>
            <a:r>
              <a:rPr lang="en-US" sz="2400" dirty="0"/>
              <a:t>" older elements: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fruits.unshift</a:t>
            </a:r>
            <a:r>
              <a:rPr lang="en-US" sz="2400" dirty="0"/>
              <a:t>("Lemon");    </a:t>
            </a:r>
            <a:r>
              <a:rPr lang="en-US" sz="2000" dirty="0"/>
              <a:t>// Adds a new element "Lemon" to fruits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 err="1"/>
              <a:t>unshift</a:t>
            </a:r>
            <a:r>
              <a:rPr lang="en-US" sz="2400" dirty="0"/>
              <a:t>() method returns the new array length.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fruits.unshift</a:t>
            </a:r>
            <a:r>
              <a:rPr lang="en-US" sz="2400" dirty="0"/>
              <a:t>("Lemon");    // Returns 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5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Deleting </a:t>
            </a:r>
            <a:r>
              <a:rPr lang="en-US" b="0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JavaScript arrays are objects, elements can be deleted by using the JavaScript operator delete: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delete fruits[0];   </a:t>
            </a:r>
            <a:r>
              <a:rPr lang="en-US" sz="1800" dirty="0" smtClean="0"/>
              <a:t>// </a:t>
            </a:r>
            <a:r>
              <a:rPr lang="en-US" sz="1800" dirty="0"/>
              <a:t>Changes the first element in fruits to </a:t>
            </a:r>
            <a:r>
              <a:rPr lang="en-US" sz="1800" b="1" dirty="0"/>
              <a:t>undefined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arrays are used to store multiple values in a single variable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cars = ["Saab", "Volvo", "BMW</a:t>
            </a:r>
            <a:r>
              <a:rPr lang="en-US" sz="2400" dirty="0" smtClean="0"/>
              <a:t>"];</a:t>
            </a:r>
          </a:p>
          <a:p>
            <a:r>
              <a:rPr lang="en-US" sz="2400" dirty="0"/>
              <a:t>An array is a special variable, which can hold more than one value at a time.</a:t>
            </a:r>
          </a:p>
          <a:p>
            <a:r>
              <a:rPr lang="en-US" sz="2400" dirty="0"/>
              <a:t>If you have a list of items (a list of car names, for example), storing the cars in single variables could look like this: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car1 = "Saab";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car2 = "Volvo";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car3 = "BMW";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00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Splicing an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dirty="0"/>
              <a:t>splice()</a:t>
            </a:r>
            <a:r>
              <a:rPr lang="en-US" sz="2400" dirty="0"/>
              <a:t> method can be used to add new items to an </a:t>
            </a:r>
            <a:r>
              <a:rPr lang="en-US" sz="2400" dirty="0" smtClean="0"/>
              <a:t>array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fruits.splice</a:t>
            </a:r>
            <a:r>
              <a:rPr lang="en-US" sz="2400" dirty="0"/>
              <a:t>(2, 0, "Lemon", "Kiwi</a:t>
            </a:r>
            <a:r>
              <a:rPr lang="en-US" sz="2400" dirty="0" smtClean="0"/>
              <a:t>");</a:t>
            </a:r>
          </a:p>
          <a:p>
            <a:r>
              <a:rPr lang="en-US" sz="2400" dirty="0"/>
              <a:t>The first parameter (2) defines the position </a:t>
            </a:r>
            <a:r>
              <a:rPr lang="en-US" sz="2400" b="1" dirty="0"/>
              <a:t>where</a:t>
            </a:r>
            <a:r>
              <a:rPr lang="en-US" sz="2400" dirty="0"/>
              <a:t> new elements should be </a:t>
            </a:r>
            <a:r>
              <a:rPr lang="en-US" sz="2400" b="1" dirty="0"/>
              <a:t>added</a:t>
            </a:r>
            <a:r>
              <a:rPr lang="en-US" sz="2400" dirty="0"/>
              <a:t> (spliced in).</a:t>
            </a:r>
          </a:p>
          <a:p>
            <a:r>
              <a:rPr lang="en-US" sz="2400" dirty="0"/>
              <a:t>The second parameter (0) defines </a:t>
            </a:r>
            <a:r>
              <a:rPr lang="en-US" sz="2400" b="1" dirty="0"/>
              <a:t>how many</a:t>
            </a:r>
            <a:r>
              <a:rPr lang="en-US" sz="2400" dirty="0"/>
              <a:t> elements should be </a:t>
            </a:r>
            <a:r>
              <a:rPr lang="en-US" sz="2400" b="1" dirty="0"/>
              <a:t>removed</a:t>
            </a:r>
            <a:r>
              <a:rPr lang="en-US" sz="2400" dirty="0"/>
              <a:t>.</a:t>
            </a:r>
          </a:p>
          <a:p>
            <a:r>
              <a:rPr lang="en-US" sz="2400" dirty="0"/>
              <a:t>The rest of the parameters ("Lemon" , "Kiwi") define the new elements to be </a:t>
            </a:r>
            <a:r>
              <a:rPr lang="en-US" sz="2400" b="1" dirty="0"/>
              <a:t>added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18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Using splice() to Remove </a:t>
            </a:r>
            <a:r>
              <a:rPr lang="en-US" sz="3600" b="0" dirty="0" smtClean="0"/>
              <a:t>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clever parameter setting, you can use </a:t>
            </a:r>
            <a:r>
              <a:rPr lang="en-US" sz="2400" dirty="0"/>
              <a:t>splice()</a:t>
            </a:r>
            <a:r>
              <a:rPr lang="en-US" sz="2400" dirty="0"/>
              <a:t> to remove </a:t>
            </a:r>
            <a:r>
              <a:rPr lang="en-US" sz="2400" dirty="0" smtClean="0"/>
              <a:t>elements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fruits.splice</a:t>
            </a:r>
            <a:r>
              <a:rPr lang="en-US" sz="2400" dirty="0"/>
              <a:t>(0, 1);        // Removes the first element of </a:t>
            </a:r>
            <a:r>
              <a:rPr lang="en-US" sz="2400" dirty="0" smtClean="0"/>
              <a:t>fruits</a:t>
            </a:r>
          </a:p>
          <a:p>
            <a:r>
              <a:rPr lang="en-US" sz="2400" dirty="0"/>
              <a:t>The first parameter (0) defines the position where new elements should be </a:t>
            </a:r>
            <a:r>
              <a:rPr lang="en-US" sz="2400" b="1" dirty="0"/>
              <a:t>added</a:t>
            </a:r>
            <a:r>
              <a:rPr lang="en-US" sz="2400" dirty="0"/>
              <a:t> (spliced in).</a:t>
            </a:r>
          </a:p>
          <a:p>
            <a:r>
              <a:rPr lang="en-US" sz="2400" dirty="0"/>
              <a:t>The second parameter (1) defines </a:t>
            </a:r>
            <a:r>
              <a:rPr lang="en-US" sz="2400" b="1" dirty="0"/>
              <a:t>how many</a:t>
            </a:r>
            <a:r>
              <a:rPr lang="en-US" sz="2400" dirty="0"/>
              <a:t> elements should be </a:t>
            </a:r>
            <a:r>
              <a:rPr lang="en-US" sz="2400" b="1" dirty="0"/>
              <a:t>removed</a:t>
            </a:r>
            <a:r>
              <a:rPr lang="en-US" sz="2400" dirty="0"/>
              <a:t>.</a:t>
            </a:r>
          </a:p>
          <a:p>
            <a:r>
              <a:rPr lang="en-US" sz="2400" dirty="0"/>
              <a:t>The rest of the parameters are omitted. No new elements will be added.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65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Merging (Concatenating) </a:t>
            </a:r>
            <a:r>
              <a:rPr lang="en-US" b="0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</a:t>
            </a:r>
            <a:r>
              <a:rPr lang="en-US" dirty="0"/>
              <a:t> method creates a new array by merging (concatenating) existing </a:t>
            </a:r>
            <a:r>
              <a:rPr lang="en-US" dirty="0" smtClean="0"/>
              <a:t>arrays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myGirls</a:t>
            </a:r>
            <a:r>
              <a:rPr lang="en-US" sz="2400" dirty="0"/>
              <a:t> = ["</a:t>
            </a:r>
            <a:r>
              <a:rPr lang="en-US" sz="2400" dirty="0" err="1"/>
              <a:t>Cecilie</a:t>
            </a:r>
            <a:r>
              <a:rPr lang="en-US" sz="2400" dirty="0"/>
              <a:t>", "Lone"];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myBoys</a:t>
            </a:r>
            <a:r>
              <a:rPr lang="en-US" sz="2400" dirty="0"/>
              <a:t> = ["Emil", "Tobias", "Linus"];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myChildren</a:t>
            </a:r>
            <a:r>
              <a:rPr lang="en-US" sz="2400" dirty="0"/>
              <a:t> = </a:t>
            </a:r>
            <a:r>
              <a:rPr lang="en-US" sz="2400" dirty="0" err="1"/>
              <a:t>myGirls.concat</a:t>
            </a:r>
            <a:r>
              <a:rPr lang="en-US" sz="2400" dirty="0"/>
              <a:t>(</a:t>
            </a:r>
            <a:r>
              <a:rPr lang="en-US" sz="2400" dirty="0" err="1"/>
              <a:t>myBoys</a:t>
            </a:r>
            <a:r>
              <a:rPr lang="en-US" sz="2400" dirty="0"/>
              <a:t>);  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// </a:t>
            </a:r>
            <a:r>
              <a:rPr lang="en-US" sz="2400" dirty="0">
                <a:solidFill>
                  <a:srgbClr val="FF0000"/>
                </a:solidFill>
              </a:rPr>
              <a:t>Concatenates (joins) </a:t>
            </a:r>
            <a:r>
              <a:rPr lang="en-US" sz="2400" dirty="0" err="1">
                <a:solidFill>
                  <a:srgbClr val="FF0000"/>
                </a:solidFill>
              </a:rPr>
              <a:t>myGirls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myBoys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</a:t>
            </a:r>
            <a:r>
              <a:rPr lang="en-US" dirty="0"/>
              <a:t> method does not change the existing arrays. It always returns a new array</a:t>
            </a:r>
            <a:r>
              <a:rPr lang="en-US" dirty="0" smtClean="0"/>
              <a:t>.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arr1.concat(arr2, arr3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arr1.concat("Peter");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2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Slicing an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 </a:t>
            </a:r>
            <a:r>
              <a:rPr lang="en-US" sz="2200" dirty="0"/>
              <a:t>slice()</a:t>
            </a:r>
            <a:r>
              <a:rPr lang="en-US" sz="2200" dirty="0"/>
              <a:t> method slices out a piece of an array </a:t>
            </a:r>
            <a:r>
              <a:rPr lang="en-US" sz="2200" dirty="0" smtClean="0"/>
              <a:t>into </a:t>
            </a:r>
            <a:r>
              <a:rPr lang="en-US" sz="2200" dirty="0"/>
              <a:t>a new array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 fruits = ["Banana", "Orange", "Lemon", "Apple", "Mango"];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 citrus = </a:t>
            </a:r>
            <a:r>
              <a:rPr lang="en-US" sz="2200" dirty="0" err="1"/>
              <a:t>fruits.slice</a:t>
            </a:r>
            <a:r>
              <a:rPr lang="en-US" sz="2200" dirty="0"/>
              <a:t>(1);</a:t>
            </a:r>
          </a:p>
          <a:p>
            <a:r>
              <a:rPr lang="en-US" sz="2200" dirty="0" smtClean="0"/>
              <a:t>The</a:t>
            </a:r>
            <a:r>
              <a:rPr lang="en-US" sz="2200" dirty="0"/>
              <a:t> slice() method creates a new array.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does not remove any elements from the source array.</a:t>
            </a:r>
          </a:p>
          <a:p>
            <a:r>
              <a:rPr lang="en-US" sz="2200" dirty="0"/>
              <a:t>The slice() method can take two arguments like slice(1, 3).</a:t>
            </a:r>
          </a:p>
          <a:p>
            <a:r>
              <a:rPr lang="en-US" sz="2200" dirty="0"/>
              <a:t>The method then selects elements from the start argument, and up to (but not including) the end argument.</a:t>
            </a:r>
          </a:p>
          <a:p>
            <a:pPr marL="0" indent="0">
              <a:buNone/>
            </a:pPr>
            <a:r>
              <a:rPr lang="en-US" sz="2200" dirty="0" err="1" smtClean="0"/>
              <a:t>var</a:t>
            </a:r>
            <a:r>
              <a:rPr lang="en-US" sz="2200" dirty="0"/>
              <a:t> fruits = ["Banana", "Orange", "Lemon", "Apple", "Mango"];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 citrus = </a:t>
            </a:r>
            <a:r>
              <a:rPr lang="en-US" sz="2200" dirty="0" err="1"/>
              <a:t>fruits.slice</a:t>
            </a:r>
            <a:r>
              <a:rPr lang="en-US" sz="2200" dirty="0"/>
              <a:t>(1, 3</a:t>
            </a:r>
            <a:r>
              <a:rPr lang="en-US" sz="2200" dirty="0" smtClean="0"/>
              <a:t>);</a:t>
            </a:r>
          </a:p>
          <a:p>
            <a:r>
              <a:rPr lang="en-US" sz="2200" dirty="0"/>
              <a:t>If the end argument is omitted, like in the first examples, the </a:t>
            </a:r>
            <a:r>
              <a:rPr lang="en-US" sz="2200" dirty="0"/>
              <a:t>slice()</a:t>
            </a:r>
            <a:r>
              <a:rPr lang="en-US" sz="2200" dirty="0"/>
              <a:t> method slices out the rest of the array.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751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Sorting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sort() method sorts an array alphabetically: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fruits.sort</a:t>
            </a:r>
            <a:r>
              <a:rPr lang="en-US" dirty="0"/>
              <a:t>();        // Sorts the elements of fruits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Reversing an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r>
              <a:rPr lang="en-US" sz="2400" dirty="0" err="1" smtClean="0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fruits.sort</a:t>
            </a:r>
            <a:r>
              <a:rPr lang="en-US" sz="2400" dirty="0"/>
              <a:t>();        // First sort the elements of fruits</a:t>
            </a:r>
            <a:br>
              <a:rPr lang="en-US" sz="2400" dirty="0"/>
            </a:br>
            <a:r>
              <a:rPr lang="en-US" sz="2400" dirty="0" err="1"/>
              <a:t>fruits.reverse</a:t>
            </a:r>
            <a:r>
              <a:rPr lang="en-US" sz="2400" dirty="0"/>
              <a:t>();     </a:t>
            </a:r>
            <a:r>
              <a:rPr lang="en-US" sz="2200" dirty="0"/>
              <a:t>// Then reverse the order of the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9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Numeric </a:t>
            </a:r>
            <a:r>
              <a:rPr lang="en-US" b="0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the sort() function sorts values as </a:t>
            </a:r>
            <a:r>
              <a:rPr lang="en-US" sz="2400" b="1" dirty="0"/>
              <a:t>strings</a:t>
            </a:r>
            <a:r>
              <a:rPr lang="en-US" sz="2400" dirty="0"/>
              <a:t>.</a:t>
            </a:r>
          </a:p>
          <a:p>
            <a:r>
              <a:rPr lang="en-US" sz="2400" dirty="0"/>
              <a:t>This works well for strings ("Apple" comes before "Banana").</a:t>
            </a:r>
          </a:p>
          <a:p>
            <a:r>
              <a:rPr lang="en-US" sz="2400" dirty="0"/>
              <a:t>However, if numbers are sorted as strings, "25" is bigger than "100", because "2" is bigger than "1".</a:t>
            </a:r>
          </a:p>
          <a:p>
            <a:r>
              <a:rPr lang="en-US" sz="2400" dirty="0"/>
              <a:t>Because of this, the sort() method will produce incorrect result when sorting numbers.</a:t>
            </a:r>
          </a:p>
          <a:p>
            <a:r>
              <a:rPr lang="en-US" sz="2400" dirty="0"/>
              <a:t>You can fix this by providing a </a:t>
            </a:r>
            <a:r>
              <a:rPr lang="en-US" sz="2400" b="1" dirty="0"/>
              <a:t>compare 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points = [40, 100, 1, 5, 25, 10];</a:t>
            </a:r>
            <a:br>
              <a:rPr lang="en-US" sz="2400" dirty="0"/>
            </a:br>
            <a:r>
              <a:rPr lang="en-US" sz="2400" dirty="0" err="1"/>
              <a:t>points.sort</a:t>
            </a:r>
            <a:r>
              <a:rPr lang="en-US" sz="2400" dirty="0"/>
              <a:t>(function(a, b){return a - b});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0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an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an array literal is the easiest way to create a JavaScript Array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 ["Saab", "Volvo", "BMW</a:t>
            </a:r>
            <a:r>
              <a:rPr lang="en-US" sz="2000" dirty="0" smtClean="0"/>
              <a:t>"];</a:t>
            </a:r>
          </a:p>
          <a:p>
            <a:r>
              <a:rPr lang="en-US" sz="2000" dirty="0"/>
              <a:t>Spaces and line breaks are not important. A declaration can span multiple </a:t>
            </a:r>
            <a:r>
              <a:rPr lang="en-US" sz="2000" dirty="0" smtClean="0"/>
              <a:t>lines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 [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"Saab",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"Volvo",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"BMW"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];</a:t>
            </a:r>
          </a:p>
          <a:p>
            <a:r>
              <a:rPr lang="en-US" sz="2000" dirty="0"/>
              <a:t>Using the JavaScript Keyword new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 new Array("Saab", "Volvo", "BMW");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52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the Elements of an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cars[0</a:t>
            </a:r>
            <a:r>
              <a:rPr lang="en-US" sz="2400" dirty="0" smtClean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Changing an Array </a:t>
            </a:r>
            <a:r>
              <a:rPr lang="en-US" b="0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cars[0] = "Opel";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cars[0];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the Full </a:t>
            </a:r>
            <a:r>
              <a:rPr lang="en-US" b="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cars;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4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Arrays are </a:t>
            </a:r>
            <a:r>
              <a:rPr lang="en-US" b="0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Arrays are a special type of objects. The </a:t>
            </a:r>
            <a:r>
              <a:rPr lang="en-US" sz="2400" dirty="0" err="1"/>
              <a:t>typeof</a:t>
            </a:r>
            <a:r>
              <a:rPr lang="en-US" sz="2400" dirty="0"/>
              <a:t> operator in JavaScript returns "object" for arrays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Arrays use </a:t>
            </a:r>
            <a:r>
              <a:rPr lang="en-US" sz="2400" b="1" dirty="0"/>
              <a:t>numbers</a:t>
            </a:r>
            <a:r>
              <a:rPr lang="en-US" sz="2400" dirty="0"/>
              <a:t> to access its "</a:t>
            </a:r>
            <a:r>
              <a:rPr lang="en-US" sz="2400" dirty="0" smtClean="0"/>
              <a:t>elements“</a:t>
            </a:r>
          </a:p>
          <a:p>
            <a:r>
              <a:rPr lang="en-US" sz="2400" dirty="0"/>
              <a:t>In this example, person[0] returns John: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person = ["John", "Doe", 46];</a:t>
            </a:r>
          </a:p>
          <a:p>
            <a:r>
              <a:rPr lang="en-US" sz="2400" dirty="0"/>
              <a:t>Objects use </a:t>
            </a:r>
            <a:r>
              <a:rPr lang="en-US" sz="2400" b="1" dirty="0"/>
              <a:t>names</a:t>
            </a:r>
            <a:r>
              <a:rPr lang="en-US" sz="2400" dirty="0"/>
              <a:t> to access its "members".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this example, </a:t>
            </a:r>
            <a:r>
              <a:rPr lang="en-US" sz="2400" dirty="0" err="1"/>
              <a:t>person.firstName</a:t>
            </a:r>
            <a:r>
              <a:rPr lang="en-US" sz="2400" dirty="0"/>
              <a:t> returns John: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 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7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Elements Can Be </a:t>
            </a:r>
            <a:r>
              <a:rPr lang="en-US" b="0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variables can be objects. Arrays are special kinds of objects.</a:t>
            </a:r>
          </a:p>
          <a:p>
            <a:r>
              <a:rPr lang="en-US" sz="2400" dirty="0"/>
              <a:t>Because of this, you can have variables of different types in the same Array.</a:t>
            </a:r>
          </a:p>
          <a:p>
            <a:r>
              <a:rPr lang="en-US" sz="2400" dirty="0"/>
              <a:t>You can have objects in an Array.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have functions in an Array. You can have arrays in an Array</a:t>
            </a:r>
          </a:p>
          <a:p>
            <a:pPr marL="0" indent="0">
              <a:buNone/>
            </a:pPr>
            <a:r>
              <a:rPr lang="en-US" sz="2400" dirty="0" err="1"/>
              <a:t>myArray</a:t>
            </a:r>
            <a:r>
              <a:rPr lang="en-US" sz="2400" dirty="0"/>
              <a:t>[0] = </a:t>
            </a:r>
            <a:r>
              <a:rPr lang="en-US" sz="2400" dirty="0" err="1"/>
              <a:t>Date.now</a:t>
            </a:r>
            <a:r>
              <a:rPr lang="en-US" sz="2400" dirty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myArray</a:t>
            </a:r>
            <a:r>
              <a:rPr lang="en-US" sz="2400" dirty="0"/>
              <a:t>[1] = </a:t>
            </a:r>
            <a:r>
              <a:rPr lang="en-US" sz="2400" dirty="0" err="1"/>
              <a:t>myFunction</a:t>
            </a:r>
            <a:r>
              <a:rPr lang="en-US" sz="2400" dirty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myArray</a:t>
            </a:r>
            <a:r>
              <a:rPr lang="en-US" sz="2400" dirty="0"/>
              <a:t>[2] = </a:t>
            </a:r>
            <a:r>
              <a:rPr lang="en-US" sz="2400" dirty="0" err="1"/>
              <a:t>myCars</a:t>
            </a:r>
            <a:r>
              <a:rPr lang="en-US" sz="2400" dirty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2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Properties and </a:t>
            </a:r>
            <a:r>
              <a:rPr lang="en-US" b="0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strength of JavaScript arrays are the built-in array properties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5530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75</TotalTime>
  <Words>294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Learner Template</vt:lpstr>
      <vt:lpstr>JavaScript Arrays</vt:lpstr>
      <vt:lpstr>JavaScript Arrays</vt:lpstr>
      <vt:lpstr>Creating an Array</vt:lpstr>
      <vt:lpstr>Access the Elements of an Array</vt:lpstr>
      <vt:lpstr>Changing an Array Element</vt:lpstr>
      <vt:lpstr>Access the Full Array</vt:lpstr>
      <vt:lpstr>Arrays are Objects</vt:lpstr>
      <vt:lpstr>Array Elements Can Be Objects</vt:lpstr>
      <vt:lpstr>Array Properties and Methods</vt:lpstr>
      <vt:lpstr>The length Property</vt:lpstr>
      <vt:lpstr>Accessing the Array</vt:lpstr>
      <vt:lpstr>Adding Array Elements</vt:lpstr>
      <vt:lpstr>JavaScript Array Methods</vt:lpstr>
      <vt:lpstr>Converting Arrays to Strings</vt:lpstr>
      <vt:lpstr>Popping</vt:lpstr>
      <vt:lpstr>Pushing</vt:lpstr>
      <vt:lpstr>Shifting Elements</vt:lpstr>
      <vt:lpstr>UnShifting Elements</vt:lpstr>
      <vt:lpstr>Deleting Elements</vt:lpstr>
      <vt:lpstr>Splicing an Array</vt:lpstr>
      <vt:lpstr>Using splice() to Remove Elements</vt:lpstr>
      <vt:lpstr>Merging (Concatenating) Arrays</vt:lpstr>
      <vt:lpstr>Slicing an Array</vt:lpstr>
      <vt:lpstr>Sorting an Array</vt:lpstr>
      <vt:lpstr>Reversing an Array</vt:lpstr>
      <vt:lpstr>Numeric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Arrays</dc:title>
  <dc:creator>Windows User</dc:creator>
  <cp:lastModifiedBy>Windows User</cp:lastModifiedBy>
  <cp:revision>70</cp:revision>
  <dcterms:created xsi:type="dcterms:W3CDTF">2021-03-18T05:59:59Z</dcterms:created>
  <dcterms:modified xsi:type="dcterms:W3CDTF">2021-03-18T07:15:04Z</dcterms:modified>
</cp:coreProperties>
</file>