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3" r:id="rId14"/>
    <p:sldId id="268" r:id="rId15"/>
    <p:sldId id="269" r:id="rId16"/>
    <p:sldId id="271" r:id="rId17"/>
    <p:sldId id="272" r:id="rId18"/>
    <p:sldId id="270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0" autoAdjust="0"/>
    <p:restoredTop sz="94660"/>
  </p:normalViewPr>
  <p:slideViewPr>
    <p:cSldViewPr snapToGrid="0">
      <p:cViewPr>
        <p:scale>
          <a:sx n="47" d="100"/>
          <a:sy n="47" d="100"/>
        </p:scale>
        <p:origin x="202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0D2B3-BC58-48D1-9497-FDA2DB0BF4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946414-BFB6-4F87-B0FF-A0D6799659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101DD0-A0AF-4305-8F91-5526CD21F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2D617-6466-4E1A-AD6B-D6235939B9BE}" type="datetimeFigureOut">
              <a:rPr lang="en-US" smtClean="0"/>
              <a:t>12/4/2021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2F3E52-1521-40FC-A757-0FB305060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99DCFF-AD90-4FE0-A8AF-40702B641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C6EED-DDFC-4650-91D9-5178AE4F6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39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0DA9B-272B-421F-BC6F-BB4356211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A20608-41DB-42BD-B179-2D63AA65BF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7454E0-6B5D-4565-8454-859491801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2D617-6466-4E1A-AD6B-D6235939B9BE}" type="datetimeFigureOut">
              <a:rPr lang="en-US" smtClean="0"/>
              <a:t>12/4/2021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A0CF3F-4121-4062-865C-9D3027487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37DB52-9B40-4D1B-9990-03F478B25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C6EED-DDFC-4650-91D9-5178AE4F6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683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41E656-FD0A-40A2-A5D7-2D3818084D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21832D-22DB-4D2C-B667-3B80E749E0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194469-6BEB-49FF-9CFA-9CAE25C34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2D617-6466-4E1A-AD6B-D6235939B9BE}" type="datetimeFigureOut">
              <a:rPr lang="en-US" smtClean="0"/>
              <a:t>12/4/2021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CF5557-E26D-4BD7-A6C0-734302EC0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D4CEFF-0083-4726-9CF0-01954788D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C6EED-DDFC-4650-91D9-5178AE4F6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412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589E6-2BAE-435C-B1EF-F79B8257A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2C1FB1-30B3-48E4-BB3A-FCAFE3C458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FA9A0A-E638-49DB-B342-B75C8BD80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2D617-6466-4E1A-AD6B-D6235939B9BE}" type="datetimeFigureOut">
              <a:rPr lang="en-US" smtClean="0"/>
              <a:t>12/4/2021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97921A-26E4-44DA-958C-A2F83CC49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3E1C56-E62B-469D-9F2C-E973A6F39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C6EED-DDFC-4650-91D9-5178AE4F6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422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11ED8-3131-43E3-A956-D734AB6F8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6B0B7B-C34A-4E43-A0AC-FD257E6356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88CA28-3753-4592-86BE-6F754A4B2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2D617-6466-4E1A-AD6B-D6235939B9BE}" type="datetimeFigureOut">
              <a:rPr lang="en-US" smtClean="0"/>
              <a:t>12/4/2021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B793CC-F26F-4CE6-A94E-1DFFAC559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9724E8-0140-4D51-8D79-0FCFD63AD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C6EED-DDFC-4650-91D9-5178AE4F6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767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45617-CB77-4C7A-94D1-FEB7118BB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293461-7542-4D05-A083-C30A24A14F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A27B88-7C78-4126-B2D1-26E0330D17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EE99A8-E261-41E4-995A-012503FF9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2D617-6466-4E1A-AD6B-D6235939B9BE}" type="datetimeFigureOut">
              <a:rPr lang="en-US" smtClean="0"/>
              <a:t>12/4/2021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DC1287-9B88-4228-8751-ECBA9682E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75C303-D67F-4A7A-9648-C231F300E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C6EED-DDFC-4650-91D9-5178AE4F6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483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877EB-050B-48CD-9796-7B13ADA53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265D4-473E-48C5-BEA7-C27D86302F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A518C7-CC94-40AE-A4B1-07EA397099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8D42CC-9D11-44B2-B11B-AD144A3B8A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7C1C3B-73CB-476E-B71D-B79630AD0C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4E95B0-FE7A-4DCF-802E-01E44A80C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2D617-6466-4E1A-AD6B-D6235939B9BE}" type="datetimeFigureOut">
              <a:rPr lang="en-US" smtClean="0"/>
              <a:t>12/4/2021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3E3660-5E9A-4D3B-8EC8-F8B79AA41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EDD2C4-09EA-4627-B4B5-E076F4A9D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C6EED-DDFC-4650-91D9-5178AE4F6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3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6C08A-1011-4A17-AF6D-C7C107F99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307FB0-BE9B-4B47-9686-0A7B7D41F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2D617-6466-4E1A-AD6B-D6235939B9BE}" type="datetimeFigureOut">
              <a:rPr lang="en-US" smtClean="0"/>
              <a:t>12/4/2021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3B0144-4938-4BB7-B810-D07190F42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734941-B169-4DEA-9D20-86C4C2BD3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C6EED-DDFC-4650-91D9-5178AE4F6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142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C698CB-36EE-454F-9FA0-E120398ED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2D617-6466-4E1A-AD6B-D6235939B9BE}" type="datetimeFigureOut">
              <a:rPr lang="en-US" smtClean="0"/>
              <a:t>12/4/2021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939BF6-C23C-43ED-9FCD-582B865D5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DB9A15-C311-470C-AAB1-E16316D3C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C6EED-DDFC-4650-91D9-5178AE4F6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22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DA69A-90BF-4B7D-96B8-85941DF7B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8448F4-FBDE-4B31-9062-E46C18EB8E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F6B02A-0643-44C7-AB7A-EBD174A4D0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344582-0575-4FC1-9477-022291D9B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2D617-6466-4E1A-AD6B-D6235939B9BE}" type="datetimeFigureOut">
              <a:rPr lang="en-US" smtClean="0"/>
              <a:t>12/4/2021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7D3136-7E70-450E-9E93-47BD89183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F2C223-D355-4533-A75C-2C4C496B9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C6EED-DDFC-4650-91D9-5178AE4F6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739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2CFF2-FD10-4C32-9884-67F8FFAED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AD9028-8563-46FD-AE84-EE66F32E74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EC7AFD-2009-4FED-9F8B-039DBBD163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7F9825-2C2A-410E-85AC-EDFC0E24B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2D617-6466-4E1A-AD6B-D6235939B9BE}" type="datetimeFigureOut">
              <a:rPr lang="en-US" smtClean="0"/>
              <a:t>12/4/2021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32949F-9FC8-4A7C-B00A-9D9D8F15A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D3A12D-1AE3-4C0F-ACB1-895D6FAAF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C6EED-DDFC-4650-91D9-5178AE4F6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182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BB81D3-5547-4BB6-8CDF-8B73AFAFB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DEA5D0-B41B-4C1B-B722-88F80DD227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A52BA0-C20A-4D92-BFFB-E22DE55EE6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02D617-6466-4E1A-AD6B-D6235939B9BE}" type="datetimeFigureOut">
              <a:rPr lang="en-US" smtClean="0"/>
              <a:t>12/4/2021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CDA583-E52C-4E42-8F26-8875B012EA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C89537-549A-42DD-8D76-B7E8F20161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1C6EED-DDFC-4650-91D9-5178AE4F6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758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DB577-BC2E-44AB-B444-A7076C487D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Service Catalog Design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8E692D-47AE-45FE-B24A-69E8C2E1B5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Bernice Templeman</a:t>
            </a:r>
          </a:p>
        </p:txBody>
      </p:sp>
    </p:spTree>
    <p:extLst>
      <p:ext uri="{BB962C8B-B14F-4D97-AF65-F5344CB8AC3E}">
        <p14:creationId xmlns:p14="http://schemas.microsoft.com/office/powerpoint/2010/main" val="10403474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ACF99-A13B-432C-A2EB-383833744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C82AACCC-C2C6-47C2-86DA-442B172EB6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5701" b="6880"/>
          <a:stretch/>
        </p:blipFill>
        <p:spPr bwMode="auto">
          <a:xfrm>
            <a:off x="1669337" y="1825625"/>
            <a:ext cx="8853325" cy="435133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6375394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ACF99-A13B-432C-A2EB-383833744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BD75822C-F8DF-450C-8AF1-D8B622173A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6462" b="6119"/>
          <a:stretch/>
        </p:blipFill>
        <p:spPr bwMode="auto">
          <a:xfrm>
            <a:off x="1669337" y="1825625"/>
            <a:ext cx="8853325" cy="435133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6715747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ACF99-A13B-432C-A2EB-383833744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Catalog Client Scripts</a:t>
            </a:r>
          </a:p>
        </p:txBody>
      </p:sp>
      <p:pic>
        <p:nvPicPr>
          <p:cNvPr id="4" name="Content Placeholder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51FAA34D-111C-4CE0-88D9-00CAFD4986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4371" b="6309"/>
          <a:stretch/>
        </p:blipFill>
        <p:spPr bwMode="auto">
          <a:xfrm>
            <a:off x="1763550" y="2945299"/>
            <a:ext cx="8664900" cy="435133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0780255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ACF99-A13B-432C-A2EB-383833744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Script Include</a:t>
            </a:r>
          </a:p>
        </p:txBody>
      </p:sp>
      <p:pic>
        <p:nvPicPr>
          <p:cNvPr id="4" name="Content Placeholder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39911A04-647F-4CF9-9F0F-6AC4724661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4561" r="855" b="5930"/>
          <a:stretch/>
        </p:blipFill>
        <p:spPr bwMode="auto">
          <a:xfrm>
            <a:off x="1809662" y="1825625"/>
            <a:ext cx="8572676" cy="435133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1407721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ACF99-A13B-432C-A2EB-383833744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</a:t>
            </a:r>
          </a:p>
        </p:txBody>
      </p:sp>
      <p:pic>
        <p:nvPicPr>
          <p:cNvPr id="4" name="Content Placeholder 3" descr="Diagram&#10;&#10;Description automatically generated">
            <a:extLst>
              <a:ext uri="{FF2B5EF4-FFF2-40B4-BE49-F238E27FC236}">
                <a16:creationId xmlns:a16="http://schemas.microsoft.com/office/drawing/2014/main" id="{6CF824F6-C1C2-42BF-A6DE-FC68537DEF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5131" r="27564" b="6500"/>
          <a:stretch/>
        </p:blipFill>
        <p:spPr bwMode="auto">
          <a:xfrm>
            <a:off x="2923973" y="1825625"/>
            <a:ext cx="6344053" cy="435133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68011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ACF99-A13B-432C-A2EB-383833744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Diagram&#10;&#10;Description automatically generated">
            <a:extLst>
              <a:ext uri="{FF2B5EF4-FFF2-40B4-BE49-F238E27FC236}">
                <a16:creationId xmlns:a16="http://schemas.microsoft.com/office/drawing/2014/main" id="{D259635D-22FE-4804-85A2-A55B617208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5512" b="7829"/>
          <a:stretch/>
        </p:blipFill>
        <p:spPr bwMode="auto">
          <a:xfrm>
            <a:off x="1630515" y="1825625"/>
            <a:ext cx="8930970" cy="435133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6482748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ACF99-A13B-432C-A2EB-383833744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Script</a:t>
            </a:r>
          </a:p>
        </p:txBody>
      </p:sp>
      <p:pic>
        <p:nvPicPr>
          <p:cNvPr id="4" name="Content Placeholder 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B05F4545-5D70-49BA-B142-77500C7F57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5608" b="15887"/>
          <a:stretch/>
        </p:blipFill>
        <p:spPr bwMode="auto">
          <a:xfrm>
            <a:off x="1166703" y="1825625"/>
            <a:ext cx="9858593" cy="435133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1941080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ACF99-A13B-432C-A2EB-383833744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Catalog</a:t>
            </a:r>
          </a:p>
        </p:txBody>
      </p:sp>
      <p:pic>
        <p:nvPicPr>
          <p:cNvPr id="4" name="Content Placeholder 3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CD8BCDDD-5AC5-49D9-94A1-B32E1A0C73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5512" b="5549"/>
          <a:stretch/>
        </p:blipFill>
        <p:spPr bwMode="auto">
          <a:xfrm>
            <a:off x="1744990" y="1825625"/>
            <a:ext cx="8702019" cy="435133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8048768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ACF99-A13B-432C-A2EB-383833744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Thank You.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34D8AD-DB38-4AE5-9050-11F8815FC4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602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ACF99-A13B-432C-A2EB-383833744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34D8AD-DB38-4AE5-9050-11F8815FC4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Service Request Management system provides an intuitive interface with predefined work flows for IT requests to be reliably submitted, routed, approved, monitored and delivered with minimum human interference.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080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ACF99-A13B-432C-A2EB-383833744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34D8AD-DB38-4AE5-9050-11F8815FC4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Develop a complex Service Catalog using a Custom Table, including Catalog Clients scripts/Catalog UI policies, and complex Workflows.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Composite service request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Minimum one custom table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Minimum four tasks created by workflow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Notifications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Form design should have between 10 and 15 variables at minimum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Set different stages / set different state of the RITM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542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ACF99-A13B-432C-A2EB-383833744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Table</a:t>
            </a:r>
          </a:p>
        </p:txBody>
      </p:sp>
      <p:pic>
        <p:nvPicPr>
          <p:cNvPr id="4" name="Content Placeholder 3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4185BE50-8FB3-44F8-86FB-A49DA45670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5471" r="855" b="14560"/>
          <a:stretch/>
        </p:blipFill>
        <p:spPr bwMode="auto">
          <a:xfrm>
            <a:off x="1298318" y="1825625"/>
            <a:ext cx="9595364" cy="435133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85385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ACF99-A13B-432C-A2EB-383833744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for team members</a:t>
            </a:r>
          </a:p>
        </p:txBody>
      </p:sp>
      <p:pic>
        <p:nvPicPr>
          <p:cNvPr id="4" name="Content Placeholder 3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DCBCCE86-3934-46C1-9959-388A05EBE6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6272" b="6119"/>
          <a:stretch/>
        </p:blipFill>
        <p:spPr bwMode="auto">
          <a:xfrm>
            <a:off x="1678937" y="1825625"/>
            <a:ext cx="8834125" cy="435133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5117218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ACF99-A13B-432C-A2EB-383833744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Catalog Form</a:t>
            </a:r>
          </a:p>
        </p:txBody>
      </p:sp>
      <p:pic>
        <p:nvPicPr>
          <p:cNvPr id="4" name="Content Placeholder 3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B7B0FBCD-6099-44AC-A2DE-96CAE67485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5131" b="5739"/>
          <a:stretch/>
        </p:blipFill>
        <p:spPr bwMode="auto">
          <a:xfrm>
            <a:off x="1754314" y="1825625"/>
            <a:ext cx="8683371" cy="435133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3148378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ACF99-A13B-432C-A2EB-383833744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pic>
        <p:nvPicPr>
          <p:cNvPr id="4" name="Content Placeholder 3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BBA35A06-C21D-4EE6-B60E-BF6A53B566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5701" b="5930"/>
          <a:stretch/>
        </p:blipFill>
        <p:spPr bwMode="auto">
          <a:xfrm>
            <a:off x="1716925" y="1825625"/>
            <a:ext cx="8758149" cy="435133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66783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ACF99-A13B-432C-A2EB-383833744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Set</a:t>
            </a:r>
          </a:p>
        </p:txBody>
      </p:sp>
      <p:pic>
        <p:nvPicPr>
          <p:cNvPr id="4" name="Content Placeholder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1BD4A7A9-7C7B-4BA9-AB35-3F660C1D94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5891" b="5930"/>
          <a:stretch/>
        </p:blipFill>
        <p:spPr bwMode="auto">
          <a:xfrm>
            <a:off x="1707489" y="1825625"/>
            <a:ext cx="8777021" cy="435133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928085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ACF99-A13B-432C-A2EB-383833744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Catalog UI Policies</a:t>
            </a:r>
          </a:p>
        </p:txBody>
      </p:sp>
      <p:pic>
        <p:nvPicPr>
          <p:cNvPr id="4" name="Content Placeholder 3" descr="Graphical user interface, text, email&#10;&#10;Description automatically generated">
            <a:extLst>
              <a:ext uri="{FF2B5EF4-FFF2-40B4-BE49-F238E27FC236}">
                <a16:creationId xmlns:a16="http://schemas.microsoft.com/office/drawing/2014/main" id="{73443B3D-3F5C-4FE7-9AF7-24B128D9B2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6651" b="6500"/>
          <a:stretch/>
        </p:blipFill>
        <p:spPr bwMode="auto">
          <a:xfrm>
            <a:off x="1640284" y="1825625"/>
            <a:ext cx="8911431" cy="435133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0221916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123</Words>
  <Application>Microsoft Office PowerPoint</Application>
  <PresentationFormat>Widescreen</PresentationFormat>
  <Paragraphs>23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-apple-system</vt:lpstr>
      <vt:lpstr>Arial</vt:lpstr>
      <vt:lpstr>Calibri</vt:lpstr>
      <vt:lpstr>Calibri Light</vt:lpstr>
      <vt:lpstr>Office Theme</vt:lpstr>
      <vt:lpstr>Service Catalog Design</vt:lpstr>
      <vt:lpstr>PowerPoint Presentation</vt:lpstr>
      <vt:lpstr>Project Overview</vt:lpstr>
      <vt:lpstr>Custom Table</vt:lpstr>
      <vt:lpstr>Group for team members</vt:lpstr>
      <vt:lpstr>New Catalog Form</vt:lpstr>
      <vt:lpstr>Variables</vt:lpstr>
      <vt:lpstr>Variable Set</vt:lpstr>
      <vt:lpstr>Catalog UI Policies</vt:lpstr>
      <vt:lpstr>PowerPoint Presentation</vt:lpstr>
      <vt:lpstr>PowerPoint Presentation</vt:lpstr>
      <vt:lpstr>Catalog Client Scripts</vt:lpstr>
      <vt:lpstr>Script Include</vt:lpstr>
      <vt:lpstr>Workflow</vt:lpstr>
      <vt:lpstr>PowerPoint Presentation</vt:lpstr>
      <vt:lpstr>Script</vt:lpstr>
      <vt:lpstr>Catalog</vt:lpstr>
      <vt:lpstr>Thank You.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Service Catalog Design</dc:title>
  <dc:creator>Bernice Templeman</dc:creator>
  <cp:lastModifiedBy>Bernice Templeman</cp:lastModifiedBy>
  <cp:revision>3</cp:revision>
  <dcterms:created xsi:type="dcterms:W3CDTF">2021-12-05T01:55:18Z</dcterms:created>
  <dcterms:modified xsi:type="dcterms:W3CDTF">2021-12-05T03:31:18Z</dcterms:modified>
</cp:coreProperties>
</file>