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FBC1-4BF0-415C-BA7F-61DA6EB1CF06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CCD7-40EF-4CE1-9961-03A6A89D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the Intel 8080/8085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53" y="820270"/>
            <a:ext cx="110131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</a:t>
            </a:r>
          </a:p>
          <a:p>
            <a:endParaRPr lang="en-US" dirty="0" smtClean="0"/>
          </a:p>
          <a:p>
            <a:r>
              <a:rPr lang="en-US" dirty="0" smtClean="0"/>
              <a:t>Planned register usage:</a:t>
            </a:r>
          </a:p>
          <a:p>
            <a:r>
              <a:rPr lang="en-US" dirty="0" smtClean="0"/>
              <a:t>REG B will hold operand 2 (control)</a:t>
            </a:r>
          </a:p>
          <a:p>
            <a:r>
              <a:rPr lang="en-US" dirty="0" smtClean="0"/>
              <a:t>REG C will hold the bit mask</a:t>
            </a:r>
          </a:p>
          <a:p>
            <a:r>
              <a:rPr lang="en-US" dirty="0" smtClean="0"/>
              <a:t>REGS DE will hold Operand 1 that cab shift to 16-bits</a:t>
            </a:r>
          </a:p>
          <a:p>
            <a:r>
              <a:rPr lang="en-US" dirty="0" smtClean="0"/>
              <a:t>REGs HL will hold the 16-bit sum</a:t>
            </a:r>
          </a:p>
          <a:p>
            <a:endParaRPr lang="en-US" dirty="0"/>
          </a:p>
          <a:p>
            <a:r>
              <a:rPr lang="en-US" dirty="0" smtClean="0"/>
              <a:t>In Memory:</a:t>
            </a:r>
          </a:p>
          <a:p>
            <a:r>
              <a:rPr lang="en-US" dirty="0" smtClean="0"/>
              <a:t>100 is the address of Operand 1</a:t>
            </a:r>
          </a:p>
          <a:p>
            <a:r>
              <a:rPr lang="en-US" dirty="0" smtClean="0"/>
              <a:t>102 is the address of Operand 2</a:t>
            </a:r>
          </a:p>
          <a:p>
            <a:r>
              <a:rPr lang="en-US" dirty="0" smtClean="0"/>
              <a:t>104 &amp; 105 is where the 16-bit product is to be stored</a:t>
            </a:r>
          </a:p>
          <a:p>
            <a:endParaRPr lang="en-US" dirty="0"/>
          </a:p>
          <a:p>
            <a:r>
              <a:rPr lang="en-US" dirty="0" smtClean="0"/>
              <a:t>Load address of operand 1 into HL</a:t>
            </a:r>
          </a:p>
          <a:p>
            <a:r>
              <a:rPr lang="en-US" dirty="0" smtClean="0"/>
              <a:t>Load operand 1 into register E</a:t>
            </a:r>
          </a:p>
          <a:p>
            <a:r>
              <a:rPr lang="en-US" dirty="0" smtClean="0"/>
              <a:t>Zero Register D</a:t>
            </a:r>
          </a:p>
          <a:p>
            <a:r>
              <a:rPr lang="en-US" dirty="0" smtClean="0"/>
              <a:t>move 1 into </a:t>
            </a:r>
            <a:r>
              <a:rPr lang="en-US" dirty="0" err="1" smtClean="0"/>
              <a:t>Reg</a:t>
            </a:r>
            <a:r>
              <a:rPr lang="en-US" dirty="0" smtClean="0"/>
              <a:t> C for the mask</a:t>
            </a:r>
          </a:p>
          <a:p>
            <a:endParaRPr lang="en-US" dirty="0" smtClean="0"/>
          </a:p>
          <a:p>
            <a:r>
              <a:rPr lang="en-US" dirty="0" smtClean="0"/>
              <a:t>Load address of Operand 2 into HL</a:t>
            </a:r>
          </a:p>
          <a:p>
            <a:r>
              <a:rPr lang="en-US" dirty="0" smtClean="0"/>
              <a:t>Load Operand 2 into register B</a:t>
            </a:r>
          </a:p>
          <a:p>
            <a:r>
              <a:rPr lang="en-US" dirty="0" smtClean="0"/>
              <a:t>Zero REGs HL for summing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35" y="420594"/>
            <a:ext cx="9950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test, add, and shift</a:t>
            </a:r>
          </a:p>
          <a:p>
            <a:r>
              <a:rPr lang="en-US" dirty="0" smtClean="0"/>
              <a:t>1) Move REB B to REG A</a:t>
            </a:r>
          </a:p>
          <a:p>
            <a:r>
              <a:rPr lang="en-US" dirty="0" smtClean="0"/>
              <a:t>AND with REG C (Mask)</a:t>
            </a:r>
          </a:p>
          <a:p>
            <a:r>
              <a:rPr lang="en-US" dirty="0" smtClean="0"/>
              <a:t>Branch if zero to 2)</a:t>
            </a:r>
          </a:p>
          <a:p>
            <a:r>
              <a:rPr lang="en-US" dirty="0" smtClean="0"/>
              <a:t>DAD (Double add DE to HL)</a:t>
            </a:r>
          </a:p>
          <a:p>
            <a:r>
              <a:rPr lang="en-US" dirty="0" smtClean="0"/>
              <a:t>## Now shift Operand 1 in REGs DE</a:t>
            </a:r>
          </a:p>
          <a:p>
            <a:r>
              <a:rPr lang="en-US" dirty="0" smtClean="0"/>
              <a:t>## Rotate REG C (Mask) left through Carry bit</a:t>
            </a:r>
          </a:p>
          <a:p>
            <a:r>
              <a:rPr lang="en-US" dirty="0" smtClean="0"/>
              <a:t>## Branch if no carry back to 1)</a:t>
            </a:r>
          </a:p>
          <a:p>
            <a:r>
              <a:rPr lang="en-US" dirty="0" smtClean="0"/>
              <a:t>2) MOV REG E to REG A</a:t>
            </a:r>
          </a:p>
          <a:p>
            <a:r>
              <a:rPr lang="en-US" dirty="0" smtClean="0"/>
              <a:t>Clear carry bit</a:t>
            </a:r>
          </a:p>
          <a:p>
            <a:r>
              <a:rPr lang="en-US" dirty="0" smtClean="0"/>
              <a:t>Rotate left through carry</a:t>
            </a:r>
          </a:p>
          <a:p>
            <a:r>
              <a:rPr lang="en-US" dirty="0" smtClean="0"/>
              <a:t>Move REG A back to REG E</a:t>
            </a:r>
          </a:p>
          <a:p>
            <a:r>
              <a:rPr lang="en-US" dirty="0" smtClean="0"/>
              <a:t>Move REG D to REG A</a:t>
            </a:r>
          </a:p>
          <a:p>
            <a:r>
              <a:rPr lang="en-US" dirty="0" smtClean="0"/>
              <a:t>Rotate left through carry</a:t>
            </a:r>
          </a:p>
          <a:p>
            <a:r>
              <a:rPr lang="en-US" dirty="0" smtClean="0"/>
              <a:t>Move REG A back to REG D</a:t>
            </a:r>
          </a:p>
          <a:p>
            <a:r>
              <a:rPr lang="en-US" dirty="0" smtClean="0"/>
              <a:t>Move </a:t>
            </a:r>
            <a:r>
              <a:rPr lang="en-US" dirty="0" err="1" smtClean="0"/>
              <a:t>Reg</a:t>
            </a:r>
            <a:r>
              <a:rPr lang="en-US" dirty="0" smtClean="0"/>
              <a:t> C to A</a:t>
            </a:r>
          </a:p>
          <a:p>
            <a:r>
              <a:rPr lang="en-US" dirty="0" smtClean="0"/>
              <a:t>Clear carry bit</a:t>
            </a:r>
          </a:p>
          <a:p>
            <a:r>
              <a:rPr lang="en-US" dirty="0" smtClean="0"/>
              <a:t>Rotate REG A left through carry</a:t>
            </a:r>
          </a:p>
          <a:p>
            <a:r>
              <a:rPr lang="en-US" dirty="0" smtClean="0"/>
              <a:t>Move REG A to REG C</a:t>
            </a:r>
          </a:p>
          <a:p>
            <a:r>
              <a:rPr lang="en-US" dirty="0" smtClean="0"/>
              <a:t>Branch if no carry to 1)</a:t>
            </a:r>
          </a:p>
          <a:p>
            <a:r>
              <a:rPr lang="en-US" dirty="0" smtClean="0"/>
              <a:t>Store REGs HL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Halt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25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524" y="218888"/>
            <a:ext cx="110131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Memory:</a:t>
            </a:r>
          </a:p>
          <a:p>
            <a:r>
              <a:rPr lang="en-US" dirty="0" smtClean="0"/>
              <a:t>100 is the address of Operand 1</a:t>
            </a:r>
          </a:p>
          <a:p>
            <a:r>
              <a:rPr lang="en-US" dirty="0" smtClean="0"/>
              <a:t>102 is the address of Operand 2</a:t>
            </a:r>
          </a:p>
          <a:p>
            <a:r>
              <a:rPr lang="en-US" dirty="0" smtClean="0"/>
              <a:t>104 &amp; 105 is where the 16-bit product is to be stored</a:t>
            </a:r>
          </a:p>
          <a:p>
            <a:endParaRPr lang="en-US" dirty="0"/>
          </a:p>
          <a:p>
            <a:r>
              <a:rPr lang="en-US" dirty="0" smtClean="0"/>
              <a:t>Load address of operand 1 into HL</a:t>
            </a:r>
          </a:p>
          <a:p>
            <a:r>
              <a:rPr lang="en-US" dirty="0" smtClean="0"/>
              <a:t>	LXI H, 100</a:t>
            </a:r>
          </a:p>
          <a:p>
            <a:r>
              <a:rPr lang="en-US" dirty="0" smtClean="0"/>
              <a:t>Load operand 1 into register E</a:t>
            </a:r>
          </a:p>
          <a:p>
            <a:r>
              <a:rPr lang="en-US" dirty="0" smtClean="0"/>
              <a:t>	MOV E,M</a:t>
            </a:r>
          </a:p>
          <a:p>
            <a:r>
              <a:rPr lang="en-US" dirty="0" smtClean="0"/>
              <a:t>Zero Register D</a:t>
            </a:r>
          </a:p>
          <a:p>
            <a:r>
              <a:rPr lang="en-US" dirty="0"/>
              <a:t>	</a:t>
            </a:r>
            <a:r>
              <a:rPr lang="en-US" dirty="0" smtClean="0"/>
              <a:t>MVI D,0</a:t>
            </a:r>
          </a:p>
          <a:p>
            <a:r>
              <a:rPr lang="en-US" dirty="0" smtClean="0"/>
              <a:t>move 1 into </a:t>
            </a:r>
            <a:r>
              <a:rPr lang="en-US" dirty="0" err="1" smtClean="0"/>
              <a:t>Reg</a:t>
            </a:r>
            <a:r>
              <a:rPr lang="en-US" dirty="0" smtClean="0"/>
              <a:t> C for the mask</a:t>
            </a:r>
          </a:p>
          <a:p>
            <a:r>
              <a:rPr lang="en-US" dirty="0" smtClean="0"/>
              <a:t>	MVI C,1</a:t>
            </a:r>
          </a:p>
          <a:p>
            <a:r>
              <a:rPr lang="en-US" dirty="0" smtClean="0"/>
              <a:t>Load address of Operand 2 into HL</a:t>
            </a:r>
          </a:p>
          <a:p>
            <a:r>
              <a:rPr lang="en-US" dirty="0"/>
              <a:t>	</a:t>
            </a:r>
            <a:r>
              <a:rPr lang="en-US" dirty="0" smtClean="0"/>
              <a:t>LXI H,102</a:t>
            </a:r>
          </a:p>
          <a:p>
            <a:r>
              <a:rPr lang="en-US" dirty="0" smtClean="0"/>
              <a:t>Load Operand 2 into register B</a:t>
            </a:r>
          </a:p>
          <a:p>
            <a:r>
              <a:rPr lang="en-US" dirty="0"/>
              <a:t>	</a:t>
            </a:r>
            <a:r>
              <a:rPr lang="en-US" dirty="0" smtClean="0"/>
              <a:t>MOV B,M</a:t>
            </a:r>
          </a:p>
          <a:p>
            <a:r>
              <a:rPr lang="en-US" dirty="0" smtClean="0"/>
              <a:t>Zero REGs HL for summing</a:t>
            </a:r>
          </a:p>
          <a:p>
            <a:r>
              <a:rPr lang="en-US" dirty="0" smtClean="0"/>
              <a:t>	LXI H,0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35" y="941294"/>
            <a:ext cx="9950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## Now we test, add, and shift</a:t>
            </a:r>
          </a:p>
          <a:p>
            <a:pPr marL="342900" indent="-342900">
              <a:buAutoNum type="arabicParenR"/>
            </a:pPr>
            <a:r>
              <a:rPr lang="en-US" dirty="0" smtClean="0"/>
              <a:t>Move REB B to REG A</a:t>
            </a:r>
          </a:p>
          <a:p>
            <a:pPr lvl="1"/>
            <a:r>
              <a:rPr lang="en-US" dirty="0" smtClean="0"/>
              <a:t>MOV A,B</a:t>
            </a:r>
          </a:p>
          <a:p>
            <a:r>
              <a:rPr lang="en-US" dirty="0" smtClean="0"/>
              <a:t>AND with REG C (Mask)</a:t>
            </a:r>
          </a:p>
          <a:p>
            <a:r>
              <a:rPr lang="en-US" dirty="0"/>
              <a:t>	</a:t>
            </a:r>
            <a:r>
              <a:rPr lang="en-US" dirty="0" smtClean="0"/>
              <a:t>ANA C</a:t>
            </a:r>
          </a:p>
          <a:p>
            <a:r>
              <a:rPr lang="en-US" dirty="0" smtClean="0"/>
              <a:t>Branch if zero to 2)</a:t>
            </a:r>
          </a:p>
          <a:p>
            <a:r>
              <a:rPr lang="en-US" dirty="0"/>
              <a:t>	</a:t>
            </a:r>
            <a:r>
              <a:rPr lang="en-US" dirty="0" smtClean="0"/>
              <a:t>JZ 2)</a:t>
            </a:r>
          </a:p>
          <a:p>
            <a:r>
              <a:rPr lang="en-US" dirty="0" smtClean="0"/>
              <a:t>DAD (Double add DE to HL)</a:t>
            </a:r>
          </a:p>
          <a:p>
            <a:r>
              <a:rPr lang="en-US" dirty="0"/>
              <a:t>	</a:t>
            </a:r>
            <a:r>
              <a:rPr lang="en-US" dirty="0" smtClean="0"/>
              <a:t>DAD</a:t>
            </a:r>
          </a:p>
          <a:p>
            <a:r>
              <a:rPr lang="en-US" dirty="0" smtClean="0"/>
              <a:t>## Now shift Operand 1 in REGs DE</a:t>
            </a:r>
          </a:p>
          <a:p>
            <a:r>
              <a:rPr lang="en-US" dirty="0" smtClean="0"/>
              <a:t>## Rotate REG C (Mask) left through Carry bit</a:t>
            </a:r>
          </a:p>
          <a:p>
            <a:r>
              <a:rPr lang="en-US" dirty="0" smtClean="0"/>
              <a:t>## Branch if no carry back to 1)</a:t>
            </a:r>
          </a:p>
          <a:p>
            <a:r>
              <a:rPr lang="en-US" dirty="0" smtClean="0"/>
              <a:t>2) ## MOV REG E to REG A</a:t>
            </a:r>
          </a:p>
          <a:p>
            <a:r>
              <a:rPr lang="en-US" dirty="0"/>
              <a:t>	</a:t>
            </a:r>
            <a:r>
              <a:rPr lang="en-US" dirty="0" smtClean="0"/>
              <a:t>MOV A,E</a:t>
            </a:r>
          </a:p>
          <a:p>
            <a:r>
              <a:rPr lang="en-US" dirty="0" smtClean="0"/>
              <a:t>## Clear carry bit by setting to 1 and then complement</a:t>
            </a:r>
          </a:p>
          <a:p>
            <a:r>
              <a:rPr lang="en-US" dirty="0"/>
              <a:t>	</a:t>
            </a:r>
            <a:r>
              <a:rPr lang="en-US" dirty="0" smtClean="0"/>
              <a:t>STC</a:t>
            </a:r>
          </a:p>
          <a:p>
            <a:r>
              <a:rPr lang="en-US" dirty="0"/>
              <a:t>	</a:t>
            </a:r>
            <a:r>
              <a:rPr lang="en-US" dirty="0" smtClean="0"/>
              <a:t>CMC</a:t>
            </a:r>
          </a:p>
          <a:p>
            <a:r>
              <a:rPr lang="en-US" dirty="0" smtClean="0"/>
              <a:t>## Rotate left through carry</a:t>
            </a:r>
          </a:p>
          <a:p>
            <a:r>
              <a:rPr lang="en-US" dirty="0"/>
              <a:t>	</a:t>
            </a:r>
            <a:r>
              <a:rPr lang="en-US" dirty="0" smtClean="0"/>
              <a:t>RAL</a:t>
            </a:r>
          </a:p>
        </p:txBody>
      </p:sp>
    </p:spTree>
    <p:extLst>
      <p:ext uri="{BB962C8B-B14F-4D97-AF65-F5344CB8AC3E}">
        <p14:creationId xmlns:p14="http://schemas.microsoft.com/office/powerpoint/2010/main" val="318565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5793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## Move REG A back to REG E</a:t>
            </a:r>
          </a:p>
          <a:p>
            <a:r>
              <a:rPr lang="en-US" dirty="0"/>
              <a:t>	</a:t>
            </a:r>
            <a:r>
              <a:rPr lang="en-US" dirty="0" smtClean="0"/>
              <a:t>MOV E,A</a:t>
            </a:r>
          </a:p>
          <a:p>
            <a:r>
              <a:rPr lang="en-US" dirty="0" smtClean="0"/>
              <a:t>## Move REG D to REG A</a:t>
            </a:r>
          </a:p>
          <a:p>
            <a:r>
              <a:rPr lang="en-US" dirty="0"/>
              <a:t>	</a:t>
            </a:r>
            <a:r>
              <a:rPr lang="en-US" dirty="0" smtClean="0"/>
              <a:t>MOV A,D</a:t>
            </a:r>
          </a:p>
          <a:p>
            <a:r>
              <a:rPr lang="en-US" dirty="0" smtClean="0"/>
              <a:t>## Rotate left through carry</a:t>
            </a:r>
          </a:p>
          <a:p>
            <a:r>
              <a:rPr lang="en-US" dirty="0"/>
              <a:t>	</a:t>
            </a:r>
            <a:r>
              <a:rPr lang="en-US" dirty="0" smtClean="0"/>
              <a:t>RAL</a:t>
            </a:r>
          </a:p>
          <a:p>
            <a:r>
              <a:rPr lang="en-US" dirty="0" smtClean="0"/>
              <a:t>## Move REG A back to REG D</a:t>
            </a:r>
          </a:p>
          <a:p>
            <a:r>
              <a:rPr lang="en-US" dirty="0"/>
              <a:t>	</a:t>
            </a:r>
            <a:r>
              <a:rPr lang="en-US" dirty="0" smtClean="0"/>
              <a:t>MOV D,A</a:t>
            </a:r>
          </a:p>
          <a:p>
            <a:r>
              <a:rPr lang="en-US" dirty="0" smtClean="0"/>
              <a:t>## Move </a:t>
            </a:r>
            <a:r>
              <a:rPr lang="en-US" dirty="0" err="1" smtClean="0"/>
              <a:t>Reg</a:t>
            </a:r>
            <a:r>
              <a:rPr lang="en-US" dirty="0" smtClean="0"/>
              <a:t> C to A</a:t>
            </a:r>
          </a:p>
          <a:p>
            <a:r>
              <a:rPr lang="en-US" dirty="0"/>
              <a:t>	</a:t>
            </a:r>
            <a:r>
              <a:rPr lang="en-US" dirty="0" smtClean="0"/>
              <a:t>MOV A,C</a:t>
            </a:r>
          </a:p>
          <a:p>
            <a:r>
              <a:rPr lang="en-US" dirty="0" smtClean="0"/>
              <a:t>## Clear carry bit</a:t>
            </a:r>
          </a:p>
          <a:p>
            <a:r>
              <a:rPr lang="en-US" dirty="0"/>
              <a:t>	</a:t>
            </a:r>
            <a:r>
              <a:rPr lang="en-US" dirty="0" smtClean="0"/>
              <a:t>STC</a:t>
            </a:r>
          </a:p>
          <a:p>
            <a:r>
              <a:rPr lang="en-US" dirty="0"/>
              <a:t>	</a:t>
            </a:r>
            <a:r>
              <a:rPr lang="en-US" dirty="0" smtClean="0"/>
              <a:t>CMC</a:t>
            </a:r>
          </a:p>
          <a:p>
            <a:r>
              <a:rPr lang="en-US" dirty="0" smtClean="0"/>
              <a:t>## Rotate REG A left through carry</a:t>
            </a:r>
          </a:p>
          <a:p>
            <a:r>
              <a:rPr lang="en-US" dirty="0"/>
              <a:t>	</a:t>
            </a:r>
            <a:r>
              <a:rPr lang="en-US" dirty="0" smtClean="0"/>
              <a:t>RAL</a:t>
            </a:r>
          </a:p>
          <a:p>
            <a:r>
              <a:rPr lang="en-US" dirty="0" smtClean="0"/>
              <a:t>## Move REG A to REG C</a:t>
            </a:r>
          </a:p>
          <a:p>
            <a:r>
              <a:rPr lang="en-US" dirty="0"/>
              <a:t>	</a:t>
            </a:r>
            <a:r>
              <a:rPr lang="en-US" dirty="0" smtClean="0"/>
              <a:t>MOV C,A</a:t>
            </a:r>
          </a:p>
          <a:p>
            <a:r>
              <a:rPr lang="en-US" dirty="0" smtClean="0"/>
              <a:t>## Branch if no carry to 1)</a:t>
            </a:r>
          </a:p>
          <a:p>
            <a:r>
              <a:rPr lang="en-US" dirty="0"/>
              <a:t>	</a:t>
            </a:r>
            <a:r>
              <a:rPr lang="en-US" dirty="0" smtClean="0"/>
              <a:t>JNC 1)</a:t>
            </a:r>
          </a:p>
          <a:p>
            <a:r>
              <a:rPr lang="en-US" dirty="0" smtClean="0"/>
              <a:t>## Store REGs HL in memory</a:t>
            </a:r>
          </a:p>
          <a:p>
            <a:r>
              <a:rPr lang="en-US" dirty="0"/>
              <a:t>	</a:t>
            </a:r>
            <a:r>
              <a:rPr lang="en-US" dirty="0" smtClean="0"/>
              <a:t>????????????</a:t>
            </a:r>
          </a:p>
          <a:p>
            <a:r>
              <a:rPr lang="en-US" dirty="0" smtClean="0"/>
              <a:t>HLT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91100" y="355600"/>
            <a:ext cx="64389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Homework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Come up with a sequence of 8080/8085 assembly language instructions that will store the contents of register pair HL into memory locations 104 and 105. This is the 16-bit result of multiplying two 8-bit numbers together.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Due Wednesday October 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8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368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Working with the Intel 8080/8085 assembly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Intel 8080/8085 assembly Language</dc:title>
  <dc:creator>David LeVan</dc:creator>
  <cp:lastModifiedBy>David LeVan</cp:lastModifiedBy>
  <cp:revision>13</cp:revision>
  <dcterms:created xsi:type="dcterms:W3CDTF">2015-10-18T20:26:55Z</dcterms:created>
  <dcterms:modified xsi:type="dcterms:W3CDTF">2015-10-18T21:57:51Z</dcterms:modified>
</cp:coreProperties>
</file>