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57656-D56B-4B30-8B7A-3B0E62037D59}" type="datetimeFigureOut">
              <a:rPr lang="en-US"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E7C41-9719-474C-9D88-436548DF5DC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8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E7C41-9719-474C-9D88-436548DF5DC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49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E7C41-9719-474C-9D88-436548DF5DC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E7C41-9719-474C-9D88-436548DF5DC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24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E7C41-9719-474C-9D88-436548DF5DC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E7C41-9719-474C-9D88-436548DF5DC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07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attendance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Jazz Team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2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callfire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Notifications</a:t>
            </a:r>
          </a:p>
          <a:p>
            <a:endParaRPr lang="en-US" dirty="0" smtClean="0"/>
          </a:p>
          <a:p>
            <a:r>
              <a:rPr lang="en-US" sz="3200" dirty="0" smtClean="0"/>
              <a:t>Alerts</a:t>
            </a:r>
          </a:p>
          <a:p>
            <a:endParaRPr lang="en-US" dirty="0" smtClean="0"/>
          </a:p>
          <a:p>
            <a:r>
              <a:rPr lang="en-US" sz="3200" dirty="0" smtClean="0"/>
              <a:t>Student Satisfaction Survey via SMS text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329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4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entury Gothic" charset="0"/>
              </a:rPr>
              <a:t>To integrate management and payroll tasks allowing more effective and efficient utilization of your most important commodity, time. </a:t>
            </a:r>
          </a:p>
        </p:txBody>
      </p:sp>
    </p:spTree>
    <p:extLst>
      <p:ext uri="{BB962C8B-B14F-4D97-AF65-F5344CB8AC3E}">
        <p14:creationId xmlns:p14="http://schemas.microsoft.com/office/powerpoint/2010/main" val="172713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an upgrade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Biometric scanning device is out of close proximity to lab </a:t>
            </a:r>
            <a:r>
              <a:rPr lang="en-US" sz="2800" dirty="0" smtClean="0"/>
              <a:t>locations</a:t>
            </a:r>
          </a:p>
          <a:p>
            <a:endParaRPr lang="en-US" sz="2800" dirty="0"/>
          </a:p>
          <a:p>
            <a:r>
              <a:rPr lang="en-US" sz="2800" dirty="0">
                <a:latin typeface="Century Gothic" charset="0"/>
              </a:rPr>
              <a:t>E</a:t>
            </a:r>
            <a:r>
              <a:rPr lang="en-US" sz="2800" dirty="0" smtClean="0">
                <a:latin typeface="Century Gothic" charset="0"/>
              </a:rPr>
              <a:t>nsure </a:t>
            </a:r>
            <a:r>
              <a:rPr lang="en-US" sz="2800" dirty="0">
                <a:latin typeface="Century Gothic" charset="0"/>
              </a:rPr>
              <a:t>the labs are open at their appropriate </a:t>
            </a:r>
            <a:r>
              <a:rPr lang="en-US" sz="2800" dirty="0" smtClean="0">
                <a:latin typeface="Century Gothic" charset="0"/>
              </a:rPr>
              <a:t>times</a:t>
            </a:r>
          </a:p>
          <a:p>
            <a:endParaRPr lang="en-US" sz="2800" dirty="0">
              <a:latin typeface="Century Gothic" charset="0"/>
            </a:endParaRPr>
          </a:p>
          <a:p>
            <a:r>
              <a:rPr lang="en-US" sz="2800" dirty="0">
                <a:latin typeface="Century Gothic" charset="0"/>
              </a:rPr>
              <a:t>C</a:t>
            </a:r>
            <a:r>
              <a:rPr lang="en-US" sz="2800" dirty="0" smtClean="0">
                <a:latin typeface="Century Gothic" charset="0"/>
              </a:rPr>
              <a:t>onvenient </a:t>
            </a:r>
            <a:r>
              <a:rPr lang="en-US" sz="2800" dirty="0">
                <a:latin typeface="Century Gothic" charset="0"/>
              </a:rPr>
              <a:t>access to payroll </a:t>
            </a:r>
            <a:endParaRPr lang="en-US" sz="2800" dirty="0" smtClean="0">
              <a:latin typeface="Century Gothic" charset="0"/>
            </a:endParaRPr>
          </a:p>
          <a:p>
            <a:endParaRPr lang="en-US" sz="2800" dirty="0">
              <a:latin typeface="Century Gothic" charset="0"/>
            </a:endParaRPr>
          </a:p>
          <a:p>
            <a:r>
              <a:rPr lang="en-US" sz="2800" dirty="0">
                <a:latin typeface="Century Gothic" charset="0"/>
              </a:rPr>
              <a:t>R</a:t>
            </a:r>
            <a:r>
              <a:rPr lang="en-US" sz="2800" dirty="0" smtClean="0">
                <a:latin typeface="Century Gothic" charset="0"/>
              </a:rPr>
              <a:t>eal-time </a:t>
            </a:r>
            <a:r>
              <a:rPr lang="en-US" sz="2800" dirty="0">
                <a:latin typeface="Century Gothic" charset="0"/>
              </a:rPr>
              <a:t>notifications of clock in/out times of employees</a:t>
            </a:r>
          </a:p>
        </p:txBody>
      </p:sp>
    </p:spTree>
    <p:extLst>
      <p:ext uri="{BB962C8B-B14F-4D97-AF65-F5344CB8AC3E}">
        <p14:creationId xmlns:p14="http://schemas.microsoft.com/office/powerpoint/2010/main" val="313153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 new biometric scanner will be installed and implemented into each lab location for close proximity to work site. This will be purchased from a third party vendor, </a:t>
            </a:r>
            <a:r>
              <a:rPr lang="en-US" sz="2400" dirty="0" err="1" smtClean="0"/>
              <a:t>Acrotime</a:t>
            </a:r>
            <a:r>
              <a:rPr lang="en-US" sz="2400" dirty="0" smtClean="0"/>
              <a:t>.</a:t>
            </a:r>
          </a:p>
          <a:p>
            <a:endParaRPr lang="en-US" sz="2800" dirty="0"/>
          </a:p>
          <a:p>
            <a:r>
              <a:rPr lang="en-US" sz="2400" dirty="0">
                <a:latin typeface="Century Gothic" charset="0"/>
              </a:rPr>
              <a:t>Real time notifications of employees arrival and </a:t>
            </a:r>
            <a:r>
              <a:rPr lang="en-US" sz="2400" dirty="0" smtClean="0">
                <a:latin typeface="Century Gothic" charset="0"/>
              </a:rPr>
              <a:t>departure</a:t>
            </a:r>
          </a:p>
          <a:p>
            <a:endParaRPr lang="en-US" sz="2400" dirty="0">
              <a:latin typeface="Century Gothic" charset="0"/>
            </a:endParaRPr>
          </a:p>
          <a:p>
            <a:r>
              <a:rPr lang="en-US" sz="2400" dirty="0">
                <a:latin typeface="Century Gothic" charset="0"/>
              </a:rPr>
              <a:t>Detailed Compiled reports of payroll </a:t>
            </a:r>
            <a:r>
              <a:rPr lang="en-US" sz="2400" dirty="0" smtClean="0">
                <a:latin typeface="Century Gothic" charset="0"/>
              </a:rPr>
              <a:t>hours</a:t>
            </a:r>
          </a:p>
          <a:p>
            <a:endParaRPr lang="en-US" sz="2400" dirty="0">
              <a:latin typeface="Century Gothic" charset="0"/>
            </a:endParaRPr>
          </a:p>
          <a:p>
            <a:r>
              <a:rPr lang="en-US" sz="2400" dirty="0">
                <a:latin typeface="Century Gothic" charset="0"/>
              </a:rPr>
              <a:t>Alert notifications of a closed lab after opening hours</a:t>
            </a:r>
          </a:p>
        </p:txBody>
      </p:sp>
    </p:spTree>
    <p:extLst>
      <p:ext uri="{BB962C8B-B14F-4D97-AF65-F5344CB8AC3E}">
        <p14:creationId xmlns:p14="http://schemas.microsoft.com/office/powerpoint/2010/main" val="35954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Acrotime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Detailed Summary Reports of all employees for specified pay </a:t>
            </a:r>
            <a:r>
              <a:rPr lang="en-US" sz="2800" dirty="0" smtClean="0"/>
              <a:t>period</a:t>
            </a:r>
          </a:p>
          <a:p>
            <a:endParaRPr lang="en-US" sz="2800" dirty="0"/>
          </a:p>
          <a:p>
            <a:r>
              <a:rPr lang="en-US" sz="2800" dirty="0"/>
              <a:t>Time card reports, document sick and personal </a:t>
            </a:r>
            <a:r>
              <a:rPr lang="en-US" sz="2800" dirty="0" smtClean="0"/>
              <a:t>leave</a:t>
            </a:r>
          </a:p>
          <a:p>
            <a:endParaRPr lang="en-US" sz="2800" dirty="0"/>
          </a:p>
          <a:p>
            <a:r>
              <a:rPr lang="en-US" sz="2800" dirty="0"/>
              <a:t>Reports are accessible on multiple devices.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3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4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</a:t>
            </a:r>
            <a:r>
              <a:rPr lang="en-US" dirty="0" err="1" smtClean="0"/>
              <a:t>acrotime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No installation, no maintenance</a:t>
            </a:r>
          </a:p>
          <a:p>
            <a:endParaRPr lang="en-US" sz="3200" dirty="0" smtClean="0"/>
          </a:p>
          <a:p>
            <a:r>
              <a:rPr lang="en-US" sz="3200" dirty="0" smtClean="0"/>
              <a:t>Kind to your bottom line</a:t>
            </a:r>
          </a:p>
          <a:p>
            <a:endParaRPr lang="en-US" sz="3200" dirty="0" smtClean="0"/>
          </a:p>
          <a:p>
            <a:r>
              <a:rPr lang="en-US" sz="3200" dirty="0" smtClean="0"/>
              <a:t>Access anytime, anywhere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2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0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0947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52</TotalTime>
  <Words>177</Words>
  <Application>Microsoft Office PowerPoint</Application>
  <PresentationFormat>Widescreen</PresentationFormat>
  <Paragraphs>44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Vapor Trail</vt:lpstr>
      <vt:lpstr>attendance tracker</vt:lpstr>
      <vt:lpstr>our vision</vt:lpstr>
      <vt:lpstr>need for an upgrade</vt:lpstr>
      <vt:lpstr>Major Features</vt:lpstr>
      <vt:lpstr>Acrotime</vt:lpstr>
      <vt:lpstr>PowerPoint Presentation</vt:lpstr>
      <vt:lpstr>Features of acrotime</vt:lpstr>
      <vt:lpstr>PowerPoint Presentation</vt:lpstr>
      <vt:lpstr>PowerPoint Presentation</vt:lpstr>
      <vt:lpstr>PowerPoint Presentation</vt:lpstr>
      <vt:lpstr>callfire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sophiepi880</dc:creator>
  <cp:lastModifiedBy>sophiepi880</cp:lastModifiedBy>
  <cp:revision>11</cp:revision>
  <dcterms:created xsi:type="dcterms:W3CDTF">2013-07-15T20:26:09Z</dcterms:created>
  <dcterms:modified xsi:type="dcterms:W3CDTF">2015-04-23T13:31:23Z</dcterms:modified>
</cp:coreProperties>
</file>