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2" r:id="rId3"/>
    <p:sldId id="282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2"/>
            <p14:sldId id="282"/>
            <p14:sldId id="261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83982" autoAdjust="0"/>
  </p:normalViewPr>
  <p:slideViewPr>
    <p:cSldViewPr>
      <p:cViewPr varScale="1">
        <p:scale>
          <a:sx n="98" d="100"/>
          <a:sy n="98" d="100"/>
        </p:scale>
        <p:origin x="-20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7C7B5-9BF7-4594-95B0-5F62B58198D5}" type="doc">
      <dgm:prSet loTypeId="urn:microsoft.com/office/officeart/2005/8/layout/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1F635A2-C06C-44D8-A140-9D6E993FE8E7}">
      <dgm:prSet phldrT="[Text]"/>
      <dgm:spPr/>
      <dgm:t>
        <a:bodyPr/>
        <a:lstStyle/>
        <a:p>
          <a:r>
            <a:rPr lang="en-US" dirty="0" smtClean="0"/>
            <a:t>Current State (Problem)</a:t>
          </a:r>
          <a:endParaRPr lang="en-US" dirty="0"/>
        </a:p>
      </dgm:t>
    </dgm:pt>
    <dgm:pt modelId="{F60E8A82-47CC-4426-9DA0-2A4565E1B4A5}" type="parTrans" cxnId="{270DC919-AEC6-43EA-8E95-0F82A87C70FF}">
      <dgm:prSet/>
      <dgm:spPr/>
      <dgm:t>
        <a:bodyPr/>
        <a:lstStyle/>
        <a:p>
          <a:endParaRPr lang="en-US"/>
        </a:p>
      </dgm:t>
    </dgm:pt>
    <dgm:pt modelId="{CCA938B8-99FB-40A4-B394-B4B555C57032}" type="sibTrans" cxnId="{270DC919-AEC6-43EA-8E95-0F82A87C70FF}">
      <dgm:prSet/>
      <dgm:spPr/>
      <dgm:t>
        <a:bodyPr/>
        <a:lstStyle/>
        <a:p>
          <a:endParaRPr lang="en-US"/>
        </a:p>
      </dgm:t>
    </dgm:pt>
    <dgm:pt modelId="{8236BDA2-9C87-4185-9780-AD0C5ECC5066}">
      <dgm:prSet phldrT="[Text]"/>
      <dgm:spPr/>
      <dgm:t>
        <a:bodyPr/>
        <a:lstStyle/>
        <a:p>
          <a:r>
            <a:rPr lang="en-US" dirty="0" smtClean="0"/>
            <a:t>Proposed Solution (Program)</a:t>
          </a:r>
          <a:endParaRPr lang="en-US" dirty="0"/>
        </a:p>
      </dgm:t>
    </dgm:pt>
    <dgm:pt modelId="{693E90CD-7531-44A2-89EB-D209342CE1C5}" type="parTrans" cxnId="{728E65CA-0869-4D46-9CBA-F702FD8B90FA}">
      <dgm:prSet/>
      <dgm:spPr/>
      <dgm:t>
        <a:bodyPr/>
        <a:lstStyle/>
        <a:p>
          <a:endParaRPr lang="en-US"/>
        </a:p>
      </dgm:t>
    </dgm:pt>
    <dgm:pt modelId="{79CD02C8-C668-40DF-9202-3E16E89DC9C8}" type="sibTrans" cxnId="{728E65CA-0869-4D46-9CBA-F702FD8B90FA}">
      <dgm:prSet/>
      <dgm:spPr/>
      <dgm:t>
        <a:bodyPr/>
        <a:lstStyle/>
        <a:p>
          <a:endParaRPr lang="en-US"/>
        </a:p>
      </dgm:t>
    </dgm:pt>
    <dgm:pt modelId="{EAD54BF7-94FA-4936-BC88-67105331BDFD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277EF734-3FB5-4B3B-877B-B60A8917C687}" type="parTrans" cxnId="{5D0994F0-03B1-4BB6-B4E9-436F40DBC205}">
      <dgm:prSet/>
      <dgm:spPr/>
      <dgm:t>
        <a:bodyPr/>
        <a:lstStyle/>
        <a:p>
          <a:endParaRPr lang="en-US"/>
        </a:p>
      </dgm:t>
    </dgm:pt>
    <dgm:pt modelId="{8DCC2ED2-E251-460B-8DE8-89F1EABBC37C}" type="sibTrans" cxnId="{5D0994F0-03B1-4BB6-B4E9-436F40DBC205}">
      <dgm:prSet/>
      <dgm:spPr/>
      <dgm:t>
        <a:bodyPr/>
        <a:lstStyle/>
        <a:p>
          <a:endParaRPr lang="en-US"/>
        </a:p>
      </dgm:t>
    </dgm:pt>
    <dgm:pt modelId="{3FD6AA45-A1ED-4DF5-B247-37AB84E9469D}">
      <dgm:prSet phldrT="[Text]"/>
      <dgm:spPr/>
      <dgm:t>
        <a:bodyPr/>
        <a:lstStyle/>
        <a:p>
          <a:r>
            <a:rPr lang="en-US" dirty="0" smtClean="0"/>
            <a:t>Enhancements/Recommendations</a:t>
          </a:r>
          <a:endParaRPr lang="en-US" dirty="0"/>
        </a:p>
      </dgm:t>
    </dgm:pt>
    <dgm:pt modelId="{4D8FD7C1-D14E-4629-9266-C2212E253C88}" type="parTrans" cxnId="{C8D09086-27CC-4BDE-8F6B-FADFF00F6746}">
      <dgm:prSet/>
      <dgm:spPr/>
      <dgm:t>
        <a:bodyPr/>
        <a:lstStyle/>
        <a:p>
          <a:endParaRPr lang="en-US"/>
        </a:p>
      </dgm:t>
    </dgm:pt>
    <dgm:pt modelId="{EF5B341D-07FB-4429-B640-26F2533EBC61}" type="sibTrans" cxnId="{C8D09086-27CC-4BDE-8F6B-FADFF00F6746}">
      <dgm:prSet/>
      <dgm:spPr/>
      <dgm:t>
        <a:bodyPr/>
        <a:lstStyle/>
        <a:p>
          <a:endParaRPr lang="en-US"/>
        </a:p>
      </dgm:t>
    </dgm:pt>
    <dgm:pt modelId="{492910C5-6BCD-4B4C-AC91-D5401BFFE84F}">
      <dgm:prSet phldrT="[Text]"/>
      <dgm:spPr/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1EF3EB54-F66F-405D-8314-3232BE4CC6AB}" type="parTrans" cxnId="{F1774603-C6C4-450F-9B47-C8D338573990}">
      <dgm:prSet/>
      <dgm:spPr/>
      <dgm:t>
        <a:bodyPr/>
        <a:lstStyle/>
        <a:p>
          <a:endParaRPr lang="en-US"/>
        </a:p>
      </dgm:t>
    </dgm:pt>
    <dgm:pt modelId="{BC6FA886-CE72-4D0E-AB6C-79F36595A41C}" type="sibTrans" cxnId="{F1774603-C6C4-450F-9B47-C8D338573990}">
      <dgm:prSet/>
      <dgm:spPr/>
      <dgm:t>
        <a:bodyPr/>
        <a:lstStyle/>
        <a:p>
          <a:endParaRPr lang="en-US"/>
        </a:p>
      </dgm:t>
    </dgm:pt>
    <dgm:pt modelId="{EFC1F535-57FF-48AC-831B-804F9A95A984}" type="pres">
      <dgm:prSet presAssocID="{5B17C7B5-9BF7-4594-95B0-5F62B58198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D85759-9910-49A3-94FE-636B0E63315C}" type="pres">
      <dgm:prSet presAssocID="{31F635A2-C06C-44D8-A140-9D6E993FE8E7}" presName="parentLin" presStyleCnt="0"/>
      <dgm:spPr/>
    </dgm:pt>
    <dgm:pt modelId="{0E4D16D6-0CE1-413E-BBC4-8AC7A06844BD}" type="pres">
      <dgm:prSet presAssocID="{31F635A2-C06C-44D8-A140-9D6E993FE8E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97AD282-C990-42F2-A5DF-475273691BE2}" type="pres">
      <dgm:prSet presAssocID="{31F635A2-C06C-44D8-A140-9D6E993FE8E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A0B0-912D-49BE-9EA5-CFA1C2FBAB5D}" type="pres">
      <dgm:prSet presAssocID="{31F635A2-C06C-44D8-A140-9D6E993FE8E7}" presName="negativeSpace" presStyleCnt="0"/>
      <dgm:spPr/>
    </dgm:pt>
    <dgm:pt modelId="{7D310E4B-B50B-4814-B13D-FD0A5AE86611}" type="pres">
      <dgm:prSet presAssocID="{31F635A2-C06C-44D8-A140-9D6E993FE8E7}" presName="childText" presStyleLbl="conFgAcc1" presStyleIdx="0" presStyleCnt="5">
        <dgm:presLayoutVars>
          <dgm:bulletEnabled val="1"/>
        </dgm:presLayoutVars>
      </dgm:prSet>
      <dgm:spPr/>
    </dgm:pt>
    <dgm:pt modelId="{4F597EDC-DDE5-4081-9C3A-BE79A341E7B9}" type="pres">
      <dgm:prSet presAssocID="{CCA938B8-99FB-40A4-B394-B4B555C57032}" presName="spaceBetweenRectangles" presStyleCnt="0"/>
      <dgm:spPr/>
    </dgm:pt>
    <dgm:pt modelId="{9E5E0083-E88C-475E-84C8-DC0F7799C903}" type="pres">
      <dgm:prSet presAssocID="{8236BDA2-9C87-4185-9780-AD0C5ECC5066}" presName="parentLin" presStyleCnt="0"/>
      <dgm:spPr/>
    </dgm:pt>
    <dgm:pt modelId="{616D1A4F-4226-4AED-8436-25D59291B24E}" type="pres">
      <dgm:prSet presAssocID="{8236BDA2-9C87-4185-9780-AD0C5ECC506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80400FC-80D3-4788-9089-28BA3D599766}" type="pres">
      <dgm:prSet presAssocID="{8236BDA2-9C87-4185-9780-AD0C5ECC506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8BC21-9CCF-4BFB-9F4A-9A2C9DC6B052}" type="pres">
      <dgm:prSet presAssocID="{8236BDA2-9C87-4185-9780-AD0C5ECC5066}" presName="negativeSpace" presStyleCnt="0"/>
      <dgm:spPr/>
    </dgm:pt>
    <dgm:pt modelId="{0126C9DD-FC07-4E4C-818E-C02FFE5CE04F}" type="pres">
      <dgm:prSet presAssocID="{8236BDA2-9C87-4185-9780-AD0C5ECC5066}" presName="childText" presStyleLbl="conFgAcc1" presStyleIdx="1" presStyleCnt="5">
        <dgm:presLayoutVars>
          <dgm:bulletEnabled val="1"/>
        </dgm:presLayoutVars>
      </dgm:prSet>
      <dgm:spPr/>
    </dgm:pt>
    <dgm:pt modelId="{00368E72-12E8-4C5B-8C1A-8D27F01E9CF5}" type="pres">
      <dgm:prSet presAssocID="{79CD02C8-C668-40DF-9202-3E16E89DC9C8}" presName="spaceBetweenRectangles" presStyleCnt="0"/>
      <dgm:spPr/>
    </dgm:pt>
    <dgm:pt modelId="{C677F840-B11B-42A3-AB25-374E7D72D09B}" type="pres">
      <dgm:prSet presAssocID="{EAD54BF7-94FA-4936-BC88-67105331BDFD}" presName="parentLin" presStyleCnt="0"/>
      <dgm:spPr/>
    </dgm:pt>
    <dgm:pt modelId="{6AE90940-2DD8-4BA5-A347-33DCB663E993}" type="pres">
      <dgm:prSet presAssocID="{EAD54BF7-94FA-4936-BC88-67105331BDF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71BC99D-49A0-4A4A-B349-A32A36895F90}" type="pres">
      <dgm:prSet presAssocID="{EAD54BF7-94FA-4936-BC88-67105331BDF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DCE86-DC9A-411A-A326-57B5ABCAB6E4}" type="pres">
      <dgm:prSet presAssocID="{EAD54BF7-94FA-4936-BC88-67105331BDFD}" presName="negativeSpace" presStyleCnt="0"/>
      <dgm:spPr/>
    </dgm:pt>
    <dgm:pt modelId="{541081FB-9A71-4152-8C92-7B23BAB397F9}" type="pres">
      <dgm:prSet presAssocID="{EAD54BF7-94FA-4936-BC88-67105331BDFD}" presName="childText" presStyleLbl="conFgAcc1" presStyleIdx="2" presStyleCnt="5">
        <dgm:presLayoutVars>
          <dgm:bulletEnabled val="1"/>
        </dgm:presLayoutVars>
      </dgm:prSet>
      <dgm:spPr/>
    </dgm:pt>
    <dgm:pt modelId="{504ED1A8-3322-4DC0-87F8-A38E7E1040F4}" type="pres">
      <dgm:prSet presAssocID="{8DCC2ED2-E251-460B-8DE8-89F1EABBC37C}" presName="spaceBetweenRectangles" presStyleCnt="0"/>
      <dgm:spPr/>
    </dgm:pt>
    <dgm:pt modelId="{8A0848D7-D448-4C7B-B05B-C2BDDD2276CF}" type="pres">
      <dgm:prSet presAssocID="{3FD6AA45-A1ED-4DF5-B247-37AB84E9469D}" presName="parentLin" presStyleCnt="0"/>
      <dgm:spPr/>
    </dgm:pt>
    <dgm:pt modelId="{B2156971-5CE4-4197-AEC2-8F202CBB276A}" type="pres">
      <dgm:prSet presAssocID="{3FD6AA45-A1ED-4DF5-B247-37AB84E9469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559910A1-4535-4E20-9FE8-7C3FD1F5D399}" type="pres">
      <dgm:prSet presAssocID="{3FD6AA45-A1ED-4DF5-B247-37AB84E9469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8160B-C452-462E-9D45-08CB17D4F57B}" type="pres">
      <dgm:prSet presAssocID="{3FD6AA45-A1ED-4DF5-B247-37AB84E9469D}" presName="negativeSpace" presStyleCnt="0"/>
      <dgm:spPr/>
    </dgm:pt>
    <dgm:pt modelId="{C2434BC5-8368-485E-AB1E-7BC0501F83C3}" type="pres">
      <dgm:prSet presAssocID="{3FD6AA45-A1ED-4DF5-B247-37AB84E9469D}" presName="childText" presStyleLbl="conFgAcc1" presStyleIdx="3" presStyleCnt="5">
        <dgm:presLayoutVars>
          <dgm:bulletEnabled val="1"/>
        </dgm:presLayoutVars>
      </dgm:prSet>
      <dgm:spPr/>
    </dgm:pt>
    <dgm:pt modelId="{2C6D3F72-1E58-4F88-A6B2-1063D7B6D7DB}" type="pres">
      <dgm:prSet presAssocID="{EF5B341D-07FB-4429-B640-26F2533EBC61}" presName="spaceBetweenRectangles" presStyleCnt="0"/>
      <dgm:spPr/>
    </dgm:pt>
    <dgm:pt modelId="{2810B481-9792-40D5-8F76-455B1660D568}" type="pres">
      <dgm:prSet presAssocID="{492910C5-6BCD-4B4C-AC91-D5401BFFE84F}" presName="parentLin" presStyleCnt="0"/>
      <dgm:spPr/>
    </dgm:pt>
    <dgm:pt modelId="{463395FC-D940-4A5C-8D32-7A25F3C21FF8}" type="pres">
      <dgm:prSet presAssocID="{492910C5-6BCD-4B4C-AC91-D5401BFFE84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30C8D00-6CF3-4997-A652-1B5FB4D6F237}" type="pres">
      <dgm:prSet presAssocID="{492910C5-6BCD-4B4C-AC91-D5401BFFE84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8EF85-11D7-43B6-8E55-09C3E59E6969}" type="pres">
      <dgm:prSet presAssocID="{492910C5-6BCD-4B4C-AC91-D5401BFFE84F}" presName="negativeSpace" presStyleCnt="0"/>
      <dgm:spPr/>
    </dgm:pt>
    <dgm:pt modelId="{084A02CD-E61C-4213-939F-7D07F8EC013B}" type="pres">
      <dgm:prSet presAssocID="{492910C5-6BCD-4B4C-AC91-D5401BFFE84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45F96E-DC80-430A-9A3E-D78F4C944AEB}" type="presOf" srcId="{8236BDA2-9C87-4185-9780-AD0C5ECC5066}" destId="{616D1A4F-4226-4AED-8436-25D59291B24E}" srcOrd="0" destOrd="0" presId="urn:microsoft.com/office/officeart/2005/8/layout/list1"/>
    <dgm:cxn modelId="{728E65CA-0869-4D46-9CBA-F702FD8B90FA}" srcId="{5B17C7B5-9BF7-4594-95B0-5F62B58198D5}" destId="{8236BDA2-9C87-4185-9780-AD0C5ECC5066}" srcOrd="1" destOrd="0" parTransId="{693E90CD-7531-44A2-89EB-D209342CE1C5}" sibTransId="{79CD02C8-C668-40DF-9202-3E16E89DC9C8}"/>
    <dgm:cxn modelId="{69EAFD12-0741-433C-B1D3-E5B4026FC1E4}" type="presOf" srcId="{492910C5-6BCD-4B4C-AC91-D5401BFFE84F}" destId="{430C8D00-6CF3-4997-A652-1B5FB4D6F237}" srcOrd="1" destOrd="0" presId="urn:microsoft.com/office/officeart/2005/8/layout/list1"/>
    <dgm:cxn modelId="{C8D09086-27CC-4BDE-8F6B-FADFF00F6746}" srcId="{5B17C7B5-9BF7-4594-95B0-5F62B58198D5}" destId="{3FD6AA45-A1ED-4DF5-B247-37AB84E9469D}" srcOrd="3" destOrd="0" parTransId="{4D8FD7C1-D14E-4629-9266-C2212E253C88}" sibTransId="{EF5B341D-07FB-4429-B640-26F2533EBC61}"/>
    <dgm:cxn modelId="{F1774603-C6C4-450F-9B47-C8D338573990}" srcId="{5B17C7B5-9BF7-4594-95B0-5F62B58198D5}" destId="{492910C5-6BCD-4B4C-AC91-D5401BFFE84F}" srcOrd="4" destOrd="0" parTransId="{1EF3EB54-F66F-405D-8314-3232BE4CC6AB}" sibTransId="{BC6FA886-CE72-4D0E-AB6C-79F36595A41C}"/>
    <dgm:cxn modelId="{5D0994F0-03B1-4BB6-B4E9-436F40DBC205}" srcId="{5B17C7B5-9BF7-4594-95B0-5F62B58198D5}" destId="{EAD54BF7-94FA-4936-BC88-67105331BDFD}" srcOrd="2" destOrd="0" parTransId="{277EF734-3FB5-4B3B-877B-B60A8917C687}" sibTransId="{8DCC2ED2-E251-460B-8DE8-89F1EABBC37C}"/>
    <dgm:cxn modelId="{270DC919-AEC6-43EA-8E95-0F82A87C70FF}" srcId="{5B17C7B5-9BF7-4594-95B0-5F62B58198D5}" destId="{31F635A2-C06C-44D8-A140-9D6E993FE8E7}" srcOrd="0" destOrd="0" parTransId="{F60E8A82-47CC-4426-9DA0-2A4565E1B4A5}" sibTransId="{CCA938B8-99FB-40A4-B394-B4B555C57032}"/>
    <dgm:cxn modelId="{FC97FF85-9FEB-4CEF-AB41-F81358A33421}" type="presOf" srcId="{EAD54BF7-94FA-4936-BC88-67105331BDFD}" destId="{6AE90940-2DD8-4BA5-A347-33DCB663E993}" srcOrd="0" destOrd="0" presId="urn:microsoft.com/office/officeart/2005/8/layout/list1"/>
    <dgm:cxn modelId="{9CA8F26E-2D0D-404B-AAD1-DCD1EA93EC49}" type="presOf" srcId="{8236BDA2-9C87-4185-9780-AD0C5ECC5066}" destId="{480400FC-80D3-4788-9089-28BA3D599766}" srcOrd="1" destOrd="0" presId="urn:microsoft.com/office/officeart/2005/8/layout/list1"/>
    <dgm:cxn modelId="{025C899A-74A6-4DC3-92CC-EE8F72C6BAB7}" type="presOf" srcId="{3FD6AA45-A1ED-4DF5-B247-37AB84E9469D}" destId="{B2156971-5CE4-4197-AEC2-8F202CBB276A}" srcOrd="0" destOrd="0" presId="urn:microsoft.com/office/officeart/2005/8/layout/list1"/>
    <dgm:cxn modelId="{44548B62-04E6-4ACD-AF97-349940C84C72}" type="presOf" srcId="{31F635A2-C06C-44D8-A140-9D6E993FE8E7}" destId="{E97AD282-C990-42F2-A5DF-475273691BE2}" srcOrd="1" destOrd="0" presId="urn:microsoft.com/office/officeart/2005/8/layout/list1"/>
    <dgm:cxn modelId="{93BBC51A-5EDB-467D-BEFB-36D238D4566F}" type="presOf" srcId="{31F635A2-C06C-44D8-A140-9D6E993FE8E7}" destId="{0E4D16D6-0CE1-413E-BBC4-8AC7A06844BD}" srcOrd="0" destOrd="0" presId="urn:microsoft.com/office/officeart/2005/8/layout/list1"/>
    <dgm:cxn modelId="{FEC6A168-14E5-4E5D-890A-AEC8893A1599}" type="presOf" srcId="{5B17C7B5-9BF7-4594-95B0-5F62B58198D5}" destId="{EFC1F535-57FF-48AC-831B-804F9A95A984}" srcOrd="0" destOrd="0" presId="urn:microsoft.com/office/officeart/2005/8/layout/list1"/>
    <dgm:cxn modelId="{E82A7E5E-4DDE-40C6-8E95-31C4EB59443F}" type="presOf" srcId="{3FD6AA45-A1ED-4DF5-B247-37AB84E9469D}" destId="{559910A1-4535-4E20-9FE8-7C3FD1F5D399}" srcOrd="1" destOrd="0" presId="urn:microsoft.com/office/officeart/2005/8/layout/list1"/>
    <dgm:cxn modelId="{77266BA5-1FDA-41C8-9D50-19819B9F7A5B}" type="presOf" srcId="{492910C5-6BCD-4B4C-AC91-D5401BFFE84F}" destId="{463395FC-D940-4A5C-8D32-7A25F3C21FF8}" srcOrd="0" destOrd="0" presId="urn:microsoft.com/office/officeart/2005/8/layout/list1"/>
    <dgm:cxn modelId="{DCC0B260-AE8A-4F54-9295-C409659AFAB5}" type="presOf" srcId="{EAD54BF7-94FA-4936-BC88-67105331BDFD}" destId="{D71BC99D-49A0-4A4A-B349-A32A36895F90}" srcOrd="1" destOrd="0" presId="urn:microsoft.com/office/officeart/2005/8/layout/list1"/>
    <dgm:cxn modelId="{1B333F87-52BD-4DBD-8DC6-75E2527FCEE3}" type="presParOf" srcId="{EFC1F535-57FF-48AC-831B-804F9A95A984}" destId="{58D85759-9910-49A3-94FE-636B0E63315C}" srcOrd="0" destOrd="0" presId="urn:microsoft.com/office/officeart/2005/8/layout/list1"/>
    <dgm:cxn modelId="{60AFEDFD-1AE3-41D7-A8A5-32555E3B0157}" type="presParOf" srcId="{58D85759-9910-49A3-94FE-636B0E63315C}" destId="{0E4D16D6-0CE1-413E-BBC4-8AC7A06844BD}" srcOrd="0" destOrd="0" presId="urn:microsoft.com/office/officeart/2005/8/layout/list1"/>
    <dgm:cxn modelId="{2ABA7616-837B-4015-810D-BEF144DD05C8}" type="presParOf" srcId="{58D85759-9910-49A3-94FE-636B0E63315C}" destId="{E97AD282-C990-42F2-A5DF-475273691BE2}" srcOrd="1" destOrd="0" presId="urn:microsoft.com/office/officeart/2005/8/layout/list1"/>
    <dgm:cxn modelId="{2BD70B61-21A8-4383-B8CE-61BAAF68184E}" type="presParOf" srcId="{EFC1F535-57FF-48AC-831B-804F9A95A984}" destId="{9563A0B0-912D-49BE-9EA5-CFA1C2FBAB5D}" srcOrd="1" destOrd="0" presId="urn:microsoft.com/office/officeart/2005/8/layout/list1"/>
    <dgm:cxn modelId="{9D21D931-254A-4B9F-A8CC-AE6158248597}" type="presParOf" srcId="{EFC1F535-57FF-48AC-831B-804F9A95A984}" destId="{7D310E4B-B50B-4814-B13D-FD0A5AE86611}" srcOrd="2" destOrd="0" presId="urn:microsoft.com/office/officeart/2005/8/layout/list1"/>
    <dgm:cxn modelId="{4CEBDC1B-2EE3-4F14-AB71-10C6752FE7F4}" type="presParOf" srcId="{EFC1F535-57FF-48AC-831B-804F9A95A984}" destId="{4F597EDC-DDE5-4081-9C3A-BE79A341E7B9}" srcOrd="3" destOrd="0" presId="urn:microsoft.com/office/officeart/2005/8/layout/list1"/>
    <dgm:cxn modelId="{B2E68E51-F2A8-4A2F-8B1F-94100275B4DF}" type="presParOf" srcId="{EFC1F535-57FF-48AC-831B-804F9A95A984}" destId="{9E5E0083-E88C-475E-84C8-DC0F7799C903}" srcOrd="4" destOrd="0" presId="urn:microsoft.com/office/officeart/2005/8/layout/list1"/>
    <dgm:cxn modelId="{6352D9AF-9CDE-447A-BFAB-AFC0E67AE5F8}" type="presParOf" srcId="{9E5E0083-E88C-475E-84C8-DC0F7799C903}" destId="{616D1A4F-4226-4AED-8436-25D59291B24E}" srcOrd="0" destOrd="0" presId="urn:microsoft.com/office/officeart/2005/8/layout/list1"/>
    <dgm:cxn modelId="{E39BE5A3-39B4-4533-B967-4FF3C95A7EFF}" type="presParOf" srcId="{9E5E0083-E88C-475E-84C8-DC0F7799C903}" destId="{480400FC-80D3-4788-9089-28BA3D599766}" srcOrd="1" destOrd="0" presId="urn:microsoft.com/office/officeart/2005/8/layout/list1"/>
    <dgm:cxn modelId="{69FD7352-23F9-4B00-B8C0-57FAAB3F4FBC}" type="presParOf" srcId="{EFC1F535-57FF-48AC-831B-804F9A95A984}" destId="{C368BC21-9CCF-4BFB-9F4A-9A2C9DC6B052}" srcOrd="5" destOrd="0" presId="urn:microsoft.com/office/officeart/2005/8/layout/list1"/>
    <dgm:cxn modelId="{3583BD5F-BA83-4AE0-B16D-E92DCC98F9C2}" type="presParOf" srcId="{EFC1F535-57FF-48AC-831B-804F9A95A984}" destId="{0126C9DD-FC07-4E4C-818E-C02FFE5CE04F}" srcOrd="6" destOrd="0" presId="urn:microsoft.com/office/officeart/2005/8/layout/list1"/>
    <dgm:cxn modelId="{06A74979-D788-4B04-AD3B-70E8C746005F}" type="presParOf" srcId="{EFC1F535-57FF-48AC-831B-804F9A95A984}" destId="{00368E72-12E8-4C5B-8C1A-8D27F01E9CF5}" srcOrd="7" destOrd="0" presId="urn:microsoft.com/office/officeart/2005/8/layout/list1"/>
    <dgm:cxn modelId="{DD9CE976-85A9-4239-AE39-56991781BDE1}" type="presParOf" srcId="{EFC1F535-57FF-48AC-831B-804F9A95A984}" destId="{C677F840-B11B-42A3-AB25-374E7D72D09B}" srcOrd="8" destOrd="0" presId="urn:microsoft.com/office/officeart/2005/8/layout/list1"/>
    <dgm:cxn modelId="{8E223C09-80DF-4093-9A2B-4C6401527DE0}" type="presParOf" srcId="{C677F840-B11B-42A3-AB25-374E7D72D09B}" destId="{6AE90940-2DD8-4BA5-A347-33DCB663E993}" srcOrd="0" destOrd="0" presId="urn:microsoft.com/office/officeart/2005/8/layout/list1"/>
    <dgm:cxn modelId="{B76F0675-96C4-4E12-A130-D1875B08CAD1}" type="presParOf" srcId="{C677F840-B11B-42A3-AB25-374E7D72D09B}" destId="{D71BC99D-49A0-4A4A-B349-A32A36895F90}" srcOrd="1" destOrd="0" presId="urn:microsoft.com/office/officeart/2005/8/layout/list1"/>
    <dgm:cxn modelId="{DAEEFD46-A6D0-46DE-B51F-8D5F46F7DBEB}" type="presParOf" srcId="{EFC1F535-57FF-48AC-831B-804F9A95A984}" destId="{C14DCE86-DC9A-411A-A326-57B5ABCAB6E4}" srcOrd="9" destOrd="0" presId="urn:microsoft.com/office/officeart/2005/8/layout/list1"/>
    <dgm:cxn modelId="{DCF8D378-ED1A-46A3-B8DB-03172613AA8E}" type="presParOf" srcId="{EFC1F535-57FF-48AC-831B-804F9A95A984}" destId="{541081FB-9A71-4152-8C92-7B23BAB397F9}" srcOrd="10" destOrd="0" presId="urn:microsoft.com/office/officeart/2005/8/layout/list1"/>
    <dgm:cxn modelId="{8637234B-A98F-488C-998B-B6A687789E7C}" type="presParOf" srcId="{EFC1F535-57FF-48AC-831B-804F9A95A984}" destId="{504ED1A8-3322-4DC0-87F8-A38E7E1040F4}" srcOrd="11" destOrd="0" presId="urn:microsoft.com/office/officeart/2005/8/layout/list1"/>
    <dgm:cxn modelId="{C759F7CA-1BE8-4760-8E37-0741814F1FD7}" type="presParOf" srcId="{EFC1F535-57FF-48AC-831B-804F9A95A984}" destId="{8A0848D7-D448-4C7B-B05B-C2BDDD2276CF}" srcOrd="12" destOrd="0" presId="urn:microsoft.com/office/officeart/2005/8/layout/list1"/>
    <dgm:cxn modelId="{094F6421-BEC4-4661-97FF-D5E0AC811E70}" type="presParOf" srcId="{8A0848D7-D448-4C7B-B05B-C2BDDD2276CF}" destId="{B2156971-5CE4-4197-AEC2-8F202CBB276A}" srcOrd="0" destOrd="0" presId="urn:microsoft.com/office/officeart/2005/8/layout/list1"/>
    <dgm:cxn modelId="{3D5AA55D-DF26-40D2-9EA5-157711743FA7}" type="presParOf" srcId="{8A0848D7-D448-4C7B-B05B-C2BDDD2276CF}" destId="{559910A1-4535-4E20-9FE8-7C3FD1F5D399}" srcOrd="1" destOrd="0" presId="urn:microsoft.com/office/officeart/2005/8/layout/list1"/>
    <dgm:cxn modelId="{2DEA2BC3-3C66-4D22-89C8-07FD7FAFDE74}" type="presParOf" srcId="{EFC1F535-57FF-48AC-831B-804F9A95A984}" destId="{02D8160B-C452-462E-9D45-08CB17D4F57B}" srcOrd="13" destOrd="0" presId="urn:microsoft.com/office/officeart/2005/8/layout/list1"/>
    <dgm:cxn modelId="{BC60F125-9882-4145-A74D-AF16A157A342}" type="presParOf" srcId="{EFC1F535-57FF-48AC-831B-804F9A95A984}" destId="{C2434BC5-8368-485E-AB1E-7BC0501F83C3}" srcOrd="14" destOrd="0" presId="urn:microsoft.com/office/officeart/2005/8/layout/list1"/>
    <dgm:cxn modelId="{8B6BAA9C-0EDC-4D11-A295-79DA0B051B0A}" type="presParOf" srcId="{EFC1F535-57FF-48AC-831B-804F9A95A984}" destId="{2C6D3F72-1E58-4F88-A6B2-1063D7B6D7DB}" srcOrd="15" destOrd="0" presId="urn:microsoft.com/office/officeart/2005/8/layout/list1"/>
    <dgm:cxn modelId="{A1CC2254-8C55-4A45-8A02-1995C616C7FA}" type="presParOf" srcId="{EFC1F535-57FF-48AC-831B-804F9A95A984}" destId="{2810B481-9792-40D5-8F76-455B1660D568}" srcOrd="16" destOrd="0" presId="urn:microsoft.com/office/officeart/2005/8/layout/list1"/>
    <dgm:cxn modelId="{1FC0F5D0-8A1F-456B-838D-6523924BBD28}" type="presParOf" srcId="{2810B481-9792-40D5-8F76-455B1660D568}" destId="{463395FC-D940-4A5C-8D32-7A25F3C21FF8}" srcOrd="0" destOrd="0" presId="urn:microsoft.com/office/officeart/2005/8/layout/list1"/>
    <dgm:cxn modelId="{310A9C0F-6F72-4AEB-A71A-F6947855DACD}" type="presParOf" srcId="{2810B481-9792-40D5-8F76-455B1660D568}" destId="{430C8D00-6CF3-4997-A652-1B5FB4D6F237}" srcOrd="1" destOrd="0" presId="urn:microsoft.com/office/officeart/2005/8/layout/list1"/>
    <dgm:cxn modelId="{D1727F32-720F-40C1-B5DD-06F474BF0692}" type="presParOf" srcId="{EFC1F535-57FF-48AC-831B-804F9A95A984}" destId="{4598EF85-11D7-43B6-8E55-09C3E59E6969}" srcOrd="17" destOrd="0" presId="urn:microsoft.com/office/officeart/2005/8/layout/list1"/>
    <dgm:cxn modelId="{2728449B-8F0D-4476-AB83-C4F477F04998}" type="presParOf" srcId="{EFC1F535-57FF-48AC-831B-804F9A95A984}" destId="{084A02CD-E61C-4213-939F-7D07F8EC013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EF777-2154-43D4-8619-E9E6BD174EB4}" type="doc">
      <dgm:prSet loTypeId="urn:microsoft.com/office/officeart/2005/8/layout/vList5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DBAE90A-ACE5-4869-B6E0-07FE22137E53}">
      <dgm:prSet phldrT="[Text]"/>
      <dgm:spPr/>
      <dgm:t>
        <a:bodyPr/>
        <a:lstStyle/>
        <a:p>
          <a:r>
            <a:rPr lang="en-US" dirty="0" smtClean="0"/>
            <a:t>Manual Process</a:t>
          </a:r>
          <a:endParaRPr lang="en-US" dirty="0"/>
        </a:p>
      </dgm:t>
    </dgm:pt>
    <dgm:pt modelId="{3631D71A-6E3C-4413-B0F1-2A54959A1B51}" type="parTrans" cxnId="{287D7317-86EE-4DAE-805A-758B0BC84E8D}">
      <dgm:prSet/>
      <dgm:spPr/>
      <dgm:t>
        <a:bodyPr/>
        <a:lstStyle/>
        <a:p>
          <a:endParaRPr lang="en-US"/>
        </a:p>
      </dgm:t>
    </dgm:pt>
    <dgm:pt modelId="{E5871F6D-81F1-40CD-80C3-4869E0E603FC}" type="sibTrans" cxnId="{287D7317-86EE-4DAE-805A-758B0BC84E8D}">
      <dgm:prSet/>
      <dgm:spPr/>
      <dgm:t>
        <a:bodyPr/>
        <a:lstStyle/>
        <a:p>
          <a:endParaRPr lang="en-US"/>
        </a:p>
      </dgm:t>
    </dgm:pt>
    <dgm:pt modelId="{56719690-DB5D-4151-932D-9050CA6C2C8B}">
      <dgm:prSet phldrT="[Text]" custT="1"/>
      <dgm:spPr/>
      <dgm:t>
        <a:bodyPr/>
        <a:lstStyle/>
        <a:p>
          <a:r>
            <a:rPr lang="en-US" sz="1400" dirty="0" smtClean="0"/>
            <a:t>Involves manual paperwork, notifications, &amp; reports</a:t>
          </a:r>
          <a:endParaRPr lang="en-US" sz="1400" dirty="0"/>
        </a:p>
      </dgm:t>
    </dgm:pt>
    <dgm:pt modelId="{F399F112-AFDB-4E5E-974F-10597939CD31}" type="parTrans" cxnId="{371DECFB-4AEC-45C6-8993-5E7C94457F7D}">
      <dgm:prSet/>
      <dgm:spPr/>
      <dgm:t>
        <a:bodyPr/>
        <a:lstStyle/>
        <a:p>
          <a:endParaRPr lang="en-US"/>
        </a:p>
      </dgm:t>
    </dgm:pt>
    <dgm:pt modelId="{10FA67E6-BE91-4A52-B211-54629C8455C8}" type="sibTrans" cxnId="{371DECFB-4AEC-45C6-8993-5E7C94457F7D}">
      <dgm:prSet/>
      <dgm:spPr/>
      <dgm:t>
        <a:bodyPr/>
        <a:lstStyle/>
        <a:p>
          <a:endParaRPr lang="en-US"/>
        </a:p>
      </dgm:t>
    </dgm:pt>
    <dgm:pt modelId="{9309562E-7F48-4BAA-81AF-3608AF83C8EB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92B76853-811A-4483-A2C9-52A6FBAF6314}" type="parTrans" cxnId="{E244E5ED-B53F-42B2-8D0A-066100841B63}">
      <dgm:prSet/>
      <dgm:spPr/>
      <dgm:t>
        <a:bodyPr/>
        <a:lstStyle/>
        <a:p>
          <a:endParaRPr lang="en-US"/>
        </a:p>
      </dgm:t>
    </dgm:pt>
    <dgm:pt modelId="{93F1F2DA-AD06-4AD2-AECE-2617BD71D4F2}" type="sibTrans" cxnId="{E244E5ED-B53F-42B2-8D0A-066100841B63}">
      <dgm:prSet/>
      <dgm:spPr/>
      <dgm:t>
        <a:bodyPr/>
        <a:lstStyle/>
        <a:p>
          <a:endParaRPr lang="en-US"/>
        </a:p>
      </dgm:t>
    </dgm:pt>
    <dgm:pt modelId="{08A894A4-E0FB-4E92-83FE-448E8D147868}">
      <dgm:prSet phldrT="[Text]" custT="1"/>
      <dgm:spPr/>
      <dgm:t>
        <a:bodyPr/>
        <a:lstStyle/>
        <a:p>
          <a:r>
            <a:rPr lang="en-US" sz="1400" dirty="0" smtClean="0"/>
            <a:t>Manual tracking and input of inventory using tags</a:t>
          </a:r>
          <a:endParaRPr lang="en-US" sz="1400" dirty="0"/>
        </a:p>
      </dgm:t>
    </dgm:pt>
    <dgm:pt modelId="{621FD823-F107-4394-9212-87FB7E43FF1B}" type="parTrans" cxnId="{7530C99F-D40A-4097-96E0-352ED147BE8B}">
      <dgm:prSet/>
      <dgm:spPr/>
      <dgm:t>
        <a:bodyPr/>
        <a:lstStyle/>
        <a:p>
          <a:endParaRPr lang="en-US"/>
        </a:p>
      </dgm:t>
    </dgm:pt>
    <dgm:pt modelId="{D6843064-5259-4C12-A7E6-48AD55AC5B9E}" type="sibTrans" cxnId="{7530C99F-D40A-4097-96E0-352ED147BE8B}">
      <dgm:prSet/>
      <dgm:spPr/>
      <dgm:t>
        <a:bodyPr/>
        <a:lstStyle/>
        <a:p>
          <a:endParaRPr lang="en-US"/>
        </a:p>
      </dgm:t>
    </dgm:pt>
    <dgm:pt modelId="{CBFDE852-0C63-4A8E-8C53-F1B2CE1D1502}">
      <dgm:prSet phldrT="[Text]"/>
      <dgm:spPr/>
      <dgm:t>
        <a:bodyPr/>
        <a:lstStyle/>
        <a:p>
          <a:endParaRPr lang="en-US" sz="1000" dirty="0"/>
        </a:p>
      </dgm:t>
    </dgm:pt>
    <dgm:pt modelId="{B96DE140-9C49-438B-B724-4C7210111E37}" type="parTrans" cxnId="{696E04F0-971B-47EF-93A9-0492B5CF9222}">
      <dgm:prSet/>
      <dgm:spPr/>
      <dgm:t>
        <a:bodyPr/>
        <a:lstStyle/>
        <a:p>
          <a:endParaRPr lang="en-US"/>
        </a:p>
      </dgm:t>
    </dgm:pt>
    <dgm:pt modelId="{B48E14EE-3FCB-40AE-9DA9-4DD3B1149E17}" type="sibTrans" cxnId="{696E04F0-971B-47EF-93A9-0492B5CF9222}">
      <dgm:prSet/>
      <dgm:spPr/>
      <dgm:t>
        <a:bodyPr/>
        <a:lstStyle/>
        <a:p>
          <a:endParaRPr lang="en-US"/>
        </a:p>
      </dgm:t>
    </dgm:pt>
    <dgm:pt modelId="{4D669956-D4BD-4120-B738-B73D78EAB94A}">
      <dgm:prSet phldrT="[Text]" custT="1"/>
      <dgm:spPr/>
      <dgm:t>
        <a:bodyPr/>
        <a:lstStyle/>
        <a:p>
          <a:r>
            <a:rPr lang="en-US" sz="1400" dirty="0" smtClean="0"/>
            <a:t>Time consuming, inefficient</a:t>
          </a:r>
          <a:endParaRPr lang="en-US" sz="1400" dirty="0"/>
        </a:p>
      </dgm:t>
    </dgm:pt>
    <dgm:pt modelId="{41CC380F-3F1B-4026-A4DB-6E79B8E4D19D}" type="parTrans" cxnId="{B88C0080-DCE6-42EA-8B4B-3579CF46C4A9}">
      <dgm:prSet/>
      <dgm:spPr/>
      <dgm:t>
        <a:bodyPr/>
        <a:lstStyle/>
        <a:p>
          <a:endParaRPr lang="en-US"/>
        </a:p>
      </dgm:t>
    </dgm:pt>
    <dgm:pt modelId="{05BDE43E-4D21-40BD-8321-1C63A246F258}" type="sibTrans" cxnId="{B88C0080-DCE6-42EA-8B4B-3579CF46C4A9}">
      <dgm:prSet/>
      <dgm:spPr/>
      <dgm:t>
        <a:bodyPr/>
        <a:lstStyle/>
        <a:p>
          <a:endParaRPr lang="en-US"/>
        </a:p>
      </dgm:t>
    </dgm:pt>
    <dgm:pt modelId="{5BA7EB52-7CDC-4422-A0F1-AB31E3829ECF}">
      <dgm:prSet phldrT="[Text]"/>
      <dgm:spPr/>
      <dgm:t>
        <a:bodyPr/>
        <a:lstStyle/>
        <a:p>
          <a:r>
            <a:rPr lang="en-US" dirty="0" smtClean="0"/>
            <a:t>Growing Need</a:t>
          </a:r>
          <a:endParaRPr lang="en-US" dirty="0"/>
        </a:p>
      </dgm:t>
    </dgm:pt>
    <dgm:pt modelId="{6239DE9D-CAD6-4729-B548-7D49F463BF0A}" type="parTrans" cxnId="{E6C08D0A-0625-473B-8204-57109D5D7423}">
      <dgm:prSet/>
      <dgm:spPr/>
      <dgm:t>
        <a:bodyPr/>
        <a:lstStyle/>
        <a:p>
          <a:endParaRPr lang="en-US"/>
        </a:p>
      </dgm:t>
    </dgm:pt>
    <dgm:pt modelId="{4903DE00-DA31-47C0-90A7-0FD2D35B8A4E}" type="sibTrans" cxnId="{E6C08D0A-0625-473B-8204-57109D5D7423}">
      <dgm:prSet/>
      <dgm:spPr/>
      <dgm:t>
        <a:bodyPr/>
        <a:lstStyle/>
        <a:p>
          <a:endParaRPr lang="en-US"/>
        </a:p>
      </dgm:t>
    </dgm:pt>
    <dgm:pt modelId="{2FC8D41A-C195-4FA1-A948-D31E420D64AF}">
      <dgm:prSet phldrT="[Text]" custT="1"/>
      <dgm:spPr/>
      <dgm:t>
        <a:bodyPr/>
        <a:lstStyle/>
        <a:p>
          <a:r>
            <a:rPr lang="en-US" sz="1400" dirty="0" smtClean="0"/>
            <a:t>Expanding technology scope for ENTEC </a:t>
          </a:r>
          <a:r>
            <a:rPr lang="en-US" sz="1400" dirty="0" err="1" smtClean="0"/>
            <a:t>dept</a:t>
          </a:r>
          <a:endParaRPr lang="en-US" sz="1400" dirty="0"/>
        </a:p>
      </dgm:t>
    </dgm:pt>
    <dgm:pt modelId="{48B497E9-B3C0-43F4-9D9B-20FB0E9927A4}" type="parTrans" cxnId="{DBFC67CB-F894-430E-96D6-AFDA51B79CB3}">
      <dgm:prSet/>
      <dgm:spPr/>
      <dgm:t>
        <a:bodyPr/>
        <a:lstStyle/>
        <a:p>
          <a:endParaRPr lang="en-US"/>
        </a:p>
      </dgm:t>
    </dgm:pt>
    <dgm:pt modelId="{EED0BBF3-3854-4E71-8E4D-A8990E487F1C}" type="sibTrans" cxnId="{DBFC67CB-F894-430E-96D6-AFDA51B79CB3}">
      <dgm:prSet/>
      <dgm:spPr/>
      <dgm:t>
        <a:bodyPr/>
        <a:lstStyle/>
        <a:p>
          <a:endParaRPr lang="en-US"/>
        </a:p>
      </dgm:t>
    </dgm:pt>
    <dgm:pt modelId="{410B5D68-07E4-4877-A4AD-A68AF85CD625}">
      <dgm:prSet phldrT="[Text]" custT="1"/>
      <dgm:spPr/>
      <dgm:t>
        <a:bodyPr/>
        <a:lstStyle/>
        <a:p>
          <a:r>
            <a:rPr lang="en-US" sz="1400" dirty="0" smtClean="0"/>
            <a:t>Requires frequent, increasing management of assets</a:t>
          </a:r>
          <a:endParaRPr lang="en-US" sz="1400" dirty="0"/>
        </a:p>
      </dgm:t>
    </dgm:pt>
    <dgm:pt modelId="{107CE176-1815-4109-8EDE-FFDB9624419F}" type="parTrans" cxnId="{FDB0B58C-A582-4785-B82F-599A7E6D62EE}">
      <dgm:prSet/>
      <dgm:spPr/>
      <dgm:t>
        <a:bodyPr/>
        <a:lstStyle/>
        <a:p>
          <a:endParaRPr lang="en-US"/>
        </a:p>
      </dgm:t>
    </dgm:pt>
    <dgm:pt modelId="{B7034846-32C8-477D-8932-8E2B3FAD526F}" type="sibTrans" cxnId="{FDB0B58C-A582-4785-B82F-599A7E6D62EE}">
      <dgm:prSet/>
      <dgm:spPr/>
      <dgm:t>
        <a:bodyPr/>
        <a:lstStyle/>
        <a:p>
          <a:endParaRPr lang="en-US"/>
        </a:p>
      </dgm:t>
    </dgm:pt>
    <dgm:pt modelId="{33776E9C-6701-438D-ADDD-BB91B647C8BE}">
      <dgm:prSet phldrT="[Text]"/>
      <dgm:spPr/>
      <dgm:t>
        <a:bodyPr/>
        <a:lstStyle/>
        <a:p>
          <a:endParaRPr lang="en-US" sz="1000" dirty="0"/>
        </a:p>
      </dgm:t>
    </dgm:pt>
    <dgm:pt modelId="{91B06B6F-3608-4D58-87FD-C22730AC6F6F}" type="parTrans" cxnId="{350B5763-D9F2-4774-ACA1-37562EEA24C9}">
      <dgm:prSet/>
      <dgm:spPr/>
      <dgm:t>
        <a:bodyPr/>
        <a:lstStyle/>
        <a:p>
          <a:endParaRPr lang="en-US"/>
        </a:p>
      </dgm:t>
    </dgm:pt>
    <dgm:pt modelId="{B1B639ED-591B-41C0-B3F0-ACE10D6F09E4}" type="sibTrans" cxnId="{350B5763-D9F2-4774-ACA1-37562EEA24C9}">
      <dgm:prSet/>
      <dgm:spPr/>
      <dgm:t>
        <a:bodyPr/>
        <a:lstStyle/>
        <a:p>
          <a:endParaRPr lang="en-US"/>
        </a:p>
      </dgm:t>
    </dgm:pt>
    <dgm:pt modelId="{9EED279C-073F-440B-A9A5-CC9F38F70504}">
      <dgm:prSet phldrT="[Text]"/>
      <dgm:spPr/>
      <dgm:t>
        <a:bodyPr/>
        <a:lstStyle/>
        <a:p>
          <a:endParaRPr lang="en-US" sz="1000" dirty="0"/>
        </a:p>
      </dgm:t>
    </dgm:pt>
    <dgm:pt modelId="{48C98887-A866-4C2D-83AD-7DA6B7CB7CCA}" type="parTrans" cxnId="{9346936A-C580-43F6-88F8-3C678807A705}">
      <dgm:prSet/>
      <dgm:spPr/>
      <dgm:t>
        <a:bodyPr/>
        <a:lstStyle/>
        <a:p>
          <a:endParaRPr lang="en-US"/>
        </a:p>
      </dgm:t>
    </dgm:pt>
    <dgm:pt modelId="{984E479B-CF3B-4E01-A8A7-09CF01583CE7}" type="sibTrans" cxnId="{9346936A-C580-43F6-88F8-3C678807A705}">
      <dgm:prSet/>
      <dgm:spPr/>
      <dgm:t>
        <a:bodyPr/>
        <a:lstStyle/>
        <a:p>
          <a:endParaRPr lang="en-US"/>
        </a:p>
      </dgm:t>
    </dgm:pt>
    <dgm:pt modelId="{90211061-5103-4DE9-AAD6-E2844C9A8C55}">
      <dgm:prSet phldrT="[Text]" custT="1"/>
      <dgm:spPr/>
      <dgm:t>
        <a:bodyPr/>
        <a:lstStyle/>
        <a:p>
          <a:r>
            <a:rPr lang="en-US" sz="1400" dirty="0" smtClean="0"/>
            <a:t>Conflicts in reservations</a:t>
          </a:r>
          <a:endParaRPr lang="en-US" sz="1400" dirty="0"/>
        </a:p>
      </dgm:t>
    </dgm:pt>
    <dgm:pt modelId="{C8BC0EE9-BABC-445E-AF3E-691F2277B656}" type="parTrans" cxnId="{6EA91432-9CE8-468F-BA1C-C676F6C4369D}">
      <dgm:prSet/>
      <dgm:spPr/>
      <dgm:t>
        <a:bodyPr/>
        <a:lstStyle/>
        <a:p>
          <a:endParaRPr lang="en-US"/>
        </a:p>
      </dgm:t>
    </dgm:pt>
    <dgm:pt modelId="{912BFB14-2626-4EDC-B6DA-9CB63526316E}" type="sibTrans" cxnId="{6EA91432-9CE8-468F-BA1C-C676F6C4369D}">
      <dgm:prSet/>
      <dgm:spPr/>
      <dgm:t>
        <a:bodyPr/>
        <a:lstStyle/>
        <a:p>
          <a:endParaRPr lang="en-US"/>
        </a:p>
      </dgm:t>
    </dgm:pt>
    <dgm:pt modelId="{2D9E4B18-60D9-4AF6-A280-76D26F110634}">
      <dgm:prSet phldrT="[Text]"/>
      <dgm:spPr/>
      <dgm:t>
        <a:bodyPr/>
        <a:lstStyle/>
        <a:p>
          <a:endParaRPr lang="en-US" sz="1000" dirty="0"/>
        </a:p>
      </dgm:t>
    </dgm:pt>
    <dgm:pt modelId="{CC39406D-0AF8-4248-AEB9-4E14EBB06F45}" type="parTrans" cxnId="{F5208028-2449-429E-8A59-0BCCAFD9585E}">
      <dgm:prSet/>
      <dgm:spPr/>
      <dgm:t>
        <a:bodyPr/>
        <a:lstStyle/>
        <a:p>
          <a:endParaRPr lang="en-US"/>
        </a:p>
      </dgm:t>
    </dgm:pt>
    <dgm:pt modelId="{2D081464-99C0-4DA8-B71F-B657F0C76EAB}" type="sibTrans" cxnId="{F5208028-2449-429E-8A59-0BCCAFD9585E}">
      <dgm:prSet/>
      <dgm:spPr/>
      <dgm:t>
        <a:bodyPr/>
        <a:lstStyle/>
        <a:p>
          <a:endParaRPr lang="en-US"/>
        </a:p>
      </dgm:t>
    </dgm:pt>
    <dgm:pt modelId="{A86C0597-C86D-445F-A65E-5DC8DAF2F878}">
      <dgm:prSet phldrT="[Text]" custT="1"/>
      <dgm:spPr/>
      <dgm:t>
        <a:bodyPr/>
        <a:lstStyle/>
        <a:p>
          <a:r>
            <a:rPr lang="en-US" sz="1400" dirty="0" smtClean="0"/>
            <a:t>No automated process for managing inventory including size and states</a:t>
          </a:r>
          <a:endParaRPr lang="en-US" sz="1400" dirty="0"/>
        </a:p>
      </dgm:t>
    </dgm:pt>
    <dgm:pt modelId="{AB022114-E72A-424B-99F9-14AFDBC99C40}" type="parTrans" cxnId="{D094B494-643B-4D5E-AEAD-C79471C71CC5}">
      <dgm:prSet/>
      <dgm:spPr/>
      <dgm:t>
        <a:bodyPr/>
        <a:lstStyle/>
        <a:p>
          <a:endParaRPr lang="en-US"/>
        </a:p>
      </dgm:t>
    </dgm:pt>
    <dgm:pt modelId="{88233FA0-1403-494F-82C9-410D217161F8}" type="sibTrans" cxnId="{D094B494-643B-4D5E-AEAD-C79471C71CC5}">
      <dgm:prSet/>
      <dgm:spPr/>
      <dgm:t>
        <a:bodyPr/>
        <a:lstStyle/>
        <a:p>
          <a:endParaRPr lang="en-US"/>
        </a:p>
      </dgm:t>
    </dgm:pt>
    <dgm:pt modelId="{68EBF51E-933E-46EF-A870-1BBF96780EF7}">
      <dgm:prSet phldrT="[Text]" custT="1"/>
      <dgm:spPr/>
      <dgm:t>
        <a:bodyPr/>
        <a:lstStyle/>
        <a:p>
          <a:r>
            <a:rPr lang="en-US" sz="1400" dirty="0" smtClean="0"/>
            <a:t>Requests from various campuses</a:t>
          </a:r>
          <a:endParaRPr lang="en-US" sz="1400" dirty="0"/>
        </a:p>
      </dgm:t>
    </dgm:pt>
    <dgm:pt modelId="{5A3B5733-7C95-4C89-879D-86A86E9E8D9F}" type="parTrans" cxnId="{16EB12C7-8624-4238-9B49-D9D08B457349}">
      <dgm:prSet/>
      <dgm:spPr/>
      <dgm:t>
        <a:bodyPr/>
        <a:lstStyle/>
        <a:p>
          <a:endParaRPr lang="en-US"/>
        </a:p>
      </dgm:t>
    </dgm:pt>
    <dgm:pt modelId="{F479EA72-FFC3-404C-A6D0-92BD453140D3}" type="sibTrans" cxnId="{16EB12C7-8624-4238-9B49-D9D08B457349}">
      <dgm:prSet/>
      <dgm:spPr/>
      <dgm:t>
        <a:bodyPr/>
        <a:lstStyle/>
        <a:p>
          <a:endParaRPr lang="en-US"/>
        </a:p>
      </dgm:t>
    </dgm:pt>
    <dgm:pt modelId="{87D19EC7-2C28-4434-B66D-DCC6C213D73A}" type="pres">
      <dgm:prSet presAssocID="{1D0EF777-2154-43D4-8619-E9E6BD174E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D35C0D-5731-4A1D-8556-55D52C2CA3F2}" type="pres">
      <dgm:prSet presAssocID="{5BA7EB52-7CDC-4422-A0F1-AB31E3829ECF}" presName="linNode" presStyleCnt="0"/>
      <dgm:spPr/>
    </dgm:pt>
    <dgm:pt modelId="{4DD939FE-E18C-4007-9D4C-D898EA633076}" type="pres">
      <dgm:prSet presAssocID="{5BA7EB52-7CDC-4422-A0F1-AB31E3829E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9F16A-A040-4A64-8023-0C9DEE6F13D5}" type="pres">
      <dgm:prSet presAssocID="{5BA7EB52-7CDC-4422-A0F1-AB31E3829E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0FF1A-E1CB-48CB-8994-9CB09EA5C347}" type="pres">
      <dgm:prSet presAssocID="{4903DE00-DA31-47C0-90A7-0FD2D35B8A4E}" presName="sp" presStyleCnt="0"/>
      <dgm:spPr/>
    </dgm:pt>
    <dgm:pt modelId="{AC8228B1-ED42-4FD1-AA2F-79D19119A8E7}" type="pres">
      <dgm:prSet presAssocID="{9DBAE90A-ACE5-4869-B6E0-07FE22137E53}" presName="linNode" presStyleCnt="0"/>
      <dgm:spPr/>
    </dgm:pt>
    <dgm:pt modelId="{29F26A15-5EB2-46CD-A7D5-C25333B41005}" type="pres">
      <dgm:prSet presAssocID="{9DBAE90A-ACE5-4869-B6E0-07FE22137E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3DD1F-2AA6-4B93-96B9-EC24E47BF0E0}" type="pres">
      <dgm:prSet presAssocID="{9DBAE90A-ACE5-4869-B6E0-07FE22137E5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039E1-51E3-4C54-9393-6347D28717AC}" type="pres">
      <dgm:prSet presAssocID="{E5871F6D-81F1-40CD-80C3-4869E0E603FC}" presName="sp" presStyleCnt="0"/>
      <dgm:spPr/>
    </dgm:pt>
    <dgm:pt modelId="{14C02879-4FCF-4996-B682-74354EEE37EC}" type="pres">
      <dgm:prSet presAssocID="{9309562E-7F48-4BAA-81AF-3608AF83C8EB}" presName="linNode" presStyleCnt="0"/>
      <dgm:spPr/>
    </dgm:pt>
    <dgm:pt modelId="{5487B8DD-14B5-42A0-ACB7-E9F5A2DD47F6}" type="pres">
      <dgm:prSet presAssocID="{9309562E-7F48-4BAA-81AF-3608AF83C8E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8AF94-175C-457F-B1D2-34334AB4E64F}" type="pres">
      <dgm:prSet presAssocID="{9309562E-7F48-4BAA-81AF-3608AF83C8E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C0080-DCE6-42EA-8B4B-3579CF46C4A9}" srcId="{9DBAE90A-ACE5-4869-B6E0-07FE22137E53}" destId="{4D669956-D4BD-4120-B738-B73D78EAB94A}" srcOrd="2" destOrd="0" parTransId="{41CC380F-3F1B-4026-A4DB-6E79B8E4D19D}" sibTransId="{05BDE43E-4D21-40BD-8321-1C63A246F258}"/>
    <dgm:cxn modelId="{5B97B07E-CBA7-4834-A2BA-A8DB5C229671}" type="presOf" srcId="{08A894A4-E0FB-4E92-83FE-448E8D147868}" destId="{C478AF94-175C-457F-B1D2-34334AB4E64F}" srcOrd="0" destOrd="1" presId="urn:microsoft.com/office/officeart/2005/8/layout/vList5"/>
    <dgm:cxn modelId="{4D7FF567-54C6-4359-8F0B-4DF4C2A88B87}" type="presOf" srcId="{4D669956-D4BD-4120-B738-B73D78EAB94A}" destId="{1B53DD1F-2AA6-4B93-96B9-EC24E47BF0E0}" srcOrd="0" destOrd="2" presId="urn:microsoft.com/office/officeart/2005/8/layout/vList5"/>
    <dgm:cxn modelId="{AC5D38C9-FA38-409E-BC92-249EFFDDAE78}" type="presOf" srcId="{9309562E-7F48-4BAA-81AF-3608AF83C8EB}" destId="{5487B8DD-14B5-42A0-ACB7-E9F5A2DD47F6}" srcOrd="0" destOrd="0" presId="urn:microsoft.com/office/officeart/2005/8/layout/vList5"/>
    <dgm:cxn modelId="{A784A3B1-9E3E-4029-8B97-41B054E5861E}" type="presOf" srcId="{9DBAE90A-ACE5-4869-B6E0-07FE22137E53}" destId="{29F26A15-5EB2-46CD-A7D5-C25333B41005}" srcOrd="0" destOrd="0" presId="urn:microsoft.com/office/officeart/2005/8/layout/vList5"/>
    <dgm:cxn modelId="{696E04F0-971B-47EF-93A9-0492B5CF9222}" srcId="{9309562E-7F48-4BAA-81AF-3608AF83C8EB}" destId="{CBFDE852-0C63-4A8E-8C53-F1B2CE1D1502}" srcOrd="5" destOrd="0" parTransId="{B96DE140-9C49-438B-B724-4C7210111E37}" sibTransId="{B48E14EE-3FCB-40AE-9DA9-4DD3B1149E17}"/>
    <dgm:cxn modelId="{D094B494-643B-4D5E-AEAD-C79471C71CC5}" srcId="{9309562E-7F48-4BAA-81AF-3608AF83C8EB}" destId="{A86C0597-C86D-445F-A65E-5DC8DAF2F878}" srcOrd="2" destOrd="0" parTransId="{AB022114-E72A-424B-99F9-14AFDBC99C40}" sibTransId="{88233FA0-1403-494F-82C9-410D217161F8}"/>
    <dgm:cxn modelId="{55593DE2-5E7D-4EE2-8582-9D0CF4C42BD2}" type="presOf" srcId="{CBFDE852-0C63-4A8E-8C53-F1B2CE1D1502}" destId="{C478AF94-175C-457F-B1D2-34334AB4E64F}" srcOrd="0" destOrd="5" presId="urn:microsoft.com/office/officeart/2005/8/layout/vList5"/>
    <dgm:cxn modelId="{5F1187A5-F796-4537-A35C-B7727B7F3815}" type="presOf" srcId="{1D0EF777-2154-43D4-8619-E9E6BD174EB4}" destId="{87D19EC7-2C28-4434-B66D-DCC6C213D73A}" srcOrd="0" destOrd="0" presId="urn:microsoft.com/office/officeart/2005/8/layout/vList5"/>
    <dgm:cxn modelId="{7BBCE67A-5FE5-4836-8A79-998BC89ADFCF}" type="presOf" srcId="{410B5D68-07E4-4877-A4AD-A68AF85CD625}" destId="{98C9F16A-A040-4A64-8023-0C9DEE6F13D5}" srcOrd="0" destOrd="1" presId="urn:microsoft.com/office/officeart/2005/8/layout/vList5"/>
    <dgm:cxn modelId="{E244E5ED-B53F-42B2-8D0A-066100841B63}" srcId="{1D0EF777-2154-43D4-8619-E9E6BD174EB4}" destId="{9309562E-7F48-4BAA-81AF-3608AF83C8EB}" srcOrd="2" destOrd="0" parTransId="{92B76853-811A-4483-A2C9-52A6FBAF6314}" sibTransId="{93F1F2DA-AD06-4AD2-AECE-2617BD71D4F2}"/>
    <dgm:cxn modelId="{976F9AE5-71D6-4378-A15C-FBBFE230264F}" type="presOf" srcId="{2D9E4B18-60D9-4AF6-A280-76D26F110634}" destId="{C478AF94-175C-457F-B1D2-34334AB4E64F}" srcOrd="0" destOrd="3" presId="urn:microsoft.com/office/officeart/2005/8/layout/vList5"/>
    <dgm:cxn modelId="{E6C08D0A-0625-473B-8204-57109D5D7423}" srcId="{1D0EF777-2154-43D4-8619-E9E6BD174EB4}" destId="{5BA7EB52-7CDC-4422-A0F1-AB31E3829ECF}" srcOrd="0" destOrd="0" parTransId="{6239DE9D-CAD6-4729-B548-7D49F463BF0A}" sibTransId="{4903DE00-DA31-47C0-90A7-0FD2D35B8A4E}"/>
    <dgm:cxn modelId="{9346936A-C580-43F6-88F8-3C678807A705}" srcId="{9309562E-7F48-4BAA-81AF-3608AF83C8EB}" destId="{9EED279C-073F-440B-A9A5-CC9F38F70504}" srcOrd="0" destOrd="0" parTransId="{48C98887-A866-4C2D-83AD-7DA6B7CB7CCA}" sibTransId="{984E479B-CF3B-4E01-A8A7-09CF01583CE7}"/>
    <dgm:cxn modelId="{38922511-6189-4618-8CDA-79CAC2C2CC8C}" type="presOf" srcId="{A86C0597-C86D-445F-A65E-5DC8DAF2F878}" destId="{C478AF94-175C-457F-B1D2-34334AB4E64F}" srcOrd="0" destOrd="2" presId="urn:microsoft.com/office/officeart/2005/8/layout/vList5"/>
    <dgm:cxn modelId="{7530C99F-D40A-4097-96E0-352ED147BE8B}" srcId="{9309562E-7F48-4BAA-81AF-3608AF83C8EB}" destId="{08A894A4-E0FB-4E92-83FE-448E8D147868}" srcOrd="1" destOrd="0" parTransId="{621FD823-F107-4394-9212-87FB7E43FF1B}" sibTransId="{D6843064-5259-4C12-A7E6-48AD55AC5B9E}"/>
    <dgm:cxn modelId="{F5208028-2449-429E-8A59-0BCCAFD9585E}" srcId="{9309562E-7F48-4BAA-81AF-3608AF83C8EB}" destId="{2D9E4B18-60D9-4AF6-A280-76D26F110634}" srcOrd="3" destOrd="0" parTransId="{CC39406D-0AF8-4248-AEB9-4E14EBB06F45}" sibTransId="{2D081464-99C0-4DA8-B71F-B657F0C76EAB}"/>
    <dgm:cxn modelId="{FD159DD2-D083-42F5-83BC-206F552DC65B}" type="presOf" srcId="{33776E9C-6701-438D-ADDD-BB91B647C8BE}" destId="{C478AF94-175C-457F-B1D2-34334AB4E64F}" srcOrd="0" destOrd="4" presId="urn:microsoft.com/office/officeart/2005/8/layout/vList5"/>
    <dgm:cxn modelId="{16EB12C7-8624-4238-9B49-D9D08B457349}" srcId="{5BA7EB52-7CDC-4422-A0F1-AB31E3829ECF}" destId="{68EBF51E-933E-46EF-A870-1BBF96780EF7}" srcOrd="2" destOrd="0" parTransId="{5A3B5733-7C95-4C89-879D-86A86E9E8D9F}" sibTransId="{F479EA72-FFC3-404C-A6D0-92BD453140D3}"/>
    <dgm:cxn modelId="{371DECFB-4AEC-45C6-8993-5E7C94457F7D}" srcId="{9DBAE90A-ACE5-4869-B6E0-07FE22137E53}" destId="{56719690-DB5D-4151-932D-9050CA6C2C8B}" srcOrd="0" destOrd="0" parTransId="{F399F112-AFDB-4E5E-974F-10597939CD31}" sibTransId="{10FA67E6-BE91-4A52-B211-54629C8455C8}"/>
    <dgm:cxn modelId="{3D66E274-73F7-43FC-8D56-8C792DA1D2DB}" type="presOf" srcId="{56719690-DB5D-4151-932D-9050CA6C2C8B}" destId="{1B53DD1F-2AA6-4B93-96B9-EC24E47BF0E0}" srcOrd="0" destOrd="0" presId="urn:microsoft.com/office/officeart/2005/8/layout/vList5"/>
    <dgm:cxn modelId="{41F18CB8-C866-439B-ADB3-14E657A673CE}" type="presOf" srcId="{9EED279C-073F-440B-A9A5-CC9F38F70504}" destId="{C478AF94-175C-457F-B1D2-34334AB4E64F}" srcOrd="0" destOrd="0" presId="urn:microsoft.com/office/officeart/2005/8/layout/vList5"/>
    <dgm:cxn modelId="{2645446C-0957-4B5D-AD07-156D7D57EB08}" type="presOf" srcId="{68EBF51E-933E-46EF-A870-1BBF96780EF7}" destId="{98C9F16A-A040-4A64-8023-0C9DEE6F13D5}" srcOrd="0" destOrd="2" presId="urn:microsoft.com/office/officeart/2005/8/layout/vList5"/>
    <dgm:cxn modelId="{FDB0B58C-A582-4785-B82F-599A7E6D62EE}" srcId="{5BA7EB52-7CDC-4422-A0F1-AB31E3829ECF}" destId="{410B5D68-07E4-4877-A4AD-A68AF85CD625}" srcOrd="1" destOrd="0" parTransId="{107CE176-1815-4109-8EDE-FFDB9624419F}" sibTransId="{B7034846-32C8-477D-8932-8E2B3FAD526F}"/>
    <dgm:cxn modelId="{1A4961BE-82CF-43D0-82D2-F0F2B502EE95}" type="presOf" srcId="{5BA7EB52-7CDC-4422-A0F1-AB31E3829ECF}" destId="{4DD939FE-E18C-4007-9D4C-D898EA633076}" srcOrd="0" destOrd="0" presId="urn:microsoft.com/office/officeart/2005/8/layout/vList5"/>
    <dgm:cxn modelId="{DBFC67CB-F894-430E-96D6-AFDA51B79CB3}" srcId="{5BA7EB52-7CDC-4422-A0F1-AB31E3829ECF}" destId="{2FC8D41A-C195-4FA1-A948-D31E420D64AF}" srcOrd="0" destOrd="0" parTransId="{48B497E9-B3C0-43F4-9D9B-20FB0E9927A4}" sibTransId="{EED0BBF3-3854-4E71-8E4D-A8990E487F1C}"/>
    <dgm:cxn modelId="{6EA91432-9CE8-468F-BA1C-C676F6C4369D}" srcId="{9DBAE90A-ACE5-4869-B6E0-07FE22137E53}" destId="{90211061-5103-4DE9-AAD6-E2844C9A8C55}" srcOrd="1" destOrd="0" parTransId="{C8BC0EE9-BABC-445E-AF3E-691F2277B656}" sibTransId="{912BFB14-2626-4EDC-B6DA-9CB63526316E}"/>
    <dgm:cxn modelId="{350B5763-D9F2-4774-ACA1-37562EEA24C9}" srcId="{9309562E-7F48-4BAA-81AF-3608AF83C8EB}" destId="{33776E9C-6701-438D-ADDD-BB91B647C8BE}" srcOrd="4" destOrd="0" parTransId="{91B06B6F-3608-4D58-87FD-C22730AC6F6F}" sibTransId="{B1B639ED-591B-41C0-B3F0-ACE10D6F09E4}"/>
    <dgm:cxn modelId="{287D7317-86EE-4DAE-805A-758B0BC84E8D}" srcId="{1D0EF777-2154-43D4-8619-E9E6BD174EB4}" destId="{9DBAE90A-ACE5-4869-B6E0-07FE22137E53}" srcOrd="1" destOrd="0" parTransId="{3631D71A-6E3C-4413-B0F1-2A54959A1B51}" sibTransId="{E5871F6D-81F1-40CD-80C3-4869E0E603FC}"/>
    <dgm:cxn modelId="{2C9386BA-7F2A-4BAC-A750-D1CD230B3429}" type="presOf" srcId="{90211061-5103-4DE9-AAD6-E2844C9A8C55}" destId="{1B53DD1F-2AA6-4B93-96B9-EC24E47BF0E0}" srcOrd="0" destOrd="1" presId="urn:microsoft.com/office/officeart/2005/8/layout/vList5"/>
    <dgm:cxn modelId="{6AC7BECF-CC32-449A-A567-27E6A77A63BC}" type="presOf" srcId="{2FC8D41A-C195-4FA1-A948-D31E420D64AF}" destId="{98C9F16A-A040-4A64-8023-0C9DEE6F13D5}" srcOrd="0" destOrd="0" presId="urn:microsoft.com/office/officeart/2005/8/layout/vList5"/>
    <dgm:cxn modelId="{3A48388A-3AC8-4066-9100-79EBF51D59CB}" type="presParOf" srcId="{87D19EC7-2C28-4434-B66D-DCC6C213D73A}" destId="{1ED35C0D-5731-4A1D-8556-55D52C2CA3F2}" srcOrd="0" destOrd="0" presId="urn:microsoft.com/office/officeart/2005/8/layout/vList5"/>
    <dgm:cxn modelId="{760106D7-B7DA-4698-BA9F-82562DCEBA6E}" type="presParOf" srcId="{1ED35C0D-5731-4A1D-8556-55D52C2CA3F2}" destId="{4DD939FE-E18C-4007-9D4C-D898EA633076}" srcOrd="0" destOrd="0" presId="urn:microsoft.com/office/officeart/2005/8/layout/vList5"/>
    <dgm:cxn modelId="{A89019E4-CECB-4F2A-A244-4F8D2D25E006}" type="presParOf" srcId="{1ED35C0D-5731-4A1D-8556-55D52C2CA3F2}" destId="{98C9F16A-A040-4A64-8023-0C9DEE6F13D5}" srcOrd="1" destOrd="0" presId="urn:microsoft.com/office/officeart/2005/8/layout/vList5"/>
    <dgm:cxn modelId="{82E838FA-7747-4332-B254-5F005A8F62A1}" type="presParOf" srcId="{87D19EC7-2C28-4434-B66D-DCC6C213D73A}" destId="{BE60FF1A-E1CB-48CB-8994-9CB09EA5C347}" srcOrd="1" destOrd="0" presId="urn:microsoft.com/office/officeart/2005/8/layout/vList5"/>
    <dgm:cxn modelId="{D001CDB9-8498-4FEA-A948-7DF94F5896BA}" type="presParOf" srcId="{87D19EC7-2C28-4434-B66D-DCC6C213D73A}" destId="{AC8228B1-ED42-4FD1-AA2F-79D19119A8E7}" srcOrd="2" destOrd="0" presId="urn:microsoft.com/office/officeart/2005/8/layout/vList5"/>
    <dgm:cxn modelId="{C8B3735E-D0EB-4064-9392-A0784B3E2D90}" type="presParOf" srcId="{AC8228B1-ED42-4FD1-AA2F-79D19119A8E7}" destId="{29F26A15-5EB2-46CD-A7D5-C25333B41005}" srcOrd="0" destOrd="0" presId="urn:microsoft.com/office/officeart/2005/8/layout/vList5"/>
    <dgm:cxn modelId="{18312D19-A6B6-4109-8234-E49979735597}" type="presParOf" srcId="{AC8228B1-ED42-4FD1-AA2F-79D19119A8E7}" destId="{1B53DD1F-2AA6-4B93-96B9-EC24E47BF0E0}" srcOrd="1" destOrd="0" presId="urn:microsoft.com/office/officeart/2005/8/layout/vList5"/>
    <dgm:cxn modelId="{02A3E64E-2D5A-4FD0-BAA8-85D46AB3EF43}" type="presParOf" srcId="{87D19EC7-2C28-4434-B66D-DCC6C213D73A}" destId="{5AB039E1-51E3-4C54-9393-6347D28717AC}" srcOrd="3" destOrd="0" presId="urn:microsoft.com/office/officeart/2005/8/layout/vList5"/>
    <dgm:cxn modelId="{0086F0BB-48A0-4E81-9C36-D2132F38569A}" type="presParOf" srcId="{87D19EC7-2C28-4434-B66D-DCC6C213D73A}" destId="{14C02879-4FCF-4996-B682-74354EEE37EC}" srcOrd="4" destOrd="0" presId="urn:microsoft.com/office/officeart/2005/8/layout/vList5"/>
    <dgm:cxn modelId="{C49A1F83-E7C7-47CF-90A1-8543F7DA9A1D}" type="presParOf" srcId="{14C02879-4FCF-4996-B682-74354EEE37EC}" destId="{5487B8DD-14B5-42A0-ACB7-E9F5A2DD47F6}" srcOrd="0" destOrd="0" presId="urn:microsoft.com/office/officeart/2005/8/layout/vList5"/>
    <dgm:cxn modelId="{1DB6A903-6E3A-499F-87DA-975339151E3E}" type="presParOf" srcId="{14C02879-4FCF-4996-B682-74354EEE37EC}" destId="{C478AF94-175C-457F-B1D2-34334AB4E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CAC353-A98F-4FB4-BE0F-95626A5BD634}" type="doc">
      <dgm:prSet loTypeId="urn:microsoft.com/office/officeart/2005/8/layout/vProcess5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93D8936-4D09-49F5-A65C-5789CF3C422D}">
      <dgm:prSet phldrT="[Text]"/>
      <dgm:spPr/>
      <dgm:t>
        <a:bodyPr/>
        <a:lstStyle/>
        <a:p>
          <a:r>
            <a:rPr lang="en-US" dirty="0" smtClean="0"/>
            <a:t>Automated Process</a:t>
          </a:r>
          <a:endParaRPr lang="en-US" dirty="0"/>
        </a:p>
      </dgm:t>
    </dgm:pt>
    <dgm:pt modelId="{75542218-58CA-4A92-A22F-533AFB2864DB}" type="parTrans" cxnId="{C042DC77-1D71-467E-A802-EB7641B5B518}">
      <dgm:prSet/>
      <dgm:spPr/>
      <dgm:t>
        <a:bodyPr/>
        <a:lstStyle/>
        <a:p>
          <a:endParaRPr lang="en-US"/>
        </a:p>
      </dgm:t>
    </dgm:pt>
    <dgm:pt modelId="{35EA6049-1674-4BD9-9551-7C49C90171BD}" type="sibTrans" cxnId="{C042DC77-1D71-467E-A802-EB7641B5B518}">
      <dgm:prSet/>
      <dgm:spPr/>
      <dgm:t>
        <a:bodyPr/>
        <a:lstStyle/>
        <a:p>
          <a:endParaRPr lang="en-US"/>
        </a:p>
      </dgm:t>
    </dgm:pt>
    <dgm:pt modelId="{6F01AE13-4F89-4C02-B82C-C5F43C9FF472}">
      <dgm:prSet phldrT="[Text]"/>
      <dgm:spPr/>
      <dgm:t>
        <a:bodyPr/>
        <a:lstStyle/>
        <a:p>
          <a:r>
            <a:rPr lang="en-US" dirty="0" smtClean="0"/>
            <a:t>Smart Asset Management</a:t>
          </a:r>
          <a:endParaRPr lang="en-US" dirty="0"/>
        </a:p>
      </dgm:t>
    </dgm:pt>
    <dgm:pt modelId="{D59A29A1-EDBD-4B77-95F5-F2E631DD695B}" type="parTrans" cxnId="{28DFAF93-B363-455C-BCC9-9BBCACB9B204}">
      <dgm:prSet/>
      <dgm:spPr/>
      <dgm:t>
        <a:bodyPr/>
        <a:lstStyle/>
        <a:p>
          <a:endParaRPr lang="en-US"/>
        </a:p>
      </dgm:t>
    </dgm:pt>
    <dgm:pt modelId="{7DF1384D-912C-47FA-9926-0F3689C3BB43}" type="sibTrans" cxnId="{28DFAF93-B363-455C-BCC9-9BBCACB9B204}">
      <dgm:prSet/>
      <dgm:spPr/>
      <dgm:t>
        <a:bodyPr/>
        <a:lstStyle/>
        <a:p>
          <a:endParaRPr lang="en-US"/>
        </a:p>
      </dgm:t>
    </dgm:pt>
    <dgm:pt modelId="{BA439836-760A-432F-B540-77134410AF0A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54716E5D-2242-4688-9DDD-7C2E97C39AE8}" type="parTrans" cxnId="{12F183E2-A335-430F-9668-F0F20EA03620}">
      <dgm:prSet/>
      <dgm:spPr/>
      <dgm:t>
        <a:bodyPr/>
        <a:lstStyle/>
        <a:p>
          <a:endParaRPr lang="en-US"/>
        </a:p>
      </dgm:t>
    </dgm:pt>
    <dgm:pt modelId="{E97335FC-11B0-4EBB-B078-A26E8B082D99}" type="sibTrans" cxnId="{12F183E2-A335-430F-9668-F0F20EA03620}">
      <dgm:prSet/>
      <dgm:spPr/>
      <dgm:t>
        <a:bodyPr/>
        <a:lstStyle/>
        <a:p>
          <a:endParaRPr lang="en-US"/>
        </a:p>
      </dgm:t>
    </dgm:pt>
    <dgm:pt modelId="{8C147356-7956-46F3-AB0F-83F943AB63C0}">
      <dgm:prSet phldrT="[Text]"/>
      <dgm:spPr/>
      <dgm:t>
        <a:bodyPr/>
        <a:lstStyle/>
        <a:p>
          <a:r>
            <a:rPr lang="en-US" dirty="0" smtClean="0"/>
            <a:t>ENTEC faculty utilize console program to handle borrow/reservation requests from users from any campus</a:t>
          </a:r>
          <a:endParaRPr lang="en-US" dirty="0"/>
        </a:p>
      </dgm:t>
    </dgm:pt>
    <dgm:pt modelId="{21C309A8-6574-4283-B969-19FA7DF637BA}" type="parTrans" cxnId="{6C2DDF75-5976-44F9-9776-0BF596940A8C}">
      <dgm:prSet/>
      <dgm:spPr/>
      <dgm:t>
        <a:bodyPr/>
        <a:lstStyle/>
        <a:p>
          <a:endParaRPr lang="en-US"/>
        </a:p>
      </dgm:t>
    </dgm:pt>
    <dgm:pt modelId="{F961B07B-E318-470A-870D-5BC3DFB8A80B}" type="sibTrans" cxnId="{6C2DDF75-5976-44F9-9776-0BF596940A8C}">
      <dgm:prSet/>
      <dgm:spPr/>
      <dgm:t>
        <a:bodyPr/>
        <a:lstStyle/>
        <a:p>
          <a:endParaRPr lang="en-US"/>
        </a:p>
      </dgm:t>
    </dgm:pt>
    <dgm:pt modelId="{0AEF4035-8E4D-4BDB-A599-E3196B563C32}">
      <dgm:prSet phldrT="[Text]"/>
      <dgm:spPr/>
      <dgm:t>
        <a:bodyPr/>
        <a:lstStyle/>
        <a:p>
          <a:r>
            <a:rPr lang="en-US" dirty="0" smtClean="0"/>
            <a:t>States of assets recorded and taken into account before and after rentals</a:t>
          </a:r>
          <a:endParaRPr lang="en-US" dirty="0"/>
        </a:p>
      </dgm:t>
    </dgm:pt>
    <dgm:pt modelId="{B5786A17-B0CB-43E0-9D01-299AE9AC35AA}" type="parTrans" cxnId="{657859BB-67B4-4BB0-BBAE-EB58AE2897AC}">
      <dgm:prSet/>
      <dgm:spPr/>
      <dgm:t>
        <a:bodyPr/>
        <a:lstStyle/>
        <a:p>
          <a:endParaRPr lang="en-US"/>
        </a:p>
      </dgm:t>
    </dgm:pt>
    <dgm:pt modelId="{43C2533E-5D57-4DC7-BD8E-4755BD61F656}" type="sibTrans" cxnId="{657859BB-67B4-4BB0-BBAE-EB58AE2897AC}">
      <dgm:prSet/>
      <dgm:spPr/>
      <dgm:t>
        <a:bodyPr/>
        <a:lstStyle/>
        <a:p>
          <a:endParaRPr lang="en-US"/>
        </a:p>
      </dgm:t>
    </dgm:pt>
    <dgm:pt modelId="{AEE3705A-0208-41C6-8183-6CA84B6A31A3}">
      <dgm:prSet phldrT="[Text]"/>
      <dgm:spPr/>
      <dgm:t>
        <a:bodyPr/>
        <a:lstStyle/>
        <a:p>
          <a:r>
            <a:rPr lang="en-US" dirty="0" smtClean="0"/>
            <a:t>Generate desired reports such as active rentals, reservation requests, incidents, and total inventory</a:t>
          </a:r>
          <a:endParaRPr lang="en-US" dirty="0"/>
        </a:p>
      </dgm:t>
    </dgm:pt>
    <dgm:pt modelId="{0E82C3CA-51BA-4E5D-A24D-15FCE4E3176A}" type="parTrans" cxnId="{FF82BDD1-5FFD-4AEF-8AFB-41D7F7C55912}">
      <dgm:prSet/>
      <dgm:spPr/>
      <dgm:t>
        <a:bodyPr/>
        <a:lstStyle/>
        <a:p>
          <a:endParaRPr lang="en-US"/>
        </a:p>
      </dgm:t>
    </dgm:pt>
    <dgm:pt modelId="{9862CBC1-3BEA-4359-847C-2D40A5C38482}" type="sibTrans" cxnId="{FF82BDD1-5FFD-4AEF-8AFB-41D7F7C55912}">
      <dgm:prSet/>
      <dgm:spPr/>
      <dgm:t>
        <a:bodyPr/>
        <a:lstStyle/>
        <a:p>
          <a:endParaRPr lang="en-US"/>
        </a:p>
      </dgm:t>
    </dgm:pt>
    <dgm:pt modelId="{B7F00FBE-4C72-4FB7-96E9-BA2DEE137CE9}">
      <dgm:prSet phldrT="[Text]"/>
      <dgm:spPr/>
      <dgm:t>
        <a:bodyPr/>
        <a:lstStyle/>
        <a:p>
          <a:r>
            <a:rPr lang="en-US" dirty="0" smtClean="0"/>
            <a:t>Detailed user info for rentals recorded</a:t>
          </a:r>
          <a:endParaRPr lang="en-US" dirty="0"/>
        </a:p>
      </dgm:t>
    </dgm:pt>
    <dgm:pt modelId="{8D5C44E5-D6BA-4E01-9D76-EEF51EB4A814}" type="parTrans" cxnId="{A9633EC9-EC87-417E-974B-5B6C5D27BE2F}">
      <dgm:prSet/>
      <dgm:spPr/>
      <dgm:t>
        <a:bodyPr/>
        <a:lstStyle/>
        <a:p>
          <a:endParaRPr lang="en-US"/>
        </a:p>
      </dgm:t>
    </dgm:pt>
    <dgm:pt modelId="{98E8F0FA-B954-43AF-8D2D-C0F3934925F5}" type="sibTrans" cxnId="{A9633EC9-EC87-417E-974B-5B6C5D27BE2F}">
      <dgm:prSet/>
      <dgm:spPr/>
      <dgm:t>
        <a:bodyPr/>
        <a:lstStyle/>
        <a:p>
          <a:endParaRPr lang="en-US"/>
        </a:p>
      </dgm:t>
    </dgm:pt>
    <dgm:pt modelId="{DA8D3FC7-CD2F-491E-A400-F8482312327C}">
      <dgm:prSet phldrT="[Text]"/>
      <dgm:spPr/>
      <dgm:t>
        <a:bodyPr/>
        <a:lstStyle/>
        <a:p>
          <a:r>
            <a:rPr lang="en-US" dirty="0" smtClean="0"/>
            <a:t>Add/update entire inventory</a:t>
          </a:r>
          <a:endParaRPr lang="en-US" dirty="0"/>
        </a:p>
      </dgm:t>
    </dgm:pt>
    <dgm:pt modelId="{F0977641-8AFA-4C6B-BCB6-AA33BAE7AF92}" type="parTrans" cxnId="{EE5C0C3D-7F21-41C7-B4AB-68EB5704FB8A}">
      <dgm:prSet/>
      <dgm:spPr/>
      <dgm:t>
        <a:bodyPr/>
        <a:lstStyle/>
        <a:p>
          <a:endParaRPr lang="en-US"/>
        </a:p>
      </dgm:t>
    </dgm:pt>
    <dgm:pt modelId="{56DFA303-5362-4229-8E2B-C75C4AC8AEFE}" type="sibTrans" cxnId="{EE5C0C3D-7F21-41C7-B4AB-68EB5704FB8A}">
      <dgm:prSet/>
      <dgm:spPr/>
      <dgm:t>
        <a:bodyPr/>
        <a:lstStyle/>
        <a:p>
          <a:endParaRPr lang="en-US"/>
        </a:p>
      </dgm:t>
    </dgm:pt>
    <dgm:pt modelId="{233020E2-70A5-4B1F-978E-C43B737F0266}">
      <dgm:prSet phldrT="[Text]"/>
      <dgm:spPr/>
      <dgm:t>
        <a:bodyPr/>
        <a:lstStyle/>
        <a:p>
          <a:endParaRPr lang="en-US" dirty="0"/>
        </a:p>
      </dgm:t>
    </dgm:pt>
    <dgm:pt modelId="{36BA6458-3380-43D5-AE70-829E1115D442}" type="parTrans" cxnId="{A7D6CAF7-CCDC-41AD-AD73-99CFB275E50D}">
      <dgm:prSet/>
      <dgm:spPr/>
      <dgm:t>
        <a:bodyPr/>
        <a:lstStyle/>
        <a:p>
          <a:endParaRPr lang="en-US"/>
        </a:p>
      </dgm:t>
    </dgm:pt>
    <dgm:pt modelId="{F40125A4-8515-435F-9E43-1F74823CEFFE}" type="sibTrans" cxnId="{A7D6CAF7-CCDC-41AD-AD73-99CFB275E50D}">
      <dgm:prSet/>
      <dgm:spPr/>
      <dgm:t>
        <a:bodyPr/>
        <a:lstStyle/>
        <a:p>
          <a:endParaRPr lang="en-US"/>
        </a:p>
      </dgm:t>
    </dgm:pt>
    <dgm:pt modelId="{AFEEEB1B-6C9A-4873-8B85-DB69F1B87866}" type="pres">
      <dgm:prSet presAssocID="{63CAC353-A98F-4FB4-BE0F-95626A5BD6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644DC8-854D-4CAA-8A99-EB6764AAE2F1}" type="pres">
      <dgm:prSet presAssocID="{63CAC353-A98F-4FB4-BE0F-95626A5BD634}" presName="dummyMaxCanvas" presStyleCnt="0">
        <dgm:presLayoutVars/>
      </dgm:prSet>
      <dgm:spPr/>
    </dgm:pt>
    <dgm:pt modelId="{51973191-82BF-473B-ACFC-C715A5831107}" type="pres">
      <dgm:prSet presAssocID="{63CAC353-A98F-4FB4-BE0F-95626A5BD63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6B161-AF12-48DA-AF1F-E159BF21570D}" type="pres">
      <dgm:prSet presAssocID="{63CAC353-A98F-4FB4-BE0F-95626A5BD63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2BC29-40ED-40A5-A8A8-632E320EEC0D}" type="pres">
      <dgm:prSet presAssocID="{63CAC353-A98F-4FB4-BE0F-95626A5BD63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AB4ED-C366-4DAE-B0DD-E1FABFC17307}" type="pres">
      <dgm:prSet presAssocID="{63CAC353-A98F-4FB4-BE0F-95626A5BD63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68792-C9C9-41A9-8CB8-AC69F3DEF87B}" type="pres">
      <dgm:prSet presAssocID="{63CAC353-A98F-4FB4-BE0F-95626A5BD63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4C6E6-7276-4615-BF1D-8626DB6319A7}" type="pres">
      <dgm:prSet presAssocID="{63CAC353-A98F-4FB4-BE0F-95626A5BD63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540DB-7FB1-4C5B-8727-79FE3FB0F4B0}" type="pres">
      <dgm:prSet presAssocID="{63CAC353-A98F-4FB4-BE0F-95626A5BD63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6D904-0307-465D-9644-EECC3951D607}" type="pres">
      <dgm:prSet presAssocID="{63CAC353-A98F-4FB4-BE0F-95626A5BD63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871B27-27FD-4A4A-B9E5-6F946185E4C9}" type="presOf" srcId="{0AEF4035-8E4D-4BDB-A599-E3196B563C32}" destId="{CF26B161-AF12-48DA-AF1F-E159BF21570D}" srcOrd="0" destOrd="1" presId="urn:microsoft.com/office/officeart/2005/8/layout/vProcess5"/>
    <dgm:cxn modelId="{AA2617DF-88F3-4061-86E6-05330E6E8484}" type="presOf" srcId="{DA8D3FC7-CD2F-491E-A400-F8482312327C}" destId="{EC1540DB-7FB1-4C5B-8727-79FE3FB0F4B0}" srcOrd="1" destOrd="2" presId="urn:microsoft.com/office/officeart/2005/8/layout/vProcess5"/>
    <dgm:cxn modelId="{8D92DA79-5892-400F-ADB8-5928D45A3BD6}" type="presOf" srcId="{233020E2-70A5-4B1F-978E-C43B737F0266}" destId="{2012BC29-40ED-40A5-A8A8-632E320EEC0D}" srcOrd="0" destOrd="2" presId="urn:microsoft.com/office/officeart/2005/8/layout/vProcess5"/>
    <dgm:cxn modelId="{67503103-795F-4251-A583-BE18AE811B3C}" type="presOf" srcId="{AEE3705A-0208-41C6-8183-6CA84B6A31A3}" destId="{F236D904-0307-465D-9644-EECC3951D607}" srcOrd="1" destOrd="1" presId="urn:microsoft.com/office/officeart/2005/8/layout/vProcess5"/>
    <dgm:cxn modelId="{08D90318-7FE0-4414-9542-9FBE72ADF7D4}" type="presOf" srcId="{DA8D3FC7-CD2F-491E-A400-F8482312327C}" destId="{CF26B161-AF12-48DA-AF1F-E159BF21570D}" srcOrd="0" destOrd="2" presId="urn:microsoft.com/office/officeart/2005/8/layout/vProcess5"/>
    <dgm:cxn modelId="{D5328BF0-F309-4689-9BC7-362DF4E3D441}" type="presOf" srcId="{6F01AE13-4F89-4C02-B82C-C5F43C9FF472}" destId="{EC1540DB-7FB1-4C5B-8727-79FE3FB0F4B0}" srcOrd="1" destOrd="0" presId="urn:microsoft.com/office/officeart/2005/8/layout/vProcess5"/>
    <dgm:cxn modelId="{F61CA95D-70BE-4F10-94AC-354CFD389247}" type="presOf" srcId="{63CAC353-A98F-4FB4-BE0F-95626A5BD634}" destId="{AFEEEB1B-6C9A-4873-8B85-DB69F1B87866}" srcOrd="0" destOrd="0" presId="urn:microsoft.com/office/officeart/2005/8/layout/vProcess5"/>
    <dgm:cxn modelId="{EE5C0C3D-7F21-41C7-B4AB-68EB5704FB8A}" srcId="{6F01AE13-4F89-4C02-B82C-C5F43C9FF472}" destId="{DA8D3FC7-CD2F-491E-A400-F8482312327C}" srcOrd="1" destOrd="0" parTransId="{F0977641-8AFA-4C6B-BCB6-AA33BAE7AF92}" sibTransId="{56DFA303-5362-4229-8E2B-C75C4AC8AEFE}"/>
    <dgm:cxn modelId="{2E60BC17-E8D2-449D-8598-F33EE6B1DC7E}" type="presOf" srcId="{B7F00FBE-4C72-4FB7-96E9-BA2DEE137CE9}" destId="{51973191-82BF-473B-ACFC-C715A5831107}" srcOrd="0" destOrd="2" presId="urn:microsoft.com/office/officeart/2005/8/layout/vProcess5"/>
    <dgm:cxn modelId="{28B572AF-5A7E-43F0-9924-FD02DD456056}" type="presOf" srcId="{233020E2-70A5-4B1F-978E-C43B737F0266}" destId="{F236D904-0307-465D-9644-EECC3951D607}" srcOrd="1" destOrd="2" presId="urn:microsoft.com/office/officeart/2005/8/layout/vProcess5"/>
    <dgm:cxn modelId="{51683502-DB9C-494F-A7A1-DBA19FEF0D71}" type="presOf" srcId="{093D8936-4D09-49F5-A65C-5789CF3C422D}" destId="{51973191-82BF-473B-ACFC-C715A5831107}" srcOrd="0" destOrd="0" presId="urn:microsoft.com/office/officeart/2005/8/layout/vProcess5"/>
    <dgm:cxn modelId="{99C65A68-35F9-4104-BA4B-9F7F16CAA3E7}" type="presOf" srcId="{8C147356-7956-46F3-AB0F-83F943AB63C0}" destId="{51973191-82BF-473B-ACFC-C715A5831107}" srcOrd="0" destOrd="1" presId="urn:microsoft.com/office/officeart/2005/8/layout/vProcess5"/>
    <dgm:cxn modelId="{A7D6CAF7-CCDC-41AD-AD73-99CFB275E50D}" srcId="{BA439836-760A-432F-B540-77134410AF0A}" destId="{233020E2-70A5-4B1F-978E-C43B737F0266}" srcOrd="1" destOrd="0" parTransId="{36BA6458-3380-43D5-AE70-829E1115D442}" sibTransId="{F40125A4-8515-435F-9E43-1F74823CEFFE}"/>
    <dgm:cxn modelId="{12F183E2-A335-430F-9668-F0F20EA03620}" srcId="{63CAC353-A98F-4FB4-BE0F-95626A5BD634}" destId="{BA439836-760A-432F-B540-77134410AF0A}" srcOrd="2" destOrd="0" parTransId="{54716E5D-2242-4688-9DDD-7C2E97C39AE8}" sibTransId="{E97335FC-11B0-4EBB-B078-A26E8B082D99}"/>
    <dgm:cxn modelId="{2EA34D36-4AB9-43F2-8A79-DED95D1E1E47}" type="presOf" srcId="{BA439836-760A-432F-B540-77134410AF0A}" destId="{2012BC29-40ED-40A5-A8A8-632E320EEC0D}" srcOrd="0" destOrd="0" presId="urn:microsoft.com/office/officeart/2005/8/layout/vProcess5"/>
    <dgm:cxn modelId="{757FA329-19DA-46CF-BA45-55BF68EB27B1}" type="presOf" srcId="{35EA6049-1674-4BD9-9551-7C49C90171BD}" destId="{685AB4ED-C366-4DAE-B0DD-E1FABFC17307}" srcOrd="0" destOrd="0" presId="urn:microsoft.com/office/officeart/2005/8/layout/vProcess5"/>
    <dgm:cxn modelId="{FF06D0D7-136D-417A-B96E-94A23CE26B68}" type="presOf" srcId="{BA439836-760A-432F-B540-77134410AF0A}" destId="{F236D904-0307-465D-9644-EECC3951D607}" srcOrd="1" destOrd="0" presId="urn:microsoft.com/office/officeart/2005/8/layout/vProcess5"/>
    <dgm:cxn modelId="{6C2DDF75-5976-44F9-9776-0BF596940A8C}" srcId="{093D8936-4D09-49F5-A65C-5789CF3C422D}" destId="{8C147356-7956-46F3-AB0F-83F943AB63C0}" srcOrd="0" destOrd="0" parTransId="{21C309A8-6574-4283-B969-19FA7DF637BA}" sibTransId="{F961B07B-E318-470A-870D-5BC3DFB8A80B}"/>
    <dgm:cxn modelId="{4C7FAD7B-4CE5-4458-B29A-AF41F4487088}" type="presOf" srcId="{7DF1384D-912C-47FA-9926-0F3689C3BB43}" destId="{28A68792-C9C9-41A9-8CB8-AC69F3DEF87B}" srcOrd="0" destOrd="0" presId="urn:microsoft.com/office/officeart/2005/8/layout/vProcess5"/>
    <dgm:cxn modelId="{439D50DC-54EA-4B4C-8F1C-B504D3198E07}" type="presOf" srcId="{8C147356-7956-46F3-AB0F-83F943AB63C0}" destId="{7554C6E6-7276-4615-BF1D-8626DB6319A7}" srcOrd="1" destOrd="1" presId="urn:microsoft.com/office/officeart/2005/8/layout/vProcess5"/>
    <dgm:cxn modelId="{A9633EC9-EC87-417E-974B-5B6C5D27BE2F}" srcId="{093D8936-4D09-49F5-A65C-5789CF3C422D}" destId="{B7F00FBE-4C72-4FB7-96E9-BA2DEE137CE9}" srcOrd="1" destOrd="0" parTransId="{8D5C44E5-D6BA-4E01-9D76-EEF51EB4A814}" sibTransId="{98E8F0FA-B954-43AF-8D2D-C0F3934925F5}"/>
    <dgm:cxn modelId="{657859BB-67B4-4BB0-BBAE-EB58AE2897AC}" srcId="{6F01AE13-4F89-4C02-B82C-C5F43C9FF472}" destId="{0AEF4035-8E4D-4BDB-A599-E3196B563C32}" srcOrd="0" destOrd="0" parTransId="{B5786A17-B0CB-43E0-9D01-299AE9AC35AA}" sibTransId="{43C2533E-5D57-4DC7-BD8E-4755BD61F656}"/>
    <dgm:cxn modelId="{28DFAF93-B363-455C-BCC9-9BBCACB9B204}" srcId="{63CAC353-A98F-4FB4-BE0F-95626A5BD634}" destId="{6F01AE13-4F89-4C02-B82C-C5F43C9FF472}" srcOrd="1" destOrd="0" parTransId="{D59A29A1-EDBD-4B77-95F5-F2E631DD695B}" sibTransId="{7DF1384D-912C-47FA-9926-0F3689C3BB43}"/>
    <dgm:cxn modelId="{FF82BDD1-5FFD-4AEF-8AFB-41D7F7C55912}" srcId="{BA439836-760A-432F-B540-77134410AF0A}" destId="{AEE3705A-0208-41C6-8183-6CA84B6A31A3}" srcOrd="0" destOrd="0" parTransId="{0E82C3CA-51BA-4E5D-A24D-15FCE4E3176A}" sibTransId="{9862CBC1-3BEA-4359-847C-2D40A5C38482}"/>
    <dgm:cxn modelId="{9B901B13-81F7-4CA0-8E0C-670A1C02331C}" type="presOf" srcId="{6F01AE13-4F89-4C02-B82C-C5F43C9FF472}" destId="{CF26B161-AF12-48DA-AF1F-E159BF21570D}" srcOrd="0" destOrd="0" presId="urn:microsoft.com/office/officeart/2005/8/layout/vProcess5"/>
    <dgm:cxn modelId="{1E4AE75E-7824-4783-A017-56B845DAD565}" type="presOf" srcId="{0AEF4035-8E4D-4BDB-A599-E3196B563C32}" destId="{EC1540DB-7FB1-4C5B-8727-79FE3FB0F4B0}" srcOrd="1" destOrd="1" presId="urn:microsoft.com/office/officeart/2005/8/layout/vProcess5"/>
    <dgm:cxn modelId="{E7C16AA0-154D-4723-B29B-297F860839E2}" type="presOf" srcId="{AEE3705A-0208-41C6-8183-6CA84B6A31A3}" destId="{2012BC29-40ED-40A5-A8A8-632E320EEC0D}" srcOrd="0" destOrd="1" presId="urn:microsoft.com/office/officeart/2005/8/layout/vProcess5"/>
    <dgm:cxn modelId="{ED51451A-0959-4BC8-A917-7DAEA88AD4FD}" type="presOf" srcId="{B7F00FBE-4C72-4FB7-96E9-BA2DEE137CE9}" destId="{7554C6E6-7276-4615-BF1D-8626DB6319A7}" srcOrd="1" destOrd="2" presId="urn:microsoft.com/office/officeart/2005/8/layout/vProcess5"/>
    <dgm:cxn modelId="{263708DF-DAD6-4E36-BEA4-9B5772FBCD19}" type="presOf" srcId="{093D8936-4D09-49F5-A65C-5789CF3C422D}" destId="{7554C6E6-7276-4615-BF1D-8626DB6319A7}" srcOrd="1" destOrd="0" presId="urn:microsoft.com/office/officeart/2005/8/layout/vProcess5"/>
    <dgm:cxn modelId="{C042DC77-1D71-467E-A802-EB7641B5B518}" srcId="{63CAC353-A98F-4FB4-BE0F-95626A5BD634}" destId="{093D8936-4D09-49F5-A65C-5789CF3C422D}" srcOrd="0" destOrd="0" parTransId="{75542218-58CA-4A92-A22F-533AFB2864DB}" sibTransId="{35EA6049-1674-4BD9-9551-7C49C90171BD}"/>
    <dgm:cxn modelId="{437E80B3-25F7-4ED8-B883-C50CB7CE210B}" type="presParOf" srcId="{AFEEEB1B-6C9A-4873-8B85-DB69F1B87866}" destId="{7E644DC8-854D-4CAA-8A99-EB6764AAE2F1}" srcOrd="0" destOrd="0" presId="urn:microsoft.com/office/officeart/2005/8/layout/vProcess5"/>
    <dgm:cxn modelId="{87A4A1C8-27B5-4068-8C38-A2DB00781638}" type="presParOf" srcId="{AFEEEB1B-6C9A-4873-8B85-DB69F1B87866}" destId="{51973191-82BF-473B-ACFC-C715A5831107}" srcOrd="1" destOrd="0" presId="urn:microsoft.com/office/officeart/2005/8/layout/vProcess5"/>
    <dgm:cxn modelId="{C074515C-3FC2-4BAF-B7DD-25206557A0A0}" type="presParOf" srcId="{AFEEEB1B-6C9A-4873-8B85-DB69F1B87866}" destId="{CF26B161-AF12-48DA-AF1F-E159BF21570D}" srcOrd="2" destOrd="0" presId="urn:microsoft.com/office/officeart/2005/8/layout/vProcess5"/>
    <dgm:cxn modelId="{DBD5B301-B94C-4ADC-913C-DF6308CBB2D1}" type="presParOf" srcId="{AFEEEB1B-6C9A-4873-8B85-DB69F1B87866}" destId="{2012BC29-40ED-40A5-A8A8-632E320EEC0D}" srcOrd="3" destOrd="0" presId="urn:microsoft.com/office/officeart/2005/8/layout/vProcess5"/>
    <dgm:cxn modelId="{BDE2D6CD-8B7D-4E97-8A04-058B7D4B0006}" type="presParOf" srcId="{AFEEEB1B-6C9A-4873-8B85-DB69F1B87866}" destId="{685AB4ED-C366-4DAE-B0DD-E1FABFC17307}" srcOrd="4" destOrd="0" presId="urn:microsoft.com/office/officeart/2005/8/layout/vProcess5"/>
    <dgm:cxn modelId="{BA9E4297-7F5A-428A-BFA4-0874D534DD2B}" type="presParOf" srcId="{AFEEEB1B-6C9A-4873-8B85-DB69F1B87866}" destId="{28A68792-C9C9-41A9-8CB8-AC69F3DEF87B}" srcOrd="5" destOrd="0" presId="urn:microsoft.com/office/officeart/2005/8/layout/vProcess5"/>
    <dgm:cxn modelId="{88C7DBC9-43D3-4841-ABCB-E28B07F22A2B}" type="presParOf" srcId="{AFEEEB1B-6C9A-4873-8B85-DB69F1B87866}" destId="{7554C6E6-7276-4615-BF1D-8626DB6319A7}" srcOrd="6" destOrd="0" presId="urn:microsoft.com/office/officeart/2005/8/layout/vProcess5"/>
    <dgm:cxn modelId="{4428F6F6-1ED8-40EB-B26D-41EECF40D927}" type="presParOf" srcId="{AFEEEB1B-6C9A-4873-8B85-DB69F1B87866}" destId="{EC1540DB-7FB1-4C5B-8727-79FE3FB0F4B0}" srcOrd="7" destOrd="0" presId="urn:microsoft.com/office/officeart/2005/8/layout/vProcess5"/>
    <dgm:cxn modelId="{AEE38D95-7F36-4B36-BF71-6D70105A388D}" type="presParOf" srcId="{AFEEEB1B-6C9A-4873-8B85-DB69F1B87866}" destId="{F236D904-0307-465D-9644-EECC3951D6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3E32FA-56A3-49DA-9FFC-5C1337D06976}" type="doc">
      <dgm:prSet loTypeId="urn:microsoft.com/office/officeart/2005/8/layout/chevron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10FAA31-7468-4E6F-BB3F-ED6AF77E5A3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1166EDFC-5507-4960-B5C9-A4148E339188}" type="parTrans" cxnId="{F252106F-799C-4103-88D9-C74C3951D33E}">
      <dgm:prSet/>
      <dgm:spPr/>
      <dgm:t>
        <a:bodyPr/>
        <a:lstStyle/>
        <a:p>
          <a:endParaRPr lang="en-US"/>
        </a:p>
      </dgm:t>
    </dgm:pt>
    <dgm:pt modelId="{763A8FA6-2A6B-493E-9011-ABA45F6867EA}" type="sibTrans" cxnId="{F252106F-799C-4103-88D9-C74C3951D33E}">
      <dgm:prSet/>
      <dgm:spPr/>
      <dgm:t>
        <a:bodyPr/>
        <a:lstStyle/>
        <a:p>
          <a:endParaRPr lang="en-US"/>
        </a:p>
      </dgm:t>
    </dgm:pt>
    <dgm:pt modelId="{9AE9051E-A6FC-4018-93C5-775443026ABF}">
      <dgm:prSet phldrT="[Text]"/>
      <dgm:spPr/>
      <dgm:t>
        <a:bodyPr/>
        <a:lstStyle/>
        <a:p>
          <a:r>
            <a:rPr lang="en-US" dirty="0" smtClean="0"/>
            <a:t>Utilize hardware scanner for asset tags</a:t>
          </a:r>
          <a:endParaRPr lang="en-US" dirty="0"/>
        </a:p>
      </dgm:t>
    </dgm:pt>
    <dgm:pt modelId="{5595D126-E834-4F77-A91A-FAB7B83D3C77}" type="parTrans" cxnId="{ED17AC58-852F-4874-9145-BDFC7ACDA99D}">
      <dgm:prSet/>
      <dgm:spPr/>
      <dgm:t>
        <a:bodyPr/>
        <a:lstStyle/>
        <a:p>
          <a:endParaRPr lang="en-US"/>
        </a:p>
      </dgm:t>
    </dgm:pt>
    <dgm:pt modelId="{C1FEBD96-1D67-46DD-ACDD-72CE6C843165}" type="sibTrans" cxnId="{ED17AC58-852F-4874-9145-BDFC7ACDA99D}">
      <dgm:prSet/>
      <dgm:spPr/>
      <dgm:t>
        <a:bodyPr/>
        <a:lstStyle/>
        <a:p>
          <a:endParaRPr lang="en-US"/>
        </a:p>
      </dgm:t>
    </dgm:pt>
    <dgm:pt modelId="{6B21F5E1-212F-4802-A78E-689BB56DF782}">
      <dgm:prSet phldrT="[Text]"/>
      <dgm:spPr/>
      <dgm:t>
        <a:bodyPr/>
        <a:lstStyle/>
        <a:p>
          <a:r>
            <a:rPr lang="en-US" dirty="0" smtClean="0"/>
            <a:t>Utilize RFID tags with GPS transceivers</a:t>
          </a:r>
          <a:endParaRPr lang="en-US" dirty="0"/>
        </a:p>
      </dgm:t>
    </dgm:pt>
    <dgm:pt modelId="{65C3B9A2-9FCE-40BB-B48C-9708C7954573}" type="parTrans" cxnId="{172B5179-BD4D-448B-AE67-C9191A347D43}">
      <dgm:prSet/>
      <dgm:spPr/>
      <dgm:t>
        <a:bodyPr/>
        <a:lstStyle/>
        <a:p>
          <a:endParaRPr lang="en-US"/>
        </a:p>
      </dgm:t>
    </dgm:pt>
    <dgm:pt modelId="{6D8B86AC-2A7A-42CF-A5B2-2D5C8F0A57D7}" type="sibTrans" cxnId="{172B5179-BD4D-448B-AE67-C9191A347D43}">
      <dgm:prSet/>
      <dgm:spPr/>
      <dgm:t>
        <a:bodyPr/>
        <a:lstStyle/>
        <a:p>
          <a:endParaRPr lang="en-US"/>
        </a:p>
      </dgm:t>
    </dgm:pt>
    <dgm:pt modelId="{B8EEAD87-449C-49A4-8F7A-9BC105251F68}">
      <dgm:prSet phldrT="[Text]"/>
      <dgm:spPr/>
      <dgm:t>
        <a:bodyPr/>
        <a:lstStyle/>
        <a:p>
          <a:r>
            <a:rPr lang="en-US" dirty="0" smtClean="0"/>
            <a:t>Mobile App</a:t>
          </a:r>
          <a:endParaRPr lang="en-US" dirty="0"/>
        </a:p>
      </dgm:t>
    </dgm:pt>
    <dgm:pt modelId="{45C9EB97-D01C-421C-89D1-D586BA3F64E4}" type="parTrans" cxnId="{2AFFB147-4EE3-4E66-B527-2BE78B605B67}">
      <dgm:prSet/>
      <dgm:spPr/>
      <dgm:t>
        <a:bodyPr/>
        <a:lstStyle/>
        <a:p>
          <a:endParaRPr lang="en-US"/>
        </a:p>
      </dgm:t>
    </dgm:pt>
    <dgm:pt modelId="{ACAF816B-4B39-4734-852F-47A731EA1594}" type="sibTrans" cxnId="{2AFFB147-4EE3-4E66-B527-2BE78B605B67}">
      <dgm:prSet/>
      <dgm:spPr/>
      <dgm:t>
        <a:bodyPr/>
        <a:lstStyle/>
        <a:p>
          <a:endParaRPr lang="en-US"/>
        </a:p>
      </dgm:t>
    </dgm:pt>
    <dgm:pt modelId="{B14330BF-0AAF-4B50-8CA5-B839D9609F0E}">
      <dgm:prSet phldrT="[Text]"/>
      <dgm:spPr/>
      <dgm:t>
        <a:bodyPr/>
        <a:lstStyle/>
        <a:p>
          <a:r>
            <a:rPr lang="en-US" dirty="0" smtClean="0"/>
            <a:t>Port solution into a mobile application</a:t>
          </a:r>
          <a:endParaRPr lang="en-US" dirty="0"/>
        </a:p>
      </dgm:t>
    </dgm:pt>
    <dgm:pt modelId="{F8B8AD7D-EE03-4D49-96E3-C344CAE41A05}" type="parTrans" cxnId="{BBC89BEA-CC19-4F2D-B722-8333B87A4436}">
      <dgm:prSet/>
      <dgm:spPr/>
      <dgm:t>
        <a:bodyPr/>
        <a:lstStyle/>
        <a:p>
          <a:endParaRPr lang="en-US"/>
        </a:p>
      </dgm:t>
    </dgm:pt>
    <dgm:pt modelId="{00667378-BDD2-4B20-90B8-5E44D608A7B9}" type="sibTrans" cxnId="{BBC89BEA-CC19-4F2D-B722-8333B87A4436}">
      <dgm:prSet/>
      <dgm:spPr/>
      <dgm:t>
        <a:bodyPr/>
        <a:lstStyle/>
        <a:p>
          <a:endParaRPr lang="en-US"/>
        </a:p>
      </dgm:t>
    </dgm:pt>
    <dgm:pt modelId="{F9317B1B-A1FB-4A78-A502-0819610E30CC}">
      <dgm:prSet phldrT="[Text]"/>
      <dgm:spPr/>
      <dgm:t>
        <a:bodyPr/>
        <a:lstStyle/>
        <a:p>
          <a:r>
            <a:rPr lang="en-US" dirty="0" smtClean="0"/>
            <a:t>Utilize NFC/Bluetooth to scan tags</a:t>
          </a:r>
          <a:endParaRPr lang="en-US" dirty="0"/>
        </a:p>
      </dgm:t>
    </dgm:pt>
    <dgm:pt modelId="{3FFB059F-1791-41B1-8A43-ADED5A1479AF}" type="parTrans" cxnId="{749B3361-EB1C-4DD6-9E25-B99351D0BABB}">
      <dgm:prSet/>
      <dgm:spPr/>
      <dgm:t>
        <a:bodyPr/>
        <a:lstStyle/>
        <a:p>
          <a:endParaRPr lang="en-US"/>
        </a:p>
      </dgm:t>
    </dgm:pt>
    <dgm:pt modelId="{7EF5798C-D816-42B0-BB06-BD4C7C5135DE}" type="sibTrans" cxnId="{749B3361-EB1C-4DD6-9E25-B99351D0BABB}">
      <dgm:prSet/>
      <dgm:spPr/>
      <dgm:t>
        <a:bodyPr/>
        <a:lstStyle/>
        <a:p>
          <a:endParaRPr lang="en-US"/>
        </a:p>
      </dgm:t>
    </dgm:pt>
    <dgm:pt modelId="{2480D04E-D09F-44F2-BFA5-C40B04D7AA34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FAB80064-8B54-4D08-8858-075A08D41630}" type="parTrans" cxnId="{6FE21E2E-0EFF-45EF-A46C-21D2518FFA38}">
      <dgm:prSet/>
      <dgm:spPr/>
      <dgm:t>
        <a:bodyPr/>
        <a:lstStyle/>
        <a:p>
          <a:endParaRPr lang="en-US"/>
        </a:p>
      </dgm:t>
    </dgm:pt>
    <dgm:pt modelId="{4F4CABB3-C9B9-478F-95C0-554F61DB8C4B}" type="sibTrans" cxnId="{6FE21E2E-0EFF-45EF-A46C-21D2518FFA38}">
      <dgm:prSet/>
      <dgm:spPr/>
      <dgm:t>
        <a:bodyPr/>
        <a:lstStyle/>
        <a:p>
          <a:endParaRPr lang="en-US"/>
        </a:p>
      </dgm:t>
    </dgm:pt>
    <dgm:pt modelId="{225901A7-8E44-4B57-B8DE-440913ACB744}">
      <dgm:prSet phldrT="[Text]"/>
      <dgm:spPr/>
      <dgm:t>
        <a:bodyPr/>
        <a:lstStyle/>
        <a:p>
          <a:r>
            <a:rPr lang="en-US" dirty="0" smtClean="0"/>
            <a:t>Encrypt user info for security</a:t>
          </a:r>
          <a:endParaRPr lang="en-US" dirty="0"/>
        </a:p>
      </dgm:t>
    </dgm:pt>
    <dgm:pt modelId="{8FCF4439-6DE5-4E06-8A03-876532539C44}" type="parTrans" cxnId="{10685583-7F0B-4880-8F04-C6502591FEFF}">
      <dgm:prSet/>
      <dgm:spPr/>
      <dgm:t>
        <a:bodyPr/>
        <a:lstStyle/>
        <a:p>
          <a:endParaRPr lang="en-US"/>
        </a:p>
      </dgm:t>
    </dgm:pt>
    <dgm:pt modelId="{B731BAB9-7B8D-4383-8172-2980EFC67C74}" type="sibTrans" cxnId="{10685583-7F0B-4880-8F04-C6502591FEFF}">
      <dgm:prSet/>
      <dgm:spPr/>
      <dgm:t>
        <a:bodyPr/>
        <a:lstStyle/>
        <a:p>
          <a:endParaRPr lang="en-US"/>
        </a:p>
      </dgm:t>
    </dgm:pt>
    <dgm:pt modelId="{A9F2E301-CF7E-4DE0-AFC6-8207C4BFCFC0}">
      <dgm:prSet phldrT="[Text]"/>
      <dgm:spPr/>
      <dgm:t>
        <a:bodyPr/>
        <a:lstStyle/>
        <a:p>
          <a:r>
            <a:rPr lang="en-US" dirty="0" smtClean="0"/>
            <a:t>Utilization of cloud storage for flexibility in access and backup</a:t>
          </a:r>
          <a:endParaRPr lang="en-US" dirty="0"/>
        </a:p>
      </dgm:t>
    </dgm:pt>
    <dgm:pt modelId="{689BC152-D156-4C76-AB28-33F143F8FD63}" type="parTrans" cxnId="{29FE6946-769B-487E-A018-2F1EC15E69CE}">
      <dgm:prSet/>
      <dgm:spPr/>
      <dgm:t>
        <a:bodyPr/>
        <a:lstStyle/>
        <a:p>
          <a:endParaRPr lang="en-US"/>
        </a:p>
      </dgm:t>
    </dgm:pt>
    <dgm:pt modelId="{114F2502-C1BA-4F97-B7CB-ABD89C77FE1B}" type="sibTrans" cxnId="{29FE6946-769B-487E-A018-2F1EC15E69CE}">
      <dgm:prSet/>
      <dgm:spPr/>
      <dgm:t>
        <a:bodyPr/>
        <a:lstStyle/>
        <a:p>
          <a:endParaRPr lang="en-US"/>
        </a:p>
      </dgm:t>
    </dgm:pt>
    <dgm:pt modelId="{EDBA370E-923B-42CC-BB93-716686133CAD}" type="pres">
      <dgm:prSet presAssocID="{2E3E32FA-56A3-49DA-9FFC-5C1337D0697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6363E8-B035-4622-87F2-F748681C182A}" type="pres">
      <dgm:prSet presAssocID="{F10FAA31-7468-4E6F-BB3F-ED6AF77E5A32}" presName="composite" presStyleCnt="0"/>
      <dgm:spPr/>
      <dgm:t>
        <a:bodyPr/>
        <a:lstStyle/>
        <a:p>
          <a:endParaRPr lang="en-US"/>
        </a:p>
      </dgm:t>
    </dgm:pt>
    <dgm:pt modelId="{CBB1BB98-89D6-4750-81F8-E801264E48AC}" type="pres">
      <dgm:prSet presAssocID="{F10FAA31-7468-4E6F-BB3F-ED6AF77E5A3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90D9E-5380-4221-AF71-F5E87F16A6C4}" type="pres">
      <dgm:prSet presAssocID="{F10FAA31-7468-4E6F-BB3F-ED6AF77E5A3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4B63D-478D-4320-A8E0-077ACBF627B3}" type="pres">
      <dgm:prSet presAssocID="{763A8FA6-2A6B-493E-9011-ABA45F6867EA}" presName="sp" presStyleCnt="0"/>
      <dgm:spPr/>
      <dgm:t>
        <a:bodyPr/>
        <a:lstStyle/>
        <a:p>
          <a:endParaRPr lang="en-US"/>
        </a:p>
      </dgm:t>
    </dgm:pt>
    <dgm:pt modelId="{9AEA5CDB-E983-4280-B5C4-14591E90987F}" type="pres">
      <dgm:prSet presAssocID="{B8EEAD87-449C-49A4-8F7A-9BC105251F68}" presName="composite" presStyleCnt="0"/>
      <dgm:spPr/>
      <dgm:t>
        <a:bodyPr/>
        <a:lstStyle/>
        <a:p>
          <a:endParaRPr lang="en-US"/>
        </a:p>
      </dgm:t>
    </dgm:pt>
    <dgm:pt modelId="{1272DC44-DE2C-47EA-8CCB-5DDE4681C725}" type="pres">
      <dgm:prSet presAssocID="{B8EEAD87-449C-49A4-8F7A-9BC105251F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2542D-4911-4499-A62A-BF4DD75A93B5}" type="pres">
      <dgm:prSet presAssocID="{B8EEAD87-449C-49A4-8F7A-9BC105251F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3D1BC-4233-4DDA-BD8D-BAE4A4AEA5AD}" type="pres">
      <dgm:prSet presAssocID="{ACAF816B-4B39-4734-852F-47A731EA1594}" presName="sp" presStyleCnt="0"/>
      <dgm:spPr/>
      <dgm:t>
        <a:bodyPr/>
        <a:lstStyle/>
        <a:p>
          <a:endParaRPr lang="en-US"/>
        </a:p>
      </dgm:t>
    </dgm:pt>
    <dgm:pt modelId="{C7A3530D-2F9D-4E91-BA4F-D7454DCC8850}" type="pres">
      <dgm:prSet presAssocID="{2480D04E-D09F-44F2-BFA5-C40B04D7AA34}" presName="composite" presStyleCnt="0"/>
      <dgm:spPr/>
      <dgm:t>
        <a:bodyPr/>
        <a:lstStyle/>
        <a:p>
          <a:endParaRPr lang="en-US"/>
        </a:p>
      </dgm:t>
    </dgm:pt>
    <dgm:pt modelId="{69901224-3D2D-45E6-ACD7-C1DFBEB14E7A}" type="pres">
      <dgm:prSet presAssocID="{2480D04E-D09F-44F2-BFA5-C40B04D7AA3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4E94A-EEF5-4A33-8E90-7F23E14CA018}" type="pres">
      <dgm:prSet presAssocID="{2480D04E-D09F-44F2-BFA5-C40B04D7AA3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7A846-B11B-48E2-B3BB-FFB447D9B83F}" type="presOf" srcId="{F10FAA31-7468-4E6F-BB3F-ED6AF77E5A32}" destId="{CBB1BB98-89D6-4750-81F8-E801264E48AC}" srcOrd="0" destOrd="0" presId="urn:microsoft.com/office/officeart/2005/8/layout/chevron2"/>
    <dgm:cxn modelId="{F252106F-799C-4103-88D9-C74C3951D33E}" srcId="{2E3E32FA-56A3-49DA-9FFC-5C1337D06976}" destId="{F10FAA31-7468-4E6F-BB3F-ED6AF77E5A32}" srcOrd="0" destOrd="0" parTransId="{1166EDFC-5507-4960-B5C9-A4148E339188}" sibTransId="{763A8FA6-2A6B-493E-9011-ABA45F6867EA}"/>
    <dgm:cxn modelId="{50E7425D-CF15-409A-BCDB-E1DCBFA6F5CB}" type="presOf" srcId="{F9317B1B-A1FB-4A78-A502-0819610E30CC}" destId="{E8E2542D-4911-4499-A62A-BF4DD75A93B5}" srcOrd="0" destOrd="1" presId="urn:microsoft.com/office/officeart/2005/8/layout/chevron2"/>
    <dgm:cxn modelId="{FE4702C8-BCA7-4D6F-95D8-01F35B3B46F0}" type="presOf" srcId="{9AE9051E-A6FC-4018-93C5-775443026ABF}" destId="{41090D9E-5380-4221-AF71-F5E87F16A6C4}" srcOrd="0" destOrd="0" presId="urn:microsoft.com/office/officeart/2005/8/layout/chevron2"/>
    <dgm:cxn modelId="{A001C533-CD17-47E2-8640-3F4AA459C3D7}" type="presOf" srcId="{2E3E32FA-56A3-49DA-9FFC-5C1337D06976}" destId="{EDBA370E-923B-42CC-BB93-716686133CAD}" srcOrd="0" destOrd="0" presId="urn:microsoft.com/office/officeart/2005/8/layout/chevron2"/>
    <dgm:cxn modelId="{B08185F1-677F-4E18-8721-5F74A9F46DD2}" type="presOf" srcId="{B8EEAD87-449C-49A4-8F7A-9BC105251F68}" destId="{1272DC44-DE2C-47EA-8CCB-5DDE4681C725}" srcOrd="0" destOrd="0" presId="urn:microsoft.com/office/officeart/2005/8/layout/chevron2"/>
    <dgm:cxn modelId="{5FA8CD02-E309-4DF3-80F2-83884221F6CB}" type="presOf" srcId="{2480D04E-D09F-44F2-BFA5-C40B04D7AA34}" destId="{69901224-3D2D-45E6-ACD7-C1DFBEB14E7A}" srcOrd="0" destOrd="0" presId="urn:microsoft.com/office/officeart/2005/8/layout/chevron2"/>
    <dgm:cxn modelId="{2AFFB147-4EE3-4E66-B527-2BE78B605B67}" srcId="{2E3E32FA-56A3-49DA-9FFC-5C1337D06976}" destId="{B8EEAD87-449C-49A4-8F7A-9BC105251F68}" srcOrd="1" destOrd="0" parTransId="{45C9EB97-D01C-421C-89D1-D586BA3F64E4}" sibTransId="{ACAF816B-4B39-4734-852F-47A731EA1594}"/>
    <dgm:cxn modelId="{DCFC9975-AA30-4CFB-A304-030F3AC1AB8F}" type="presOf" srcId="{A9F2E301-CF7E-4DE0-AFC6-8207C4BFCFC0}" destId="{DED4E94A-EEF5-4A33-8E90-7F23E14CA018}" srcOrd="0" destOrd="1" presId="urn:microsoft.com/office/officeart/2005/8/layout/chevron2"/>
    <dgm:cxn modelId="{6FE21E2E-0EFF-45EF-A46C-21D2518FFA38}" srcId="{2E3E32FA-56A3-49DA-9FFC-5C1337D06976}" destId="{2480D04E-D09F-44F2-BFA5-C40B04D7AA34}" srcOrd="2" destOrd="0" parTransId="{FAB80064-8B54-4D08-8858-075A08D41630}" sibTransId="{4F4CABB3-C9B9-478F-95C0-554F61DB8C4B}"/>
    <dgm:cxn modelId="{72E57F6C-1A25-4427-AACB-7482BF1D3718}" type="presOf" srcId="{225901A7-8E44-4B57-B8DE-440913ACB744}" destId="{DED4E94A-EEF5-4A33-8E90-7F23E14CA018}" srcOrd="0" destOrd="0" presId="urn:microsoft.com/office/officeart/2005/8/layout/chevron2"/>
    <dgm:cxn modelId="{E0284EF8-12BF-4CAD-89C9-09A1ABEF30A0}" type="presOf" srcId="{B14330BF-0AAF-4B50-8CA5-B839D9609F0E}" destId="{E8E2542D-4911-4499-A62A-BF4DD75A93B5}" srcOrd="0" destOrd="0" presId="urn:microsoft.com/office/officeart/2005/8/layout/chevron2"/>
    <dgm:cxn modelId="{749B3361-EB1C-4DD6-9E25-B99351D0BABB}" srcId="{B8EEAD87-449C-49A4-8F7A-9BC105251F68}" destId="{F9317B1B-A1FB-4A78-A502-0819610E30CC}" srcOrd="1" destOrd="0" parTransId="{3FFB059F-1791-41B1-8A43-ADED5A1479AF}" sibTransId="{7EF5798C-D816-42B0-BB06-BD4C7C5135DE}"/>
    <dgm:cxn modelId="{B6B2C086-FA92-432F-AB97-615CB0BE2779}" type="presOf" srcId="{6B21F5E1-212F-4802-A78E-689BB56DF782}" destId="{41090D9E-5380-4221-AF71-F5E87F16A6C4}" srcOrd="0" destOrd="1" presId="urn:microsoft.com/office/officeart/2005/8/layout/chevron2"/>
    <dgm:cxn modelId="{BBC89BEA-CC19-4F2D-B722-8333B87A4436}" srcId="{B8EEAD87-449C-49A4-8F7A-9BC105251F68}" destId="{B14330BF-0AAF-4B50-8CA5-B839D9609F0E}" srcOrd="0" destOrd="0" parTransId="{F8B8AD7D-EE03-4D49-96E3-C344CAE41A05}" sibTransId="{00667378-BDD2-4B20-90B8-5E44D608A7B9}"/>
    <dgm:cxn modelId="{29FE6946-769B-487E-A018-2F1EC15E69CE}" srcId="{2480D04E-D09F-44F2-BFA5-C40B04D7AA34}" destId="{A9F2E301-CF7E-4DE0-AFC6-8207C4BFCFC0}" srcOrd="1" destOrd="0" parTransId="{689BC152-D156-4C76-AB28-33F143F8FD63}" sibTransId="{114F2502-C1BA-4F97-B7CB-ABD89C77FE1B}"/>
    <dgm:cxn modelId="{ED17AC58-852F-4874-9145-BDFC7ACDA99D}" srcId="{F10FAA31-7468-4E6F-BB3F-ED6AF77E5A32}" destId="{9AE9051E-A6FC-4018-93C5-775443026ABF}" srcOrd="0" destOrd="0" parTransId="{5595D126-E834-4F77-A91A-FAB7B83D3C77}" sibTransId="{C1FEBD96-1D67-46DD-ACDD-72CE6C843165}"/>
    <dgm:cxn modelId="{172B5179-BD4D-448B-AE67-C9191A347D43}" srcId="{F10FAA31-7468-4E6F-BB3F-ED6AF77E5A32}" destId="{6B21F5E1-212F-4802-A78E-689BB56DF782}" srcOrd="1" destOrd="0" parTransId="{65C3B9A2-9FCE-40BB-B48C-9708C7954573}" sibTransId="{6D8B86AC-2A7A-42CF-A5B2-2D5C8F0A57D7}"/>
    <dgm:cxn modelId="{10685583-7F0B-4880-8F04-C6502591FEFF}" srcId="{2480D04E-D09F-44F2-BFA5-C40B04D7AA34}" destId="{225901A7-8E44-4B57-B8DE-440913ACB744}" srcOrd="0" destOrd="0" parTransId="{8FCF4439-6DE5-4E06-8A03-876532539C44}" sibTransId="{B731BAB9-7B8D-4383-8172-2980EFC67C74}"/>
    <dgm:cxn modelId="{F6761368-630F-4995-B101-1EAA50589781}" type="presParOf" srcId="{EDBA370E-923B-42CC-BB93-716686133CAD}" destId="{B76363E8-B035-4622-87F2-F748681C182A}" srcOrd="0" destOrd="0" presId="urn:microsoft.com/office/officeart/2005/8/layout/chevron2"/>
    <dgm:cxn modelId="{02CAE030-19C7-4F77-8593-D242C707F6C2}" type="presParOf" srcId="{B76363E8-B035-4622-87F2-F748681C182A}" destId="{CBB1BB98-89D6-4750-81F8-E801264E48AC}" srcOrd="0" destOrd="0" presId="urn:microsoft.com/office/officeart/2005/8/layout/chevron2"/>
    <dgm:cxn modelId="{D4D424FA-B30A-4658-BA3D-4CE93FFE271D}" type="presParOf" srcId="{B76363E8-B035-4622-87F2-F748681C182A}" destId="{41090D9E-5380-4221-AF71-F5E87F16A6C4}" srcOrd="1" destOrd="0" presId="urn:microsoft.com/office/officeart/2005/8/layout/chevron2"/>
    <dgm:cxn modelId="{E4686969-BC71-483D-A135-A41102730869}" type="presParOf" srcId="{EDBA370E-923B-42CC-BB93-716686133CAD}" destId="{0D74B63D-478D-4320-A8E0-077ACBF627B3}" srcOrd="1" destOrd="0" presId="urn:microsoft.com/office/officeart/2005/8/layout/chevron2"/>
    <dgm:cxn modelId="{6FF209AC-8546-40A3-8B9D-E84427695FE2}" type="presParOf" srcId="{EDBA370E-923B-42CC-BB93-716686133CAD}" destId="{9AEA5CDB-E983-4280-B5C4-14591E90987F}" srcOrd="2" destOrd="0" presId="urn:microsoft.com/office/officeart/2005/8/layout/chevron2"/>
    <dgm:cxn modelId="{5B0441B5-BB1B-4B98-A23D-97B978928304}" type="presParOf" srcId="{9AEA5CDB-E983-4280-B5C4-14591E90987F}" destId="{1272DC44-DE2C-47EA-8CCB-5DDE4681C725}" srcOrd="0" destOrd="0" presId="urn:microsoft.com/office/officeart/2005/8/layout/chevron2"/>
    <dgm:cxn modelId="{3D81D8E2-E269-45D9-ABC9-7AE54392B49A}" type="presParOf" srcId="{9AEA5CDB-E983-4280-B5C4-14591E90987F}" destId="{E8E2542D-4911-4499-A62A-BF4DD75A93B5}" srcOrd="1" destOrd="0" presId="urn:microsoft.com/office/officeart/2005/8/layout/chevron2"/>
    <dgm:cxn modelId="{30EB048B-82BA-4F5C-871F-82648C99A358}" type="presParOf" srcId="{EDBA370E-923B-42CC-BB93-716686133CAD}" destId="{A833D1BC-4233-4DDA-BD8D-BAE4A4AEA5AD}" srcOrd="3" destOrd="0" presId="urn:microsoft.com/office/officeart/2005/8/layout/chevron2"/>
    <dgm:cxn modelId="{7185B014-CB10-4291-A55A-43960DB231CE}" type="presParOf" srcId="{EDBA370E-923B-42CC-BB93-716686133CAD}" destId="{C7A3530D-2F9D-4E91-BA4F-D7454DCC8850}" srcOrd="4" destOrd="0" presId="urn:microsoft.com/office/officeart/2005/8/layout/chevron2"/>
    <dgm:cxn modelId="{A378872D-21F5-47B0-ADC2-E7DB750E1A65}" type="presParOf" srcId="{C7A3530D-2F9D-4E91-BA4F-D7454DCC8850}" destId="{69901224-3D2D-45E6-ACD7-C1DFBEB14E7A}" srcOrd="0" destOrd="0" presId="urn:microsoft.com/office/officeart/2005/8/layout/chevron2"/>
    <dgm:cxn modelId="{A044889F-7556-4506-8874-FF98FC90AF61}" type="presParOf" srcId="{C7A3530D-2F9D-4E91-BA4F-D7454DCC8850}" destId="{DED4E94A-EEF5-4A33-8E90-7F23E14CA0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0E4B-B50B-4814-B13D-FD0A5AE86611}">
      <dsp:nvSpPr>
        <dsp:cNvPr id="0" name=""/>
        <dsp:cNvSpPr/>
      </dsp:nvSpPr>
      <dsp:spPr>
        <a:xfrm>
          <a:off x="0" y="487159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7AD282-C990-42F2-A5DF-475273691BE2}">
      <dsp:nvSpPr>
        <dsp:cNvPr id="0" name=""/>
        <dsp:cNvSpPr/>
      </dsp:nvSpPr>
      <dsp:spPr>
        <a:xfrm>
          <a:off x="304800" y="177199"/>
          <a:ext cx="42672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Current State (Problem)</a:t>
          </a:r>
          <a:endParaRPr lang="en-US" sz="2100" kern="1200" dirty="0"/>
        </a:p>
      </dsp:txBody>
      <dsp:txXfrm>
        <a:off x="335062" y="207461"/>
        <a:ext cx="4206676" cy="559396"/>
      </dsp:txXfrm>
    </dsp:sp>
    <dsp:sp modelId="{0126C9DD-FC07-4E4C-818E-C02FFE5CE04F}">
      <dsp:nvSpPr>
        <dsp:cNvPr id="0" name=""/>
        <dsp:cNvSpPr/>
      </dsp:nvSpPr>
      <dsp:spPr>
        <a:xfrm>
          <a:off x="0" y="1439719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400FC-80D3-4788-9089-28BA3D599766}">
      <dsp:nvSpPr>
        <dsp:cNvPr id="0" name=""/>
        <dsp:cNvSpPr/>
      </dsp:nvSpPr>
      <dsp:spPr>
        <a:xfrm>
          <a:off x="304800" y="1129759"/>
          <a:ext cx="42672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Proposed Solution (Program)</a:t>
          </a:r>
          <a:endParaRPr lang="en-US" sz="2100" kern="1200" dirty="0"/>
        </a:p>
      </dsp:txBody>
      <dsp:txXfrm>
        <a:off x="335062" y="1160021"/>
        <a:ext cx="4206676" cy="559396"/>
      </dsp:txXfrm>
    </dsp:sp>
    <dsp:sp modelId="{541081FB-9A71-4152-8C92-7B23BAB397F9}">
      <dsp:nvSpPr>
        <dsp:cNvPr id="0" name=""/>
        <dsp:cNvSpPr/>
      </dsp:nvSpPr>
      <dsp:spPr>
        <a:xfrm>
          <a:off x="0" y="2392280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BC99D-49A0-4A4A-B349-A32A36895F90}">
      <dsp:nvSpPr>
        <dsp:cNvPr id="0" name=""/>
        <dsp:cNvSpPr/>
      </dsp:nvSpPr>
      <dsp:spPr>
        <a:xfrm>
          <a:off x="304800" y="2082319"/>
          <a:ext cx="42672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Demo</a:t>
          </a:r>
          <a:endParaRPr lang="en-US" sz="2100" kern="1200" dirty="0"/>
        </a:p>
      </dsp:txBody>
      <dsp:txXfrm>
        <a:off x="335062" y="2112581"/>
        <a:ext cx="4206676" cy="559396"/>
      </dsp:txXfrm>
    </dsp:sp>
    <dsp:sp modelId="{C2434BC5-8368-485E-AB1E-7BC0501F83C3}">
      <dsp:nvSpPr>
        <dsp:cNvPr id="0" name=""/>
        <dsp:cNvSpPr/>
      </dsp:nvSpPr>
      <dsp:spPr>
        <a:xfrm>
          <a:off x="0" y="3344840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9910A1-4535-4E20-9FE8-7C3FD1F5D399}">
      <dsp:nvSpPr>
        <dsp:cNvPr id="0" name=""/>
        <dsp:cNvSpPr/>
      </dsp:nvSpPr>
      <dsp:spPr>
        <a:xfrm>
          <a:off x="304800" y="3034880"/>
          <a:ext cx="42672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Enhancements/Recommendations</a:t>
          </a:r>
          <a:endParaRPr lang="en-US" sz="2100" kern="1200" dirty="0"/>
        </a:p>
      </dsp:txBody>
      <dsp:txXfrm>
        <a:off x="335062" y="3065142"/>
        <a:ext cx="4206676" cy="559396"/>
      </dsp:txXfrm>
    </dsp:sp>
    <dsp:sp modelId="{084A02CD-E61C-4213-939F-7D07F8EC013B}">
      <dsp:nvSpPr>
        <dsp:cNvPr id="0" name=""/>
        <dsp:cNvSpPr/>
      </dsp:nvSpPr>
      <dsp:spPr>
        <a:xfrm>
          <a:off x="0" y="4297400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0C8D00-6CF3-4997-A652-1B5FB4D6F237}">
      <dsp:nvSpPr>
        <dsp:cNvPr id="0" name=""/>
        <dsp:cNvSpPr/>
      </dsp:nvSpPr>
      <dsp:spPr>
        <a:xfrm>
          <a:off x="304800" y="3987440"/>
          <a:ext cx="42672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Q&amp;A</a:t>
          </a:r>
          <a:endParaRPr lang="en-US" sz="2100" kern="1200" dirty="0"/>
        </a:p>
      </dsp:txBody>
      <dsp:txXfrm>
        <a:off x="335062" y="4017702"/>
        <a:ext cx="42066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9F16A-A040-4A64-8023-0C9DEE6F13D5}">
      <dsp:nvSpPr>
        <dsp:cNvPr id="0" name=""/>
        <dsp:cNvSpPr/>
      </dsp:nvSpPr>
      <dsp:spPr>
        <a:xfrm rot="5400000">
          <a:off x="4336434" y="-1581653"/>
          <a:ext cx="1172170" cy="463296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Expanding technology scope for ENTEC </a:t>
          </a:r>
          <a:r>
            <a:rPr lang="en-US" sz="1400" kern="1200" dirty="0" err="1" smtClean="0"/>
            <a:t>dept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Requires frequent, increasing management of assets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Requests from various campuses</a:t>
          </a:r>
          <a:endParaRPr lang="en-US" sz="1400" kern="1200" dirty="0"/>
        </a:p>
      </dsp:txBody>
      <dsp:txXfrm rot="-5400000">
        <a:off x="2606040" y="205962"/>
        <a:ext cx="4575739" cy="1057728"/>
      </dsp:txXfrm>
    </dsp:sp>
    <dsp:sp modelId="{4DD939FE-E18C-4007-9D4C-D898EA633076}">
      <dsp:nvSpPr>
        <dsp:cNvPr id="0" name=""/>
        <dsp:cNvSpPr/>
      </dsp:nvSpPr>
      <dsp:spPr>
        <a:xfrm>
          <a:off x="0" y="2220"/>
          <a:ext cx="2606040" cy="1465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Growing Need</a:t>
          </a:r>
          <a:endParaRPr lang="en-US" sz="4100" kern="1200" dirty="0"/>
        </a:p>
      </dsp:txBody>
      <dsp:txXfrm>
        <a:off x="71526" y="73746"/>
        <a:ext cx="2462988" cy="1322160"/>
      </dsp:txXfrm>
    </dsp:sp>
    <dsp:sp modelId="{1B53DD1F-2AA6-4B93-96B9-EC24E47BF0E0}">
      <dsp:nvSpPr>
        <dsp:cNvPr id="0" name=""/>
        <dsp:cNvSpPr/>
      </dsp:nvSpPr>
      <dsp:spPr>
        <a:xfrm rot="5400000">
          <a:off x="4336434" y="-43180"/>
          <a:ext cx="1172170" cy="463296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Involves manual paperwork, notifications, &amp; reports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Conflicts in reservations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Time consuming, inefficient</a:t>
          </a:r>
          <a:endParaRPr lang="en-US" sz="1400" kern="1200" dirty="0"/>
        </a:p>
      </dsp:txBody>
      <dsp:txXfrm rot="-5400000">
        <a:off x="2606040" y="1744435"/>
        <a:ext cx="4575739" cy="1057728"/>
      </dsp:txXfrm>
    </dsp:sp>
    <dsp:sp modelId="{29F26A15-5EB2-46CD-A7D5-C25333B41005}">
      <dsp:nvSpPr>
        <dsp:cNvPr id="0" name=""/>
        <dsp:cNvSpPr/>
      </dsp:nvSpPr>
      <dsp:spPr>
        <a:xfrm>
          <a:off x="0" y="1540693"/>
          <a:ext cx="2606040" cy="1465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Manual Process</a:t>
          </a:r>
          <a:endParaRPr lang="en-US" sz="4100" kern="1200" dirty="0"/>
        </a:p>
      </dsp:txBody>
      <dsp:txXfrm>
        <a:off x="71526" y="1612219"/>
        <a:ext cx="2462988" cy="1322160"/>
      </dsp:txXfrm>
    </dsp:sp>
    <dsp:sp modelId="{C478AF94-175C-457F-B1D2-34334AB4E64F}">
      <dsp:nvSpPr>
        <dsp:cNvPr id="0" name=""/>
        <dsp:cNvSpPr/>
      </dsp:nvSpPr>
      <dsp:spPr>
        <a:xfrm rot="5400000">
          <a:off x="4336434" y="1495293"/>
          <a:ext cx="1172170" cy="463296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Manual tracking and input of inventory using tags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automated process for managing inventory including size and states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2606040" y="3282909"/>
        <a:ext cx="4575739" cy="1057728"/>
      </dsp:txXfrm>
    </dsp:sp>
    <dsp:sp modelId="{5487B8DD-14B5-42A0-ACB7-E9F5A2DD47F6}">
      <dsp:nvSpPr>
        <dsp:cNvPr id="0" name=""/>
        <dsp:cNvSpPr/>
      </dsp:nvSpPr>
      <dsp:spPr>
        <a:xfrm>
          <a:off x="0" y="3079167"/>
          <a:ext cx="2606040" cy="1465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Inventory</a:t>
          </a:r>
          <a:endParaRPr lang="en-US" sz="4100" kern="1200" dirty="0"/>
        </a:p>
      </dsp:txBody>
      <dsp:txXfrm>
        <a:off x="71526" y="3150693"/>
        <a:ext cx="2462988" cy="132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73191-82BF-473B-ACFC-C715A5831107}">
      <dsp:nvSpPr>
        <dsp:cNvPr id="0" name=""/>
        <dsp:cNvSpPr/>
      </dsp:nvSpPr>
      <dsp:spPr>
        <a:xfrm>
          <a:off x="0" y="0"/>
          <a:ext cx="6412230" cy="14325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Automated Process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ENTEC faculty utilize console program to handle borrow/reservation requests from users from any campus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Detailed user info for rentals recorded</a:t>
          </a:r>
          <a:endParaRPr lang="en-US" sz="1500" kern="1200" dirty="0"/>
        </a:p>
      </dsp:txBody>
      <dsp:txXfrm>
        <a:off x="41958" y="41958"/>
        <a:ext cx="4866386" cy="1348644"/>
      </dsp:txXfrm>
    </dsp:sp>
    <dsp:sp modelId="{CF26B161-AF12-48DA-AF1F-E159BF21570D}">
      <dsp:nvSpPr>
        <dsp:cNvPr id="0" name=""/>
        <dsp:cNvSpPr/>
      </dsp:nvSpPr>
      <dsp:spPr>
        <a:xfrm>
          <a:off x="565784" y="1671320"/>
          <a:ext cx="6412230" cy="14325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Smart Asset Management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States of assets recorded and taken into account before and after rentals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Add/update entire inventory</a:t>
          </a:r>
          <a:endParaRPr lang="en-US" sz="1500" kern="1200" dirty="0"/>
        </a:p>
      </dsp:txBody>
      <dsp:txXfrm>
        <a:off x="607742" y="1713278"/>
        <a:ext cx="4831365" cy="1348644"/>
      </dsp:txXfrm>
    </dsp:sp>
    <dsp:sp modelId="{2012BC29-40ED-40A5-A8A8-632E320EEC0D}">
      <dsp:nvSpPr>
        <dsp:cNvPr id="0" name=""/>
        <dsp:cNvSpPr/>
      </dsp:nvSpPr>
      <dsp:spPr>
        <a:xfrm>
          <a:off x="1131569" y="3342640"/>
          <a:ext cx="6412230" cy="14325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Reports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Generate desired reports such as active rentals, reservation requests, incidents, and total inventory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1173527" y="3384598"/>
        <a:ext cx="4831365" cy="1348644"/>
      </dsp:txXfrm>
    </dsp:sp>
    <dsp:sp modelId="{685AB4ED-C366-4DAE-B0DD-E1FABFC17307}">
      <dsp:nvSpPr>
        <dsp:cNvPr id="0" name=""/>
        <dsp:cNvSpPr/>
      </dsp:nvSpPr>
      <dsp:spPr>
        <a:xfrm>
          <a:off x="5481066" y="1086358"/>
          <a:ext cx="931164" cy="931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90578" y="1086358"/>
        <a:ext cx="512140" cy="700701"/>
      </dsp:txXfrm>
    </dsp:sp>
    <dsp:sp modelId="{28A68792-C9C9-41A9-8CB8-AC69F3DEF87B}">
      <dsp:nvSpPr>
        <dsp:cNvPr id="0" name=""/>
        <dsp:cNvSpPr/>
      </dsp:nvSpPr>
      <dsp:spPr>
        <a:xfrm>
          <a:off x="6046851" y="2748127"/>
          <a:ext cx="931164" cy="931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56363" y="2748127"/>
        <a:ext cx="512140" cy="700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BB98-89D6-4750-81F8-E801264E48AC}">
      <dsp:nvSpPr>
        <dsp:cNvPr id="0" name=""/>
        <dsp:cNvSpPr/>
      </dsp:nvSpPr>
      <dsp:spPr>
        <a:xfrm rot="5400000">
          <a:off x="-276818" y="278459"/>
          <a:ext cx="1845456" cy="12918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Hardware</a:t>
          </a:r>
          <a:endParaRPr lang="en-US" sz="2100" kern="1200" dirty="0"/>
        </a:p>
      </dsp:txBody>
      <dsp:txXfrm rot="-5400000">
        <a:off x="1" y="647551"/>
        <a:ext cx="1291819" cy="553637"/>
      </dsp:txXfrm>
    </dsp:sp>
    <dsp:sp modelId="{41090D9E-5380-4221-AF71-F5E87F16A6C4}">
      <dsp:nvSpPr>
        <dsp:cNvPr id="0" name=""/>
        <dsp:cNvSpPr/>
      </dsp:nvSpPr>
      <dsp:spPr>
        <a:xfrm rot="5400000">
          <a:off x="3665636" y="-2372176"/>
          <a:ext cx="1199546" cy="5947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Utilize hardware scanner for asset tags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Utilize RFID tags with GPS transceivers</a:t>
          </a:r>
          <a:endParaRPr lang="en-US" sz="2300" kern="1200" dirty="0"/>
        </a:p>
      </dsp:txBody>
      <dsp:txXfrm rot="-5400000">
        <a:off x="1291820" y="60197"/>
        <a:ext cx="5888623" cy="1082432"/>
      </dsp:txXfrm>
    </dsp:sp>
    <dsp:sp modelId="{1272DC44-DE2C-47EA-8CCB-5DDE4681C725}">
      <dsp:nvSpPr>
        <dsp:cNvPr id="0" name=""/>
        <dsp:cNvSpPr/>
      </dsp:nvSpPr>
      <dsp:spPr>
        <a:xfrm rot="5400000">
          <a:off x="-276818" y="1932190"/>
          <a:ext cx="1845456" cy="12918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Mobile App</a:t>
          </a:r>
          <a:endParaRPr lang="en-US" sz="2100" kern="1200" dirty="0"/>
        </a:p>
      </dsp:txBody>
      <dsp:txXfrm rot="-5400000">
        <a:off x="1" y="2301282"/>
        <a:ext cx="1291819" cy="553637"/>
      </dsp:txXfrm>
    </dsp:sp>
    <dsp:sp modelId="{E8E2542D-4911-4499-A62A-BF4DD75A93B5}">
      <dsp:nvSpPr>
        <dsp:cNvPr id="0" name=""/>
        <dsp:cNvSpPr/>
      </dsp:nvSpPr>
      <dsp:spPr>
        <a:xfrm rot="5400000">
          <a:off x="3665636" y="-718445"/>
          <a:ext cx="1199546" cy="5947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Port solution into a mobile application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Utilize NFC/Bluetooth to scan tags</a:t>
          </a:r>
          <a:endParaRPr lang="en-US" sz="2300" kern="1200" dirty="0"/>
        </a:p>
      </dsp:txBody>
      <dsp:txXfrm rot="-5400000">
        <a:off x="1291820" y="1713928"/>
        <a:ext cx="5888623" cy="1082432"/>
      </dsp:txXfrm>
    </dsp:sp>
    <dsp:sp modelId="{69901224-3D2D-45E6-ACD7-C1DFBEB14E7A}">
      <dsp:nvSpPr>
        <dsp:cNvPr id="0" name=""/>
        <dsp:cNvSpPr/>
      </dsp:nvSpPr>
      <dsp:spPr>
        <a:xfrm rot="5400000">
          <a:off x="-276818" y="3585921"/>
          <a:ext cx="1845456" cy="12918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Storage</a:t>
          </a:r>
          <a:endParaRPr lang="en-US" sz="2100" kern="1200" dirty="0"/>
        </a:p>
      </dsp:txBody>
      <dsp:txXfrm rot="-5400000">
        <a:off x="1" y="3955013"/>
        <a:ext cx="1291819" cy="553637"/>
      </dsp:txXfrm>
    </dsp:sp>
    <dsp:sp modelId="{DED4E94A-EEF5-4A33-8E90-7F23E14CA018}">
      <dsp:nvSpPr>
        <dsp:cNvPr id="0" name=""/>
        <dsp:cNvSpPr/>
      </dsp:nvSpPr>
      <dsp:spPr>
        <a:xfrm rot="5400000">
          <a:off x="3665636" y="935285"/>
          <a:ext cx="1199546" cy="5947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Encrypt user info for security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Utilization of cloud storage for flexibility in access and backup</a:t>
          </a:r>
          <a:endParaRPr lang="en-US" sz="2300" kern="1200" dirty="0"/>
        </a:p>
      </dsp:txBody>
      <dsp:txXfrm rot="-5400000">
        <a:off x="1291820" y="3367659"/>
        <a:ext cx="5888623" cy="108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notesSlide" Target="../notesSlides/notesSlide10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1447800"/>
            <a:ext cx="6866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Hardware Asset Tracking </a:t>
            </a:r>
            <a:r>
              <a:rPr lang="en-US" sz="3100" dirty="0" smtClean="0"/>
              <a:t>(MDC ENTEC, Team Null Terminator)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876800" y="2819400"/>
            <a:ext cx="40386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+mn-lt"/>
              </a:rPr>
              <a:t>Steve </a:t>
            </a:r>
            <a:r>
              <a:rPr lang="en-US" sz="2400" dirty="0" err="1">
                <a:latin typeface="+mn-lt"/>
              </a:rPr>
              <a:t>Hirabayashi</a:t>
            </a:r>
            <a:r>
              <a:rPr lang="en-US" sz="2400" dirty="0">
                <a:latin typeface="+mn-lt"/>
              </a:rPr>
              <a:t>, Julien Laurent,</a:t>
            </a:r>
          </a:p>
          <a:p>
            <a:r>
              <a:rPr lang="en-US" sz="2400" dirty="0">
                <a:latin typeface="+mn-lt"/>
              </a:rPr>
              <a:t>Chris </a:t>
            </a:r>
            <a:r>
              <a:rPr lang="en-US" sz="2400" dirty="0" err="1">
                <a:latin typeface="+mn-lt"/>
              </a:rPr>
              <a:t>Girala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Shoaib</a:t>
            </a:r>
            <a:r>
              <a:rPr lang="en-US" sz="2400" dirty="0">
                <a:latin typeface="+mn-lt"/>
              </a:rPr>
              <a:t> Khan, Carlos </a:t>
            </a:r>
            <a:r>
              <a:rPr lang="en-US" sz="2400" dirty="0" err="1" smtClean="0">
                <a:latin typeface="+mn-lt"/>
              </a:rPr>
              <a:t>Baltodano</a:t>
            </a:r>
            <a:r>
              <a:rPr lang="en-US" sz="2400" dirty="0" smtClean="0">
                <a:latin typeface="+mn-lt"/>
              </a:rPr>
              <a:t>, Bernice </a:t>
            </a:r>
            <a:r>
              <a:rPr lang="en-US" sz="2400" dirty="0" err="1" smtClean="0">
                <a:latin typeface="+mn-lt"/>
              </a:rPr>
              <a:t>Templeman</a:t>
            </a:r>
            <a:endParaRPr lang="en-US" sz="2400" dirty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April 23, 2015</a:t>
            </a:r>
            <a:endParaRPr lang="en-US" sz="2400" dirty="0">
              <a:latin typeface="+mn-lt"/>
            </a:endParaRPr>
          </a:p>
        </p:txBody>
      </p:sp>
      <p:pic>
        <p:nvPicPr>
          <p:cNvPr id="1026" name="Picture 2" descr="Smartphone Tablet 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76440"/>
            <a:ext cx="3714389" cy="22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Enhancements/Recommendations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0547731"/>
              </p:ext>
            </p:extLst>
          </p:nvPr>
        </p:nvGraphicFramePr>
        <p:xfrm>
          <a:off x="1524000" y="1397000"/>
          <a:ext cx="7239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4082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9580318"/>
              </p:ext>
            </p:extLst>
          </p:nvPr>
        </p:nvGraphicFramePr>
        <p:xfrm>
          <a:off x="1524000" y="1397000"/>
          <a:ext cx="60960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Current State (Problem)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State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3324679"/>
              </p:ext>
            </p:extLst>
          </p:nvPr>
        </p:nvGraphicFramePr>
        <p:xfrm>
          <a:off x="1524000" y="1397000"/>
          <a:ext cx="7239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Proposed Solution (Progra</a:t>
            </a:r>
            <a:r>
              <a:rPr lang="en-US" sz="7200" dirty="0"/>
              <a:t>m</a:t>
            </a:r>
            <a:r>
              <a:rPr lang="en-US" sz="7200" dirty="0" smtClean="0"/>
              <a:t>)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9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2096716"/>
              </p:ext>
            </p:extLst>
          </p:nvPr>
        </p:nvGraphicFramePr>
        <p:xfrm>
          <a:off x="990600" y="1397000"/>
          <a:ext cx="7543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20619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9148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534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308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2087940"/>
            <a:ext cx="6781800" cy="385566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 smtClean="0"/>
              <a:t>Future Enhancements/ Recommendations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8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398</Words>
  <Application>Microsoft Office PowerPoint</Application>
  <PresentationFormat>On-screen Show (4:3)</PresentationFormat>
  <Paragraphs>77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Hardware Asset Tracking (MDC ENTEC, Team Null Terminator)</vt:lpstr>
      <vt:lpstr>Outline</vt:lpstr>
      <vt:lpstr>PowerPoint Presentation</vt:lpstr>
      <vt:lpstr>Current State </vt:lpstr>
      <vt:lpstr>PowerPoint Presentation</vt:lpstr>
      <vt:lpstr>Solution</vt:lpstr>
      <vt:lpstr>Solution</vt:lpstr>
      <vt:lpstr>PowerPoint Presentation</vt:lpstr>
      <vt:lpstr>PowerPoint Presentation</vt:lpstr>
      <vt:lpstr>Enhancements/Recommendations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2015-04-23T00:33:18Z</dcterms:created>
  <dcterms:modified xsi:type="dcterms:W3CDTF">2015-04-23T02:31:41Z</dcterms:modified>
</cp:coreProperties>
</file>