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5853b0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c5853b0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8fc2de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8fc2de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 早開始學早享受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 Typora 要錢，可以 google 搜尋 typora alternative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f44a0c8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f44a0c8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f44a0c8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f44a0c8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f44a0c8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f44a0c8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f44a0c8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f44a0c8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1ba6c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a1ba6c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f44a0c8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f44a0c8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504928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504928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5853b0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5853b0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Ea_nLuKHGU7of2dSCNJK7Gp-oiahb9t4phEg15Zh0z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ock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CSIE 7190 Cryptography and Network Security, Spring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- Socket Server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3136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socket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 = socket.socket(socket.AF_INET,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socket.SOCK_STREAM)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server_socket.bind(('127.0.0.1', 8080))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server_socket.listen(1)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Write Math Equations With LaTeX</a:t>
            </a:r>
            <a:endParaRPr sz="254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Overleaf (recommended)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Typora (recommended before 2022)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HackMD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3 handwriting problems and 4 programming problems.</a:t>
            </a:r>
            <a:endParaRPr sz="2000">
              <a:solidFill>
                <a:srgbClr val="737373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For programming problem, any programming language is acceptable.</a:t>
            </a:r>
            <a:endParaRPr sz="1600">
              <a:solidFill>
                <a:srgbClr val="737373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Topic includes: </a:t>
            </a:r>
            <a:endParaRPr sz="2000">
              <a:solidFill>
                <a:srgbClr val="737373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Authentication, Anonymity and Privacy, Insecurity of TCP/IP, BGP, DNS, WiFi, Transport Layer Security, and other related topics.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Format: same as HW1.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Portal (link)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 b="1">
                <a:solidFill>
                  <a:srgbClr val="FF0000"/>
                </a:solidFill>
              </a:rPr>
              <a:t>Submission deadline: 2023/05/15  23:59</a:t>
            </a:r>
            <a:endParaRPr sz="2000" b="1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Late penalty: 10% penalty per day, up to two days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Hours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蔡奇夆: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Mon. 13:20 ~ 14:20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陳正康: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Tue. 17:30 ~ 18:30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林郁敏: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Wed. 14:00 ~ 15:00</a:t>
            </a:r>
            <a:r>
              <a:rPr lang="en" sz="2000">
                <a:solidFill>
                  <a:srgbClr val="1D1C1D"/>
                </a:solidFill>
              </a:rPr>
              <a:t>, 博理館地下室</a:t>
            </a:r>
            <a:endParaRPr sz="2000">
              <a:solidFill>
                <a:srgbClr val="1D1C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李安傑: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Thu. 13:30 ~ 14:30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周楷翔: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Fri. 18:00 ~ 19:00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1C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Recommend to send email first, so every TA can see your problems.</a:t>
            </a:r>
            <a:endParaRPr sz="1800">
              <a:solidFill>
                <a:srgbClr val="1D1C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Don’t ask TA to debug for you 😓</a:t>
            </a:r>
            <a:endParaRPr sz="18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Knowing What I Am, Not Knowing Who I Am - 陳正康</a:t>
            </a:r>
            <a:endParaRPr sz="1500">
              <a:solidFill>
                <a:srgbClr val="1D1C1D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TLS - 李安傑</a:t>
            </a:r>
            <a:endParaRPr sz="1500">
              <a:solidFill>
                <a:srgbClr val="1D1C1D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Little Knowledge Proof - 李安傑</a:t>
            </a:r>
            <a:endParaRPr sz="1500">
              <a:solidFill>
                <a:srgbClr val="1D1C1D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Clandestine Operation II - 林郁敏</a:t>
            </a:r>
            <a:endParaRPr sz="1500">
              <a:solidFill>
                <a:srgbClr val="1D1C1D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So Anonymous, So Hidden - 周楷翔</a:t>
            </a:r>
            <a:endParaRPr sz="1500">
              <a:solidFill>
                <a:srgbClr val="1D1C1D"/>
              </a:solidFill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Tools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TLS - openssl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the server in Problem 4: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openssl s_client -connect cns.csie.org:12345 \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-cert Eve.crt -key Eve.key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00400" y="4384775"/>
            <a:ext cx="7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Eve.crt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your certificate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Eve.key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your private key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- PySocks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socks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 = socks.socksocket()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s.connect((domain_name, port))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12350" y="780525"/>
            <a:ext cx="2605800" cy="141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Installation: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pip install PySocks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Reference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如螢幕大小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Raleway</vt:lpstr>
      <vt:lpstr>Arial</vt:lpstr>
      <vt:lpstr>Lato</vt:lpstr>
      <vt:lpstr>Consolas</vt:lpstr>
      <vt:lpstr>Streamline</vt:lpstr>
      <vt:lpstr>Homework 2</vt:lpstr>
      <vt:lpstr>Introduction</vt:lpstr>
      <vt:lpstr>Submission Guidelines</vt:lpstr>
      <vt:lpstr>Submission Guidelines</vt:lpstr>
      <vt:lpstr>TA Hours</vt:lpstr>
      <vt:lpstr>Problems and TAs</vt:lpstr>
      <vt:lpstr>Recommended Tools</vt:lpstr>
      <vt:lpstr> TLS - openssl</vt:lpstr>
      <vt:lpstr>Tor - PySocks</vt:lpstr>
      <vt:lpstr>Tor - Socket Server</vt:lpstr>
      <vt:lpstr>Write Math Equations With LaTeX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cp:lastModifiedBy>秉學 何</cp:lastModifiedBy>
  <cp:revision>1</cp:revision>
  <dcterms:modified xsi:type="dcterms:W3CDTF">2023-04-22T03:30:44Z</dcterms:modified>
</cp:coreProperties>
</file>