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handoutMasterIdLst>
    <p:handoutMasterId r:id="rId34"/>
  </p:handoutMasterIdLst>
  <p:sldIdLst>
    <p:sldId id="256" r:id="rId2"/>
    <p:sldId id="297" r:id="rId3"/>
    <p:sldId id="271" r:id="rId4"/>
    <p:sldId id="318" r:id="rId5"/>
    <p:sldId id="320" r:id="rId6"/>
    <p:sldId id="319" r:id="rId7"/>
    <p:sldId id="329" r:id="rId8"/>
    <p:sldId id="332" r:id="rId9"/>
    <p:sldId id="324" r:id="rId10"/>
    <p:sldId id="325" r:id="rId11"/>
    <p:sldId id="351" r:id="rId12"/>
    <p:sldId id="352" r:id="rId13"/>
    <p:sldId id="353" r:id="rId14"/>
    <p:sldId id="354" r:id="rId15"/>
    <p:sldId id="355" r:id="rId16"/>
    <p:sldId id="356" r:id="rId17"/>
    <p:sldId id="359" r:id="rId18"/>
    <p:sldId id="360" r:id="rId19"/>
    <p:sldId id="331" r:id="rId20"/>
    <p:sldId id="333" r:id="rId21"/>
    <p:sldId id="330" r:id="rId22"/>
    <p:sldId id="343" r:id="rId23"/>
    <p:sldId id="302" r:id="rId24"/>
    <p:sldId id="304" r:id="rId25"/>
    <p:sldId id="299" r:id="rId26"/>
    <p:sldId id="344" r:id="rId27"/>
    <p:sldId id="357" r:id="rId28"/>
    <p:sldId id="349" r:id="rId29"/>
    <p:sldId id="350" r:id="rId30"/>
    <p:sldId id="358" r:id="rId31"/>
    <p:sldId id="288" r:id="rId3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B8E5DCC7-D723-4AB8-A217-A72C60AFA96C}">
          <p14:sldIdLst>
            <p14:sldId id="256"/>
            <p14:sldId id="297"/>
            <p14:sldId id="271"/>
            <p14:sldId id="318"/>
            <p14:sldId id="320"/>
            <p14:sldId id="319"/>
            <p14:sldId id="329"/>
            <p14:sldId id="332"/>
            <p14:sldId id="324"/>
            <p14:sldId id="325"/>
            <p14:sldId id="351"/>
            <p14:sldId id="352"/>
            <p14:sldId id="353"/>
            <p14:sldId id="354"/>
            <p14:sldId id="355"/>
            <p14:sldId id="356"/>
            <p14:sldId id="359"/>
            <p14:sldId id="360"/>
            <p14:sldId id="331"/>
            <p14:sldId id="333"/>
            <p14:sldId id="330"/>
            <p14:sldId id="343"/>
            <p14:sldId id="302"/>
            <p14:sldId id="304"/>
            <p14:sldId id="299"/>
            <p14:sldId id="344"/>
            <p14:sldId id="357"/>
            <p14:sldId id="349"/>
            <p14:sldId id="350"/>
            <p14:sldId id="358"/>
            <p14:sldId id="288"/>
          </p14:sldIdLst>
        </p14:section>
      </p14:sectionLst>
    </p:ext>
    <p:ext uri="{EFAFB233-063F-42B5-8137-9DF3F51BA10A}">
      <p15:sldGuideLst xmlns:p15="http://schemas.microsoft.com/office/powerpoint/2012/main">
        <p15:guide id="1" orient="horz" pos="1094" userDrawn="1">
          <p15:clr>
            <a:srgbClr val="A4A3A4"/>
          </p15:clr>
        </p15:guide>
        <p15:guide id="2" pos="50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6E29D1-8057-4046-B5C2-9B9FCC4B8105}" v="51" dt="2019-11-26T07:49:02.344"/>
    <p1510:client id="{94991220-66C0-42C5-9DE3-D67D283E68C9}" v="8" dt="2019-11-26T10:15:37.3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621" autoAdjust="0"/>
    <p:restoredTop sz="92509" autoAdjust="0"/>
  </p:normalViewPr>
  <p:slideViewPr>
    <p:cSldViewPr snapToGrid="0">
      <p:cViewPr varScale="1">
        <p:scale>
          <a:sx n="80" d="100"/>
          <a:sy n="80" d="100"/>
        </p:scale>
        <p:origin x="1075" y="53"/>
      </p:cViewPr>
      <p:guideLst>
        <p:guide orient="horz" pos="1094"/>
        <p:guide pos="506"/>
      </p:guideLst>
    </p:cSldViewPr>
  </p:slideViewPr>
  <p:notesTextViewPr>
    <p:cViewPr>
      <p:scale>
        <a:sx n="100" d="100"/>
        <a:sy n="100" d="100"/>
      </p:scale>
      <p:origin x="0" y="0"/>
    </p:cViewPr>
  </p:notesTextViewPr>
  <p:notesViewPr>
    <p:cSldViewPr snapToGrid="0">
      <p:cViewPr varScale="1">
        <p:scale>
          <a:sx n="33" d="100"/>
          <a:sy n="33" d="100"/>
        </p:scale>
        <p:origin x="2124" y="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su David" userId="037826f5a7f235e0" providerId="LiveId" clId="{94991220-66C0-42C5-9DE3-D67D283E68C9}"/>
    <pc:docChg chg="custSel addSld delSld modSld modSection">
      <pc:chgData name="Hsu David" userId="037826f5a7f235e0" providerId="LiveId" clId="{94991220-66C0-42C5-9DE3-D67D283E68C9}" dt="2019-11-26T10:23:45.334" v="825" actId="20577"/>
      <pc:docMkLst>
        <pc:docMk/>
      </pc:docMkLst>
      <pc:sldChg chg="modSp">
        <pc:chgData name="Hsu David" userId="037826f5a7f235e0" providerId="LiveId" clId="{94991220-66C0-42C5-9DE3-D67D283E68C9}" dt="2019-11-26T10:07:26.348" v="62" actId="20577"/>
        <pc:sldMkLst>
          <pc:docMk/>
          <pc:sldMk cId="35659222" sldId="256"/>
        </pc:sldMkLst>
        <pc:spChg chg="mod">
          <ac:chgData name="Hsu David" userId="037826f5a7f235e0" providerId="LiveId" clId="{94991220-66C0-42C5-9DE3-D67D283E68C9}" dt="2019-11-26T10:07:26.348" v="62" actId="20577"/>
          <ac:spMkLst>
            <pc:docMk/>
            <pc:sldMk cId="35659222" sldId="256"/>
            <ac:spMk id="3" creationId="{1904867A-352B-4A32-B2F9-5DDE1B608E3F}"/>
          </ac:spMkLst>
        </pc:spChg>
        <pc:spChg chg="mod">
          <ac:chgData name="Hsu David" userId="037826f5a7f235e0" providerId="LiveId" clId="{94991220-66C0-42C5-9DE3-D67D283E68C9}" dt="2019-11-26T10:05:57.806" v="22" actId="20577"/>
          <ac:spMkLst>
            <pc:docMk/>
            <pc:sldMk cId="35659222" sldId="256"/>
            <ac:spMk id="5" creationId="{F4754706-8C6E-4DF7-99F8-CA41E07124BD}"/>
          </ac:spMkLst>
        </pc:spChg>
      </pc:sldChg>
      <pc:sldChg chg="del">
        <pc:chgData name="Hsu David" userId="037826f5a7f235e0" providerId="LiveId" clId="{94991220-66C0-42C5-9DE3-D67D283E68C9}" dt="2019-11-26T10:08:01.693" v="123" actId="2696"/>
        <pc:sldMkLst>
          <pc:docMk/>
          <pc:sldMk cId="1147799828" sldId="270"/>
        </pc:sldMkLst>
      </pc:sldChg>
      <pc:sldChg chg="addSp delSp modSp">
        <pc:chgData name="Hsu David" userId="037826f5a7f235e0" providerId="LiveId" clId="{94991220-66C0-42C5-9DE3-D67D283E68C9}" dt="2019-11-26T10:23:45.334" v="825" actId="20577"/>
        <pc:sldMkLst>
          <pc:docMk/>
          <pc:sldMk cId="145083059" sldId="271"/>
        </pc:sldMkLst>
        <pc:spChg chg="mod">
          <ac:chgData name="Hsu David" userId="037826f5a7f235e0" providerId="LiveId" clId="{94991220-66C0-42C5-9DE3-D67D283E68C9}" dt="2019-11-26T10:23:45.334" v="825" actId="20577"/>
          <ac:spMkLst>
            <pc:docMk/>
            <pc:sldMk cId="145083059" sldId="271"/>
            <ac:spMk id="3" creationId="{7E658B3D-20B6-435E-B15B-C0553C4AE19F}"/>
          </ac:spMkLst>
        </pc:spChg>
        <pc:graphicFrameChg chg="add del modGraphic">
          <ac:chgData name="Hsu David" userId="037826f5a7f235e0" providerId="LiveId" clId="{94991220-66C0-42C5-9DE3-D67D283E68C9}" dt="2019-11-26T10:23:39.185" v="813" actId="478"/>
          <ac:graphicFrameMkLst>
            <pc:docMk/>
            <pc:sldMk cId="145083059" sldId="271"/>
            <ac:graphicFrameMk id="6" creationId="{939CBA00-0AFF-4AC0-9B10-CEC76CAFD06C}"/>
          </ac:graphicFrameMkLst>
        </pc:graphicFrameChg>
      </pc:sldChg>
      <pc:sldChg chg="del">
        <pc:chgData name="Hsu David" userId="037826f5a7f235e0" providerId="LiveId" clId="{94991220-66C0-42C5-9DE3-D67D283E68C9}" dt="2019-11-26T10:08:03.684" v="128" actId="2696"/>
        <pc:sldMkLst>
          <pc:docMk/>
          <pc:sldMk cId="1263772234" sldId="272"/>
        </pc:sldMkLst>
      </pc:sldChg>
      <pc:sldChg chg="del">
        <pc:chgData name="Hsu David" userId="037826f5a7f235e0" providerId="LiveId" clId="{94991220-66C0-42C5-9DE3-D67D283E68C9}" dt="2019-11-26T10:08:06.386" v="133" actId="2696"/>
        <pc:sldMkLst>
          <pc:docMk/>
          <pc:sldMk cId="3659640686" sldId="273"/>
        </pc:sldMkLst>
      </pc:sldChg>
      <pc:sldChg chg="del">
        <pc:chgData name="Hsu David" userId="037826f5a7f235e0" providerId="LiveId" clId="{94991220-66C0-42C5-9DE3-D67D283E68C9}" dt="2019-11-26T10:08:00.598" v="120" actId="2696"/>
        <pc:sldMkLst>
          <pc:docMk/>
          <pc:sldMk cId="1968434566" sldId="274"/>
        </pc:sldMkLst>
      </pc:sldChg>
      <pc:sldChg chg="del">
        <pc:chgData name="Hsu David" userId="037826f5a7f235e0" providerId="LiveId" clId="{94991220-66C0-42C5-9DE3-D67D283E68C9}" dt="2019-11-26T10:08:00.860" v="121" actId="2696"/>
        <pc:sldMkLst>
          <pc:docMk/>
          <pc:sldMk cId="1666549545" sldId="275"/>
        </pc:sldMkLst>
      </pc:sldChg>
      <pc:sldChg chg="del">
        <pc:chgData name="Hsu David" userId="037826f5a7f235e0" providerId="LiveId" clId="{94991220-66C0-42C5-9DE3-D67D283E68C9}" dt="2019-11-26T10:08:01.250" v="122" actId="2696"/>
        <pc:sldMkLst>
          <pc:docMk/>
          <pc:sldMk cId="699866084" sldId="276"/>
        </pc:sldMkLst>
      </pc:sldChg>
      <pc:sldChg chg="del">
        <pc:chgData name="Hsu David" userId="037826f5a7f235e0" providerId="LiveId" clId="{94991220-66C0-42C5-9DE3-D67D283E68C9}" dt="2019-11-26T10:08:02.320" v="124" actId="2696"/>
        <pc:sldMkLst>
          <pc:docMk/>
          <pc:sldMk cId="1543244367" sldId="277"/>
        </pc:sldMkLst>
      </pc:sldChg>
      <pc:sldChg chg="del">
        <pc:chgData name="Hsu David" userId="037826f5a7f235e0" providerId="LiveId" clId="{94991220-66C0-42C5-9DE3-D67D283E68C9}" dt="2019-11-26T10:08:02.602" v="125" actId="2696"/>
        <pc:sldMkLst>
          <pc:docMk/>
          <pc:sldMk cId="2866766596" sldId="278"/>
        </pc:sldMkLst>
      </pc:sldChg>
      <pc:sldChg chg="del">
        <pc:chgData name="Hsu David" userId="037826f5a7f235e0" providerId="LiveId" clId="{94991220-66C0-42C5-9DE3-D67D283E68C9}" dt="2019-11-26T10:08:03.223" v="127" actId="2696"/>
        <pc:sldMkLst>
          <pc:docMk/>
          <pc:sldMk cId="2079186322" sldId="279"/>
        </pc:sldMkLst>
      </pc:sldChg>
      <pc:sldChg chg="del">
        <pc:chgData name="Hsu David" userId="037826f5a7f235e0" providerId="LiveId" clId="{94991220-66C0-42C5-9DE3-D67D283E68C9}" dt="2019-11-26T10:08:02.856" v="126" actId="2696"/>
        <pc:sldMkLst>
          <pc:docMk/>
          <pc:sldMk cId="2918996871" sldId="280"/>
        </pc:sldMkLst>
      </pc:sldChg>
      <pc:sldChg chg="del">
        <pc:chgData name="Hsu David" userId="037826f5a7f235e0" providerId="LiveId" clId="{94991220-66C0-42C5-9DE3-D67D283E68C9}" dt="2019-11-26T10:08:04.074" v="129" actId="2696"/>
        <pc:sldMkLst>
          <pc:docMk/>
          <pc:sldMk cId="3743987916" sldId="281"/>
        </pc:sldMkLst>
      </pc:sldChg>
      <pc:sldChg chg="del">
        <pc:chgData name="Hsu David" userId="037826f5a7f235e0" providerId="LiveId" clId="{94991220-66C0-42C5-9DE3-D67D283E68C9}" dt="2019-11-26T10:08:04.429" v="130" actId="2696"/>
        <pc:sldMkLst>
          <pc:docMk/>
          <pc:sldMk cId="1929813069" sldId="282"/>
        </pc:sldMkLst>
      </pc:sldChg>
      <pc:sldChg chg="del">
        <pc:chgData name="Hsu David" userId="037826f5a7f235e0" providerId="LiveId" clId="{94991220-66C0-42C5-9DE3-D67D283E68C9}" dt="2019-11-26T10:08:05.156" v="132" actId="2696"/>
        <pc:sldMkLst>
          <pc:docMk/>
          <pc:sldMk cId="1013105514" sldId="283"/>
        </pc:sldMkLst>
      </pc:sldChg>
      <pc:sldChg chg="del">
        <pc:chgData name="Hsu David" userId="037826f5a7f235e0" providerId="LiveId" clId="{94991220-66C0-42C5-9DE3-D67D283E68C9}" dt="2019-11-26T10:08:04.814" v="131" actId="2696"/>
        <pc:sldMkLst>
          <pc:docMk/>
          <pc:sldMk cId="2564919849" sldId="284"/>
        </pc:sldMkLst>
      </pc:sldChg>
      <pc:sldChg chg="del">
        <pc:chgData name="Hsu David" userId="037826f5a7f235e0" providerId="LiveId" clId="{94991220-66C0-42C5-9DE3-D67D283E68C9}" dt="2019-11-26T10:08:06.833" v="134" actId="2696"/>
        <pc:sldMkLst>
          <pc:docMk/>
          <pc:sldMk cId="2429405336" sldId="285"/>
        </pc:sldMkLst>
      </pc:sldChg>
      <pc:sldChg chg="del">
        <pc:chgData name="Hsu David" userId="037826f5a7f235e0" providerId="LiveId" clId="{94991220-66C0-42C5-9DE3-D67D283E68C9}" dt="2019-11-26T10:08:07.038" v="135" actId="2696"/>
        <pc:sldMkLst>
          <pc:docMk/>
          <pc:sldMk cId="1255482936" sldId="286"/>
        </pc:sldMkLst>
      </pc:sldChg>
      <pc:sldChg chg="del">
        <pc:chgData name="Hsu David" userId="037826f5a7f235e0" providerId="LiveId" clId="{94991220-66C0-42C5-9DE3-D67D283E68C9}" dt="2019-11-26T10:08:07.336" v="136" actId="2696"/>
        <pc:sldMkLst>
          <pc:docMk/>
          <pc:sldMk cId="4065457897" sldId="287"/>
        </pc:sldMkLst>
      </pc:sldChg>
      <pc:sldChg chg="modSp add">
        <pc:chgData name="Hsu David" userId="037826f5a7f235e0" providerId="LiveId" clId="{94991220-66C0-42C5-9DE3-D67D283E68C9}" dt="2019-11-26T10:07:57.367" v="119" actId="20577"/>
        <pc:sldMkLst>
          <pc:docMk/>
          <pc:sldMk cId="512023696" sldId="289"/>
        </pc:sldMkLst>
        <pc:spChg chg="mod">
          <ac:chgData name="Hsu David" userId="037826f5a7f235e0" providerId="LiveId" clId="{94991220-66C0-42C5-9DE3-D67D283E68C9}" dt="2019-11-26T10:07:42.559" v="81" actId="20577"/>
          <ac:spMkLst>
            <pc:docMk/>
            <pc:sldMk cId="512023696" sldId="289"/>
            <ac:spMk id="2" creationId="{7DC51965-3B55-4A2C-8171-E572382DD444}"/>
          </ac:spMkLst>
        </pc:spChg>
        <pc:spChg chg="mod">
          <ac:chgData name="Hsu David" userId="037826f5a7f235e0" providerId="LiveId" clId="{94991220-66C0-42C5-9DE3-D67D283E68C9}" dt="2019-11-26T10:07:57.367" v="119" actId="20577"/>
          <ac:spMkLst>
            <pc:docMk/>
            <pc:sldMk cId="512023696" sldId="289"/>
            <ac:spMk id="3" creationId="{7E658B3D-20B6-435E-B15B-C0553C4AE19F}"/>
          </ac:spMkLst>
        </pc:spChg>
      </pc:sldChg>
      <pc:sldChg chg="modSp add">
        <pc:chgData name="Hsu David" userId="037826f5a7f235e0" providerId="LiveId" clId="{94991220-66C0-42C5-9DE3-D67D283E68C9}" dt="2019-11-26T10:12:09.195" v="320" actId="20577"/>
        <pc:sldMkLst>
          <pc:docMk/>
          <pc:sldMk cId="1383051380" sldId="290"/>
        </pc:sldMkLst>
        <pc:spChg chg="mod">
          <ac:chgData name="Hsu David" userId="037826f5a7f235e0" providerId="LiveId" clId="{94991220-66C0-42C5-9DE3-D67D283E68C9}" dt="2019-11-26T10:11:03.940" v="165" actId="20577"/>
          <ac:spMkLst>
            <pc:docMk/>
            <pc:sldMk cId="1383051380" sldId="290"/>
            <ac:spMk id="2" creationId="{7DC51965-3B55-4A2C-8171-E572382DD444}"/>
          </ac:spMkLst>
        </pc:spChg>
        <pc:spChg chg="mod">
          <ac:chgData name="Hsu David" userId="037826f5a7f235e0" providerId="LiveId" clId="{94991220-66C0-42C5-9DE3-D67D283E68C9}" dt="2019-11-26T10:12:09.195" v="320" actId="20577"/>
          <ac:spMkLst>
            <pc:docMk/>
            <pc:sldMk cId="1383051380" sldId="290"/>
            <ac:spMk id="3" creationId="{7E658B3D-20B6-435E-B15B-C0553C4AE19F}"/>
          </ac:spMkLst>
        </pc:spChg>
      </pc:sldChg>
      <pc:sldChg chg="modSp add">
        <pc:chgData name="Hsu David" userId="037826f5a7f235e0" providerId="LiveId" clId="{94991220-66C0-42C5-9DE3-D67D283E68C9}" dt="2019-11-26T10:13:01.384" v="477" actId="20577"/>
        <pc:sldMkLst>
          <pc:docMk/>
          <pc:sldMk cId="336911753" sldId="291"/>
        </pc:sldMkLst>
        <pc:spChg chg="mod">
          <ac:chgData name="Hsu David" userId="037826f5a7f235e0" providerId="LiveId" clId="{94991220-66C0-42C5-9DE3-D67D283E68C9}" dt="2019-11-26T10:12:20.559" v="340" actId="20577"/>
          <ac:spMkLst>
            <pc:docMk/>
            <pc:sldMk cId="336911753" sldId="291"/>
            <ac:spMk id="2" creationId="{7DC51965-3B55-4A2C-8171-E572382DD444}"/>
          </ac:spMkLst>
        </pc:spChg>
        <pc:spChg chg="mod">
          <ac:chgData name="Hsu David" userId="037826f5a7f235e0" providerId="LiveId" clId="{94991220-66C0-42C5-9DE3-D67D283E68C9}" dt="2019-11-26T10:13:01.384" v="477" actId="20577"/>
          <ac:spMkLst>
            <pc:docMk/>
            <pc:sldMk cId="336911753" sldId="291"/>
            <ac:spMk id="3" creationId="{7E658B3D-20B6-435E-B15B-C0553C4AE19F}"/>
          </ac:spMkLst>
        </pc:spChg>
      </pc:sldChg>
      <pc:sldChg chg="modSp add">
        <pc:chgData name="Hsu David" userId="037826f5a7f235e0" providerId="LiveId" clId="{94991220-66C0-42C5-9DE3-D67D283E68C9}" dt="2019-11-26T10:14:09.873" v="622" actId="20577"/>
        <pc:sldMkLst>
          <pc:docMk/>
          <pc:sldMk cId="3145629167" sldId="292"/>
        </pc:sldMkLst>
        <pc:spChg chg="mod">
          <ac:chgData name="Hsu David" userId="037826f5a7f235e0" providerId="LiveId" clId="{94991220-66C0-42C5-9DE3-D67D283E68C9}" dt="2019-11-26T10:13:19.307" v="507" actId="20577"/>
          <ac:spMkLst>
            <pc:docMk/>
            <pc:sldMk cId="3145629167" sldId="292"/>
            <ac:spMk id="2" creationId="{7DC51965-3B55-4A2C-8171-E572382DD444}"/>
          </ac:spMkLst>
        </pc:spChg>
        <pc:spChg chg="mod">
          <ac:chgData name="Hsu David" userId="037826f5a7f235e0" providerId="LiveId" clId="{94991220-66C0-42C5-9DE3-D67D283E68C9}" dt="2019-11-26T10:14:09.873" v="622" actId="20577"/>
          <ac:spMkLst>
            <pc:docMk/>
            <pc:sldMk cId="3145629167" sldId="292"/>
            <ac:spMk id="3" creationId="{7E658B3D-20B6-435E-B15B-C0553C4AE19F}"/>
          </ac:spMkLst>
        </pc:spChg>
      </pc:sldChg>
      <pc:sldChg chg="modSp add">
        <pc:chgData name="Hsu David" userId="037826f5a7f235e0" providerId="LiveId" clId="{94991220-66C0-42C5-9DE3-D67D283E68C9}" dt="2019-11-26T10:15:21.875" v="727" actId="20577"/>
        <pc:sldMkLst>
          <pc:docMk/>
          <pc:sldMk cId="1172202537" sldId="293"/>
        </pc:sldMkLst>
        <pc:spChg chg="mod">
          <ac:chgData name="Hsu David" userId="037826f5a7f235e0" providerId="LiveId" clId="{94991220-66C0-42C5-9DE3-D67D283E68C9}" dt="2019-11-26T10:14:25.220" v="645" actId="20577"/>
          <ac:spMkLst>
            <pc:docMk/>
            <pc:sldMk cId="1172202537" sldId="293"/>
            <ac:spMk id="2" creationId="{7DC51965-3B55-4A2C-8171-E572382DD444}"/>
          </ac:spMkLst>
        </pc:spChg>
        <pc:spChg chg="mod">
          <ac:chgData name="Hsu David" userId="037826f5a7f235e0" providerId="LiveId" clId="{94991220-66C0-42C5-9DE3-D67D283E68C9}" dt="2019-11-26T10:15:21.875" v="727" actId="20577"/>
          <ac:spMkLst>
            <pc:docMk/>
            <pc:sldMk cId="1172202537" sldId="293"/>
            <ac:spMk id="3" creationId="{7E658B3D-20B6-435E-B15B-C0553C4AE19F}"/>
          </ac:spMkLst>
        </pc:spChg>
      </pc:sldChg>
      <pc:sldChg chg="modSp add">
        <pc:chgData name="Hsu David" userId="037826f5a7f235e0" providerId="LiveId" clId="{94991220-66C0-42C5-9DE3-D67D283E68C9}" dt="2019-11-26T10:15:10.947" v="726" actId="20577"/>
        <pc:sldMkLst>
          <pc:docMk/>
          <pc:sldMk cId="851489950" sldId="294"/>
        </pc:sldMkLst>
        <pc:spChg chg="mod">
          <ac:chgData name="Hsu David" userId="037826f5a7f235e0" providerId="LiveId" clId="{94991220-66C0-42C5-9DE3-D67D283E68C9}" dt="2019-11-26T10:14:56.204" v="664" actId="20577"/>
          <ac:spMkLst>
            <pc:docMk/>
            <pc:sldMk cId="851489950" sldId="294"/>
            <ac:spMk id="2" creationId="{7DC51965-3B55-4A2C-8171-E572382DD444}"/>
          </ac:spMkLst>
        </pc:spChg>
        <pc:spChg chg="mod">
          <ac:chgData name="Hsu David" userId="037826f5a7f235e0" providerId="LiveId" clId="{94991220-66C0-42C5-9DE3-D67D283E68C9}" dt="2019-11-26T10:15:10.947" v="726" actId="20577"/>
          <ac:spMkLst>
            <pc:docMk/>
            <pc:sldMk cId="851489950" sldId="294"/>
            <ac:spMk id="3" creationId="{7E658B3D-20B6-435E-B15B-C0553C4AE19F}"/>
          </ac:spMkLst>
        </pc:spChg>
      </pc:sldChg>
      <pc:sldChg chg="modSp add">
        <pc:chgData name="Hsu David" userId="037826f5a7f235e0" providerId="LiveId" clId="{94991220-66C0-42C5-9DE3-D67D283E68C9}" dt="2019-11-26T10:15:34.763" v="751" actId="20577"/>
        <pc:sldMkLst>
          <pc:docMk/>
          <pc:sldMk cId="301353381" sldId="295"/>
        </pc:sldMkLst>
        <pc:spChg chg="mod">
          <ac:chgData name="Hsu David" userId="037826f5a7f235e0" providerId="LiveId" clId="{94991220-66C0-42C5-9DE3-D67D283E68C9}" dt="2019-11-26T10:15:34.763" v="751" actId="20577"/>
          <ac:spMkLst>
            <pc:docMk/>
            <pc:sldMk cId="301353381" sldId="295"/>
            <ac:spMk id="2" creationId="{7DC51965-3B55-4A2C-8171-E572382DD444}"/>
          </ac:spMkLst>
        </pc:spChg>
      </pc:sldChg>
      <pc:sldChg chg="modSp add">
        <pc:chgData name="Hsu David" userId="037826f5a7f235e0" providerId="LiveId" clId="{94991220-66C0-42C5-9DE3-D67D283E68C9}" dt="2019-11-26T10:16:00.372" v="811" actId="20577"/>
        <pc:sldMkLst>
          <pc:docMk/>
          <pc:sldMk cId="2996235149" sldId="296"/>
        </pc:sldMkLst>
        <pc:spChg chg="mod">
          <ac:chgData name="Hsu David" userId="037826f5a7f235e0" providerId="LiveId" clId="{94991220-66C0-42C5-9DE3-D67D283E68C9}" dt="2019-11-26T10:15:49.293" v="785" actId="20577"/>
          <ac:spMkLst>
            <pc:docMk/>
            <pc:sldMk cId="2996235149" sldId="296"/>
            <ac:spMk id="2" creationId="{7DC51965-3B55-4A2C-8171-E572382DD444}"/>
          </ac:spMkLst>
        </pc:spChg>
        <pc:spChg chg="mod">
          <ac:chgData name="Hsu David" userId="037826f5a7f235e0" providerId="LiveId" clId="{94991220-66C0-42C5-9DE3-D67D283E68C9}" dt="2019-11-26T10:16:00.372" v="811" actId="20577"/>
          <ac:spMkLst>
            <pc:docMk/>
            <pc:sldMk cId="2996235149" sldId="296"/>
            <ac:spMk id="3" creationId="{7E658B3D-20B6-435E-B15B-C0553C4AE19F}"/>
          </ac:spMkLst>
        </pc:spChg>
      </pc:sldChg>
    </pc:docChg>
  </pc:docChgLst>
  <pc:docChgLst>
    <pc:chgData name="Hsu David" userId="037826f5a7f235e0" providerId="LiveId" clId="{19476577-4DE0-4C30-A721-79676CBDFD1E}"/>
    <pc:docChg chg="custSel delSld modSld modSection">
      <pc:chgData name="Hsu David" userId="037826f5a7f235e0" providerId="LiveId" clId="{19476577-4DE0-4C30-A721-79676CBDFD1E}" dt="2019-11-25T08:19:32.546" v="69" actId="1035"/>
      <pc:docMkLst>
        <pc:docMk/>
      </pc:docMkLst>
      <pc:sldChg chg="addSp delSp modSp">
        <pc:chgData name="Hsu David" userId="037826f5a7f235e0" providerId="LiveId" clId="{19476577-4DE0-4C30-A721-79676CBDFD1E}" dt="2019-11-25T08:18:39.237" v="14" actId="1076"/>
        <pc:sldMkLst>
          <pc:docMk/>
          <pc:sldMk cId="35659222" sldId="256"/>
        </pc:sldMkLst>
        <pc:spChg chg="del mod">
          <ac:chgData name="Hsu David" userId="037826f5a7f235e0" providerId="LiveId" clId="{19476577-4DE0-4C30-A721-79676CBDFD1E}" dt="2019-11-25T08:18:28.934" v="9" actId="478"/>
          <ac:spMkLst>
            <pc:docMk/>
            <pc:sldMk cId="35659222" sldId="256"/>
            <ac:spMk id="2" creationId="{1BA5F49D-0438-40B6-B1AC-28C3D12FF4C8}"/>
          </ac:spMkLst>
        </pc:spChg>
        <pc:picChg chg="add mod">
          <ac:chgData name="Hsu David" userId="037826f5a7f235e0" providerId="LiveId" clId="{19476577-4DE0-4C30-A721-79676CBDFD1E}" dt="2019-11-25T08:18:39.237" v="14" actId="1076"/>
          <ac:picMkLst>
            <pc:docMk/>
            <pc:sldMk cId="35659222" sldId="256"/>
            <ac:picMk id="4" creationId="{8C4145B7-402D-44E2-A6E0-7B80021EE150}"/>
          </ac:picMkLst>
        </pc:picChg>
      </pc:sldChg>
      <pc:sldChg chg="del">
        <pc:chgData name="Hsu David" userId="037826f5a7f235e0" providerId="LiveId" clId="{19476577-4DE0-4C30-A721-79676CBDFD1E}" dt="2019-11-25T08:17:51.048" v="0" actId="2696"/>
        <pc:sldMkLst>
          <pc:docMk/>
          <pc:sldMk cId="1472370371" sldId="259"/>
        </pc:sldMkLst>
      </pc:sldChg>
      <pc:sldChg chg="del">
        <pc:chgData name="Hsu David" userId="037826f5a7f235e0" providerId="LiveId" clId="{19476577-4DE0-4C30-A721-79676CBDFD1E}" dt="2019-11-25T08:17:53.272" v="4" actId="2696"/>
        <pc:sldMkLst>
          <pc:docMk/>
          <pc:sldMk cId="2948139145" sldId="260"/>
        </pc:sldMkLst>
      </pc:sldChg>
      <pc:sldChg chg="del">
        <pc:chgData name="Hsu David" userId="037826f5a7f235e0" providerId="LiveId" clId="{19476577-4DE0-4C30-A721-79676CBDFD1E}" dt="2019-11-25T08:17:51.650" v="1" actId="2696"/>
        <pc:sldMkLst>
          <pc:docMk/>
          <pc:sldMk cId="922818844" sldId="261"/>
        </pc:sldMkLst>
      </pc:sldChg>
      <pc:sldChg chg="del">
        <pc:chgData name="Hsu David" userId="037826f5a7f235e0" providerId="LiveId" clId="{19476577-4DE0-4C30-A721-79676CBDFD1E}" dt="2019-11-25T08:17:52.562" v="3" actId="2696"/>
        <pc:sldMkLst>
          <pc:docMk/>
          <pc:sldMk cId="1216865268" sldId="262"/>
        </pc:sldMkLst>
      </pc:sldChg>
      <pc:sldChg chg="modSp">
        <pc:chgData name="Hsu David" userId="037826f5a7f235e0" providerId="LiveId" clId="{19476577-4DE0-4C30-A721-79676CBDFD1E}" dt="2019-11-25T08:18:59.470" v="30" actId="1035"/>
        <pc:sldMkLst>
          <pc:docMk/>
          <pc:sldMk cId="1573954456" sldId="263"/>
        </pc:sldMkLst>
        <pc:spChg chg="mod">
          <ac:chgData name="Hsu David" userId="037826f5a7f235e0" providerId="LiveId" clId="{19476577-4DE0-4C30-A721-79676CBDFD1E}" dt="2019-11-25T08:18:59.470" v="30" actId="1035"/>
          <ac:spMkLst>
            <pc:docMk/>
            <pc:sldMk cId="1573954456" sldId="263"/>
            <ac:spMk id="3" creationId="{BCCCBA44-7CFB-4A49-BAF8-49021B2CF346}"/>
          </ac:spMkLst>
        </pc:spChg>
        <pc:picChg chg="mod">
          <ac:chgData name="Hsu David" userId="037826f5a7f235e0" providerId="LiveId" clId="{19476577-4DE0-4C30-A721-79676CBDFD1E}" dt="2019-11-25T08:18:53.678" v="16" actId="14100"/>
          <ac:picMkLst>
            <pc:docMk/>
            <pc:sldMk cId="1573954456" sldId="263"/>
            <ac:picMk id="6" creationId="{FBB7EF20-B005-4D00-8F96-6A44364F2692}"/>
          </ac:picMkLst>
        </pc:picChg>
      </pc:sldChg>
      <pc:sldChg chg="modSp">
        <pc:chgData name="Hsu David" userId="037826f5a7f235e0" providerId="LiveId" clId="{19476577-4DE0-4C30-A721-79676CBDFD1E}" dt="2019-11-25T08:19:18.602" v="54" actId="1036"/>
        <pc:sldMkLst>
          <pc:docMk/>
          <pc:sldMk cId="4210876013" sldId="264"/>
        </pc:sldMkLst>
        <pc:spChg chg="mod">
          <ac:chgData name="Hsu David" userId="037826f5a7f235e0" providerId="LiveId" clId="{19476577-4DE0-4C30-A721-79676CBDFD1E}" dt="2019-11-25T08:19:18.602" v="54" actId="1036"/>
          <ac:spMkLst>
            <pc:docMk/>
            <pc:sldMk cId="4210876013" sldId="264"/>
            <ac:spMk id="3" creationId="{BCCCBA44-7CFB-4A49-BAF8-49021B2CF346}"/>
          </ac:spMkLst>
        </pc:spChg>
        <pc:picChg chg="mod">
          <ac:chgData name="Hsu David" userId="037826f5a7f235e0" providerId="LiveId" clId="{19476577-4DE0-4C30-A721-79676CBDFD1E}" dt="2019-11-25T08:19:09.605" v="39" actId="1035"/>
          <ac:picMkLst>
            <pc:docMk/>
            <pc:sldMk cId="4210876013" sldId="264"/>
            <ac:picMk id="5" creationId="{2B6501CF-AEA9-4AE4-B65E-56349E86A381}"/>
          </ac:picMkLst>
        </pc:picChg>
        <pc:picChg chg="mod">
          <ac:chgData name="Hsu David" userId="037826f5a7f235e0" providerId="LiveId" clId="{19476577-4DE0-4C30-A721-79676CBDFD1E}" dt="2019-11-25T08:19:09.605" v="39" actId="1035"/>
          <ac:picMkLst>
            <pc:docMk/>
            <pc:sldMk cId="4210876013" sldId="264"/>
            <ac:picMk id="7" creationId="{689E4117-E8ED-4F2B-A089-12D0AD944DA8}"/>
          </ac:picMkLst>
        </pc:picChg>
      </pc:sldChg>
      <pc:sldChg chg="modSp">
        <pc:chgData name="Hsu David" userId="037826f5a7f235e0" providerId="LiveId" clId="{19476577-4DE0-4C30-A721-79676CBDFD1E}" dt="2019-11-25T08:19:32.546" v="69" actId="1035"/>
        <pc:sldMkLst>
          <pc:docMk/>
          <pc:sldMk cId="267523173" sldId="265"/>
        </pc:sldMkLst>
        <pc:spChg chg="mod">
          <ac:chgData name="Hsu David" userId="037826f5a7f235e0" providerId="LiveId" clId="{19476577-4DE0-4C30-A721-79676CBDFD1E}" dt="2019-11-25T08:19:32.546" v="69" actId="1035"/>
          <ac:spMkLst>
            <pc:docMk/>
            <pc:sldMk cId="267523173" sldId="265"/>
            <ac:spMk id="3" creationId="{BCCCBA44-7CFB-4A49-BAF8-49021B2CF346}"/>
          </ac:spMkLst>
        </pc:spChg>
        <pc:picChg chg="mod">
          <ac:chgData name="Hsu David" userId="037826f5a7f235e0" providerId="LiveId" clId="{19476577-4DE0-4C30-A721-79676CBDFD1E}" dt="2019-11-25T08:19:27.238" v="61" actId="1035"/>
          <ac:picMkLst>
            <pc:docMk/>
            <pc:sldMk cId="267523173" sldId="265"/>
            <ac:picMk id="5" creationId="{6AB34E3D-4C70-4AEE-9737-AA574944DCA5}"/>
          </ac:picMkLst>
        </pc:picChg>
        <pc:picChg chg="mod">
          <ac:chgData name="Hsu David" userId="037826f5a7f235e0" providerId="LiveId" clId="{19476577-4DE0-4C30-A721-79676CBDFD1E}" dt="2019-11-25T08:19:27.238" v="61" actId="1035"/>
          <ac:picMkLst>
            <pc:docMk/>
            <pc:sldMk cId="267523173" sldId="265"/>
            <ac:picMk id="6" creationId="{0CBFD045-1C4D-4F4A-81F9-6BC9080A97FD}"/>
          </ac:picMkLst>
        </pc:picChg>
      </pc:sldChg>
      <pc:sldChg chg="del">
        <pc:chgData name="Hsu David" userId="037826f5a7f235e0" providerId="LiveId" clId="{19476577-4DE0-4C30-A721-79676CBDFD1E}" dt="2019-11-25T08:17:52.075" v="2" actId="2696"/>
        <pc:sldMkLst>
          <pc:docMk/>
          <pc:sldMk cId="1330750027" sldId="266"/>
        </pc:sldMkLst>
      </pc:sldChg>
      <pc:sldChg chg="del">
        <pc:chgData name="Hsu David" userId="037826f5a7f235e0" providerId="LiveId" clId="{19476577-4DE0-4C30-A721-79676CBDFD1E}" dt="2019-11-25T08:17:55.072" v="5" actId="2696"/>
        <pc:sldMkLst>
          <pc:docMk/>
          <pc:sldMk cId="2899364257" sldId="267"/>
        </pc:sldMkLst>
      </pc:sldChg>
    </pc:docChg>
  </pc:docChgLst>
  <pc:docChgLst>
    <pc:chgData name="Hsu David" userId="037826f5a7f235e0" providerId="LiveId" clId="{136E29D1-8057-4046-B5C2-9B9FCC4B8105}"/>
    <pc:docChg chg="undo custSel addSld delSld modSld sldOrd modSection">
      <pc:chgData name="Hsu David" userId="037826f5a7f235e0" providerId="LiveId" clId="{136E29D1-8057-4046-B5C2-9B9FCC4B8105}" dt="2019-11-26T07:49:17.780" v="3016" actId="20577"/>
      <pc:docMkLst>
        <pc:docMk/>
      </pc:docMkLst>
      <pc:sldChg chg="addSp delSp modSp">
        <pc:chgData name="Hsu David" userId="037826f5a7f235e0" providerId="LiveId" clId="{136E29D1-8057-4046-B5C2-9B9FCC4B8105}" dt="2019-11-26T02:01:54.514" v="57" actId="20577"/>
        <pc:sldMkLst>
          <pc:docMk/>
          <pc:sldMk cId="35659222" sldId="256"/>
        </pc:sldMkLst>
        <pc:spChg chg="add mod">
          <ac:chgData name="Hsu David" userId="037826f5a7f235e0" providerId="LiveId" clId="{136E29D1-8057-4046-B5C2-9B9FCC4B8105}" dt="2019-11-26T02:01:54.514" v="57" actId="20577"/>
          <ac:spMkLst>
            <pc:docMk/>
            <pc:sldMk cId="35659222" sldId="256"/>
            <ac:spMk id="5" creationId="{F4754706-8C6E-4DF7-99F8-CA41E07124BD}"/>
          </ac:spMkLst>
        </pc:spChg>
        <pc:picChg chg="del">
          <ac:chgData name="Hsu David" userId="037826f5a7f235e0" providerId="LiveId" clId="{136E29D1-8057-4046-B5C2-9B9FCC4B8105}" dt="2019-11-26T02:01:09.280" v="0" actId="478"/>
          <ac:picMkLst>
            <pc:docMk/>
            <pc:sldMk cId="35659222" sldId="256"/>
            <ac:picMk id="4" creationId="{8C4145B7-402D-44E2-A6E0-7B80021EE150}"/>
          </ac:picMkLst>
        </pc:picChg>
      </pc:sldChg>
      <pc:sldChg chg="delSp modSp del">
        <pc:chgData name="Hsu David" userId="037826f5a7f235e0" providerId="LiveId" clId="{136E29D1-8057-4046-B5C2-9B9FCC4B8105}" dt="2019-11-26T02:02:50.160" v="70" actId="2696"/>
        <pc:sldMkLst>
          <pc:docMk/>
          <pc:sldMk cId="1573954456" sldId="263"/>
        </pc:sldMkLst>
        <pc:spChg chg="mod">
          <ac:chgData name="Hsu David" userId="037826f5a7f235e0" providerId="LiveId" clId="{136E29D1-8057-4046-B5C2-9B9FCC4B8105}" dt="2019-11-26T02:02:25.996" v="67" actId="20577"/>
          <ac:spMkLst>
            <pc:docMk/>
            <pc:sldMk cId="1573954456" sldId="263"/>
            <ac:spMk id="2" creationId="{C2DB9093-2E2F-48B9-A2C0-43B09155389C}"/>
          </ac:spMkLst>
        </pc:spChg>
        <pc:picChg chg="del">
          <ac:chgData name="Hsu David" userId="037826f5a7f235e0" providerId="LiveId" clId="{136E29D1-8057-4046-B5C2-9B9FCC4B8105}" dt="2019-11-26T02:02:32.181" v="68" actId="478"/>
          <ac:picMkLst>
            <pc:docMk/>
            <pc:sldMk cId="1573954456" sldId="263"/>
            <ac:picMk id="6" creationId="{FBB7EF20-B005-4D00-8F96-6A44364F2692}"/>
          </ac:picMkLst>
        </pc:picChg>
      </pc:sldChg>
      <pc:sldChg chg="del">
        <pc:chgData name="Hsu David" userId="037826f5a7f235e0" providerId="LiveId" clId="{136E29D1-8057-4046-B5C2-9B9FCC4B8105}" dt="2019-11-26T02:02:50.438" v="71" actId="2696"/>
        <pc:sldMkLst>
          <pc:docMk/>
          <pc:sldMk cId="4210876013" sldId="264"/>
        </pc:sldMkLst>
      </pc:sldChg>
      <pc:sldChg chg="del">
        <pc:chgData name="Hsu David" userId="037826f5a7f235e0" providerId="LiveId" clId="{136E29D1-8057-4046-B5C2-9B9FCC4B8105}" dt="2019-11-26T02:02:50.700" v="72" actId="2696"/>
        <pc:sldMkLst>
          <pc:docMk/>
          <pc:sldMk cId="267523173" sldId="265"/>
        </pc:sldMkLst>
      </pc:sldChg>
      <pc:sldChg chg="addSp modSp add">
        <pc:chgData name="Hsu David" userId="037826f5a7f235e0" providerId="LiveId" clId="{136E29D1-8057-4046-B5C2-9B9FCC4B8105}" dt="2019-11-26T04:07:40.407" v="1308" actId="20577"/>
        <pc:sldMkLst>
          <pc:docMk/>
          <pc:sldMk cId="1147799828" sldId="270"/>
        </pc:sldMkLst>
        <pc:spChg chg="mod">
          <ac:chgData name="Hsu David" userId="037826f5a7f235e0" providerId="LiveId" clId="{136E29D1-8057-4046-B5C2-9B9FCC4B8105}" dt="2019-11-26T04:07:40.407" v="1308" actId="20577"/>
          <ac:spMkLst>
            <pc:docMk/>
            <pc:sldMk cId="1147799828" sldId="270"/>
            <ac:spMk id="2" creationId="{7DC51965-3B55-4A2C-8171-E572382DD444}"/>
          </ac:spMkLst>
        </pc:spChg>
        <pc:spChg chg="mod">
          <ac:chgData name="Hsu David" userId="037826f5a7f235e0" providerId="LiveId" clId="{136E29D1-8057-4046-B5C2-9B9FCC4B8105}" dt="2019-11-26T04:04:28.316" v="1185" actId="5793"/>
          <ac:spMkLst>
            <pc:docMk/>
            <pc:sldMk cId="1147799828" sldId="270"/>
            <ac:spMk id="3" creationId="{7E658B3D-20B6-435E-B15B-C0553C4AE19F}"/>
          </ac:spMkLst>
        </pc:spChg>
        <pc:picChg chg="add mod">
          <ac:chgData name="Hsu David" userId="037826f5a7f235e0" providerId="LiveId" clId="{136E29D1-8057-4046-B5C2-9B9FCC4B8105}" dt="2019-11-26T04:04:26.153" v="1183" actId="1076"/>
          <ac:picMkLst>
            <pc:docMk/>
            <pc:sldMk cId="1147799828" sldId="270"/>
            <ac:picMk id="6" creationId="{5FF0CD87-F867-411E-AB5F-B4674F9E0900}"/>
          </ac:picMkLst>
        </pc:picChg>
      </pc:sldChg>
      <pc:sldChg chg="modSp add ord">
        <pc:chgData name="Hsu David" userId="037826f5a7f235e0" providerId="LiveId" clId="{136E29D1-8057-4046-B5C2-9B9FCC4B8105}" dt="2019-11-26T02:14:38.959" v="403" actId="20577"/>
        <pc:sldMkLst>
          <pc:docMk/>
          <pc:sldMk cId="145083059" sldId="271"/>
        </pc:sldMkLst>
        <pc:spChg chg="mod">
          <ac:chgData name="Hsu David" userId="037826f5a7f235e0" providerId="LiveId" clId="{136E29D1-8057-4046-B5C2-9B9FCC4B8105}" dt="2019-11-26T02:03:12.557" v="83" actId="20577"/>
          <ac:spMkLst>
            <pc:docMk/>
            <pc:sldMk cId="145083059" sldId="271"/>
            <ac:spMk id="2" creationId="{7DC51965-3B55-4A2C-8171-E572382DD444}"/>
          </ac:spMkLst>
        </pc:spChg>
        <pc:spChg chg="mod">
          <ac:chgData name="Hsu David" userId="037826f5a7f235e0" providerId="LiveId" clId="{136E29D1-8057-4046-B5C2-9B9FCC4B8105}" dt="2019-11-26T02:14:38.959" v="403" actId="20577"/>
          <ac:spMkLst>
            <pc:docMk/>
            <pc:sldMk cId="145083059" sldId="271"/>
            <ac:spMk id="3" creationId="{7E658B3D-20B6-435E-B15B-C0553C4AE19F}"/>
          </ac:spMkLst>
        </pc:spChg>
      </pc:sldChg>
      <pc:sldChg chg="modSp add">
        <pc:chgData name="Hsu David" userId="037826f5a7f235e0" providerId="LiveId" clId="{136E29D1-8057-4046-B5C2-9B9FCC4B8105}" dt="2019-11-26T02:27:17.018" v="748" actId="20577"/>
        <pc:sldMkLst>
          <pc:docMk/>
          <pc:sldMk cId="1263772234" sldId="272"/>
        </pc:sldMkLst>
        <pc:spChg chg="mod">
          <ac:chgData name="Hsu David" userId="037826f5a7f235e0" providerId="LiveId" clId="{136E29D1-8057-4046-B5C2-9B9FCC4B8105}" dt="2019-11-26T02:20:49.344" v="575" actId="20577"/>
          <ac:spMkLst>
            <pc:docMk/>
            <pc:sldMk cId="1263772234" sldId="272"/>
            <ac:spMk id="2" creationId="{7DC51965-3B55-4A2C-8171-E572382DD444}"/>
          </ac:spMkLst>
        </pc:spChg>
        <pc:spChg chg="mod">
          <ac:chgData name="Hsu David" userId="037826f5a7f235e0" providerId="LiveId" clId="{136E29D1-8057-4046-B5C2-9B9FCC4B8105}" dt="2019-11-26T02:27:17.018" v="748" actId="20577"/>
          <ac:spMkLst>
            <pc:docMk/>
            <pc:sldMk cId="1263772234" sldId="272"/>
            <ac:spMk id="3" creationId="{7E658B3D-20B6-435E-B15B-C0553C4AE19F}"/>
          </ac:spMkLst>
        </pc:spChg>
      </pc:sldChg>
      <pc:sldChg chg="modSp add">
        <pc:chgData name="Hsu David" userId="037826f5a7f235e0" providerId="LiveId" clId="{136E29D1-8057-4046-B5C2-9B9FCC4B8105}" dt="2019-11-26T02:31:33.598" v="1081" actId="20577"/>
        <pc:sldMkLst>
          <pc:docMk/>
          <pc:sldMk cId="3659640686" sldId="273"/>
        </pc:sldMkLst>
        <pc:spChg chg="mod">
          <ac:chgData name="Hsu David" userId="037826f5a7f235e0" providerId="LiveId" clId="{136E29D1-8057-4046-B5C2-9B9FCC4B8105}" dt="2019-11-26T02:27:37.327" v="761" actId="20577"/>
          <ac:spMkLst>
            <pc:docMk/>
            <pc:sldMk cId="3659640686" sldId="273"/>
            <ac:spMk id="2" creationId="{7DC51965-3B55-4A2C-8171-E572382DD444}"/>
          </ac:spMkLst>
        </pc:spChg>
        <pc:spChg chg="mod">
          <ac:chgData name="Hsu David" userId="037826f5a7f235e0" providerId="LiveId" clId="{136E29D1-8057-4046-B5C2-9B9FCC4B8105}" dt="2019-11-26T02:31:33.598" v="1081" actId="20577"/>
          <ac:spMkLst>
            <pc:docMk/>
            <pc:sldMk cId="3659640686" sldId="273"/>
            <ac:spMk id="3" creationId="{7E658B3D-20B6-435E-B15B-C0553C4AE19F}"/>
          </ac:spMkLst>
        </pc:spChg>
      </pc:sldChg>
      <pc:sldChg chg="addSp modSp add">
        <pc:chgData name="Hsu David" userId="037826f5a7f235e0" providerId="LiveId" clId="{136E29D1-8057-4046-B5C2-9B9FCC4B8105}" dt="2019-11-26T04:00:48.919" v="1116" actId="20577"/>
        <pc:sldMkLst>
          <pc:docMk/>
          <pc:sldMk cId="1968434566" sldId="274"/>
        </pc:sldMkLst>
        <pc:spChg chg="mod">
          <ac:chgData name="Hsu David" userId="037826f5a7f235e0" providerId="LiveId" clId="{136E29D1-8057-4046-B5C2-9B9FCC4B8105}" dt="2019-11-26T04:00:48.919" v="1116" actId="20577"/>
          <ac:spMkLst>
            <pc:docMk/>
            <pc:sldMk cId="1968434566" sldId="274"/>
            <ac:spMk id="2" creationId="{7BE053FA-A8C5-439A-B804-889DA2226CC6}"/>
          </ac:spMkLst>
        </pc:spChg>
        <pc:spChg chg="mod">
          <ac:chgData name="Hsu David" userId="037826f5a7f235e0" providerId="LiveId" clId="{136E29D1-8057-4046-B5C2-9B9FCC4B8105}" dt="2019-11-26T03:59:39.411" v="1083" actId="20577"/>
          <ac:spMkLst>
            <pc:docMk/>
            <pc:sldMk cId="1968434566" sldId="274"/>
            <ac:spMk id="3" creationId="{9D175329-F100-44BB-ADB4-1E21BAB07AD2}"/>
          </ac:spMkLst>
        </pc:spChg>
        <pc:picChg chg="add mod">
          <ac:chgData name="Hsu David" userId="037826f5a7f235e0" providerId="LiveId" clId="{136E29D1-8057-4046-B5C2-9B9FCC4B8105}" dt="2019-11-26T04:00:19.665" v="1086" actId="1076"/>
          <ac:picMkLst>
            <pc:docMk/>
            <pc:sldMk cId="1968434566" sldId="274"/>
            <ac:picMk id="5" creationId="{E55BCE10-A90E-445B-BD99-707F0C70A1FE}"/>
          </ac:picMkLst>
        </pc:picChg>
      </pc:sldChg>
      <pc:sldChg chg="addSp delSp modSp add">
        <pc:chgData name="Hsu David" userId="037826f5a7f235e0" providerId="LiveId" clId="{136E29D1-8057-4046-B5C2-9B9FCC4B8105}" dt="2019-11-26T04:01:41.352" v="1153" actId="166"/>
        <pc:sldMkLst>
          <pc:docMk/>
          <pc:sldMk cId="1666549545" sldId="275"/>
        </pc:sldMkLst>
        <pc:spChg chg="mod">
          <ac:chgData name="Hsu David" userId="037826f5a7f235e0" providerId="LiveId" clId="{136E29D1-8057-4046-B5C2-9B9FCC4B8105}" dt="2019-11-26T04:01:11.937" v="1146" actId="20577"/>
          <ac:spMkLst>
            <pc:docMk/>
            <pc:sldMk cId="1666549545" sldId="275"/>
            <ac:spMk id="2" creationId="{7BE053FA-A8C5-439A-B804-889DA2226CC6}"/>
          </ac:spMkLst>
        </pc:spChg>
        <pc:picChg chg="del">
          <ac:chgData name="Hsu David" userId="037826f5a7f235e0" providerId="LiveId" clId="{136E29D1-8057-4046-B5C2-9B9FCC4B8105}" dt="2019-11-26T04:01:38.326" v="1152" actId="478"/>
          <ac:picMkLst>
            <pc:docMk/>
            <pc:sldMk cId="1666549545" sldId="275"/>
            <ac:picMk id="5" creationId="{E55BCE10-A90E-445B-BD99-707F0C70A1FE}"/>
          </ac:picMkLst>
        </pc:picChg>
        <pc:picChg chg="add mod ord">
          <ac:chgData name="Hsu David" userId="037826f5a7f235e0" providerId="LiveId" clId="{136E29D1-8057-4046-B5C2-9B9FCC4B8105}" dt="2019-11-26T04:01:41.352" v="1153" actId="166"/>
          <ac:picMkLst>
            <pc:docMk/>
            <pc:sldMk cId="1666549545" sldId="275"/>
            <ac:picMk id="6" creationId="{327E35A8-02AE-4ACC-A916-C09241F92A74}"/>
          </ac:picMkLst>
        </pc:picChg>
      </pc:sldChg>
      <pc:sldChg chg="addSp delSp modSp add">
        <pc:chgData name="Hsu David" userId="037826f5a7f235e0" providerId="LiveId" clId="{136E29D1-8057-4046-B5C2-9B9FCC4B8105}" dt="2019-11-26T04:02:28.247" v="1177" actId="166"/>
        <pc:sldMkLst>
          <pc:docMk/>
          <pc:sldMk cId="699866084" sldId="276"/>
        </pc:sldMkLst>
        <pc:spChg chg="mod">
          <ac:chgData name="Hsu David" userId="037826f5a7f235e0" providerId="LiveId" clId="{136E29D1-8057-4046-B5C2-9B9FCC4B8105}" dt="2019-11-26T04:02:00.573" v="1172" actId="20577"/>
          <ac:spMkLst>
            <pc:docMk/>
            <pc:sldMk cId="699866084" sldId="276"/>
            <ac:spMk id="2" creationId="{7BE053FA-A8C5-439A-B804-889DA2226CC6}"/>
          </ac:spMkLst>
        </pc:spChg>
        <pc:picChg chg="del">
          <ac:chgData name="Hsu David" userId="037826f5a7f235e0" providerId="LiveId" clId="{136E29D1-8057-4046-B5C2-9B9FCC4B8105}" dt="2019-11-26T04:02:25.557" v="1176" actId="478"/>
          <ac:picMkLst>
            <pc:docMk/>
            <pc:sldMk cId="699866084" sldId="276"/>
            <ac:picMk id="6" creationId="{327E35A8-02AE-4ACC-A916-C09241F92A74}"/>
          </ac:picMkLst>
        </pc:picChg>
        <pc:picChg chg="add mod ord">
          <ac:chgData name="Hsu David" userId="037826f5a7f235e0" providerId="LiveId" clId="{136E29D1-8057-4046-B5C2-9B9FCC4B8105}" dt="2019-11-26T04:02:28.247" v="1177" actId="166"/>
          <ac:picMkLst>
            <pc:docMk/>
            <pc:sldMk cId="699866084" sldId="276"/>
            <ac:picMk id="7" creationId="{F12640F8-7852-450E-B8A8-7BFD13E5FA9B}"/>
          </ac:picMkLst>
        </pc:picChg>
      </pc:sldChg>
      <pc:sldChg chg="addSp delSp modSp add">
        <pc:chgData name="Hsu David" userId="037826f5a7f235e0" providerId="LiveId" clId="{136E29D1-8057-4046-B5C2-9B9FCC4B8105}" dt="2019-11-26T04:07:26.453" v="1291" actId="1076"/>
        <pc:sldMkLst>
          <pc:docMk/>
          <pc:sldMk cId="1543244367" sldId="277"/>
        </pc:sldMkLst>
        <pc:spChg chg="mod">
          <ac:chgData name="Hsu David" userId="037826f5a7f235e0" providerId="LiveId" clId="{136E29D1-8057-4046-B5C2-9B9FCC4B8105}" dt="2019-11-26T04:04:53.078" v="1207" actId="20577"/>
          <ac:spMkLst>
            <pc:docMk/>
            <pc:sldMk cId="1543244367" sldId="277"/>
            <ac:spMk id="2" creationId="{7DC51965-3B55-4A2C-8171-E572382DD444}"/>
          </ac:spMkLst>
        </pc:spChg>
        <pc:spChg chg="mod">
          <ac:chgData name="Hsu David" userId="037826f5a7f235e0" providerId="LiveId" clId="{136E29D1-8057-4046-B5C2-9B9FCC4B8105}" dt="2019-11-26T04:07:22.903" v="1290" actId="20577"/>
          <ac:spMkLst>
            <pc:docMk/>
            <pc:sldMk cId="1543244367" sldId="277"/>
            <ac:spMk id="3" creationId="{7E658B3D-20B6-435E-B15B-C0553C4AE19F}"/>
          </ac:spMkLst>
        </pc:spChg>
        <pc:picChg chg="del">
          <ac:chgData name="Hsu David" userId="037826f5a7f235e0" providerId="LiveId" clId="{136E29D1-8057-4046-B5C2-9B9FCC4B8105}" dt="2019-11-26T04:05:19.944" v="1208" actId="478"/>
          <ac:picMkLst>
            <pc:docMk/>
            <pc:sldMk cId="1543244367" sldId="277"/>
            <ac:picMk id="6" creationId="{5FF0CD87-F867-411E-AB5F-B4674F9E0900}"/>
          </ac:picMkLst>
        </pc:picChg>
        <pc:picChg chg="add mod">
          <ac:chgData name="Hsu David" userId="037826f5a7f235e0" providerId="LiveId" clId="{136E29D1-8057-4046-B5C2-9B9FCC4B8105}" dt="2019-11-26T04:07:26.453" v="1291" actId="1076"/>
          <ac:picMkLst>
            <pc:docMk/>
            <pc:sldMk cId="1543244367" sldId="277"/>
            <ac:picMk id="7" creationId="{71E5FBE0-3FCD-4C0E-ABC0-06959C433FCD}"/>
          </ac:picMkLst>
        </pc:picChg>
      </pc:sldChg>
      <pc:sldChg chg="addSp delSp modSp add">
        <pc:chgData name="Hsu David" userId="037826f5a7f235e0" providerId="LiveId" clId="{136E29D1-8057-4046-B5C2-9B9FCC4B8105}" dt="2019-11-26T04:13:23.028" v="1401" actId="478"/>
        <pc:sldMkLst>
          <pc:docMk/>
          <pc:sldMk cId="2866766596" sldId="278"/>
        </pc:sldMkLst>
        <pc:spChg chg="mod">
          <ac:chgData name="Hsu David" userId="037826f5a7f235e0" providerId="LiveId" clId="{136E29D1-8057-4046-B5C2-9B9FCC4B8105}" dt="2019-11-26T04:09:22.385" v="1330" actId="20577"/>
          <ac:spMkLst>
            <pc:docMk/>
            <pc:sldMk cId="2866766596" sldId="278"/>
            <ac:spMk id="2" creationId="{7DC51965-3B55-4A2C-8171-E572382DD444}"/>
          </ac:spMkLst>
        </pc:spChg>
        <pc:spChg chg="mod">
          <ac:chgData name="Hsu David" userId="037826f5a7f235e0" providerId="LiveId" clId="{136E29D1-8057-4046-B5C2-9B9FCC4B8105}" dt="2019-11-26T04:09:39.872" v="1371" actId="5793"/>
          <ac:spMkLst>
            <pc:docMk/>
            <pc:sldMk cId="2866766596" sldId="278"/>
            <ac:spMk id="3" creationId="{7E658B3D-20B6-435E-B15B-C0553C4AE19F}"/>
          </ac:spMkLst>
        </pc:spChg>
        <pc:spChg chg="del mod topLvl">
          <ac:chgData name="Hsu David" userId="037826f5a7f235e0" providerId="LiveId" clId="{136E29D1-8057-4046-B5C2-9B9FCC4B8105}" dt="2019-11-26T04:13:23.028" v="1401" actId="478"/>
          <ac:spMkLst>
            <pc:docMk/>
            <pc:sldMk cId="2866766596" sldId="278"/>
            <ac:spMk id="10" creationId="{E1671297-9C63-453C-A5D2-CFD1F385811E}"/>
          </ac:spMkLst>
        </pc:spChg>
        <pc:spChg chg="del mod topLvl">
          <ac:chgData name="Hsu David" userId="037826f5a7f235e0" providerId="LiveId" clId="{136E29D1-8057-4046-B5C2-9B9FCC4B8105}" dt="2019-11-26T04:13:23.028" v="1401" actId="478"/>
          <ac:spMkLst>
            <pc:docMk/>
            <pc:sldMk cId="2866766596" sldId="278"/>
            <ac:spMk id="11" creationId="{7A1F36B7-A06B-4960-AA4B-FE443E7A6CCB}"/>
          </ac:spMkLst>
        </pc:spChg>
        <pc:spChg chg="del mod topLvl">
          <ac:chgData name="Hsu David" userId="037826f5a7f235e0" providerId="LiveId" clId="{136E29D1-8057-4046-B5C2-9B9FCC4B8105}" dt="2019-11-26T04:13:23.028" v="1401" actId="478"/>
          <ac:spMkLst>
            <pc:docMk/>
            <pc:sldMk cId="2866766596" sldId="278"/>
            <ac:spMk id="12" creationId="{12009DF7-C1D7-4BD7-96B0-E5AE25AB3ABF}"/>
          </ac:spMkLst>
        </pc:spChg>
        <pc:spChg chg="del mod topLvl">
          <ac:chgData name="Hsu David" userId="037826f5a7f235e0" providerId="LiveId" clId="{136E29D1-8057-4046-B5C2-9B9FCC4B8105}" dt="2019-11-26T04:13:23.028" v="1401" actId="478"/>
          <ac:spMkLst>
            <pc:docMk/>
            <pc:sldMk cId="2866766596" sldId="278"/>
            <ac:spMk id="13" creationId="{05B316B6-AB3C-47EA-AB7B-3739AA6FF267}"/>
          </ac:spMkLst>
        </pc:spChg>
        <pc:spChg chg="del mod topLvl">
          <ac:chgData name="Hsu David" userId="037826f5a7f235e0" providerId="LiveId" clId="{136E29D1-8057-4046-B5C2-9B9FCC4B8105}" dt="2019-11-26T04:13:23.028" v="1401" actId="478"/>
          <ac:spMkLst>
            <pc:docMk/>
            <pc:sldMk cId="2866766596" sldId="278"/>
            <ac:spMk id="14" creationId="{80F95451-A1A6-4BA1-90F1-6EC038360F9D}"/>
          </ac:spMkLst>
        </pc:spChg>
        <pc:spChg chg="del mod topLvl">
          <ac:chgData name="Hsu David" userId="037826f5a7f235e0" providerId="LiveId" clId="{136E29D1-8057-4046-B5C2-9B9FCC4B8105}" dt="2019-11-26T04:13:23.028" v="1401" actId="478"/>
          <ac:spMkLst>
            <pc:docMk/>
            <pc:sldMk cId="2866766596" sldId="278"/>
            <ac:spMk id="15" creationId="{128B4D44-E3B8-4915-BE56-5456C61E2160}"/>
          </ac:spMkLst>
        </pc:spChg>
        <pc:spChg chg="del mod topLvl">
          <ac:chgData name="Hsu David" userId="037826f5a7f235e0" providerId="LiveId" clId="{136E29D1-8057-4046-B5C2-9B9FCC4B8105}" dt="2019-11-26T04:13:23.028" v="1401" actId="478"/>
          <ac:spMkLst>
            <pc:docMk/>
            <pc:sldMk cId="2866766596" sldId="278"/>
            <ac:spMk id="16" creationId="{F7514C94-9F2A-4AC7-8B63-3138D7E1D38C}"/>
          </ac:spMkLst>
        </pc:spChg>
        <pc:spChg chg="del mod topLvl">
          <ac:chgData name="Hsu David" userId="037826f5a7f235e0" providerId="LiveId" clId="{136E29D1-8057-4046-B5C2-9B9FCC4B8105}" dt="2019-11-26T04:13:23.028" v="1401" actId="478"/>
          <ac:spMkLst>
            <pc:docMk/>
            <pc:sldMk cId="2866766596" sldId="278"/>
            <ac:spMk id="18" creationId="{8869620F-7CF1-459E-891C-FCD333FF2EE2}"/>
          </ac:spMkLst>
        </pc:spChg>
        <pc:spChg chg="del mod topLvl">
          <ac:chgData name="Hsu David" userId="037826f5a7f235e0" providerId="LiveId" clId="{136E29D1-8057-4046-B5C2-9B9FCC4B8105}" dt="2019-11-26T04:13:23.028" v="1401" actId="478"/>
          <ac:spMkLst>
            <pc:docMk/>
            <pc:sldMk cId="2866766596" sldId="278"/>
            <ac:spMk id="20" creationId="{6F672B7E-A33B-44EF-BECE-CE2F92A425ED}"/>
          </ac:spMkLst>
        </pc:spChg>
        <pc:spChg chg="del mod topLvl">
          <ac:chgData name="Hsu David" userId="037826f5a7f235e0" providerId="LiveId" clId="{136E29D1-8057-4046-B5C2-9B9FCC4B8105}" dt="2019-11-26T04:13:23.028" v="1401" actId="478"/>
          <ac:spMkLst>
            <pc:docMk/>
            <pc:sldMk cId="2866766596" sldId="278"/>
            <ac:spMk id="21" creationId="{EACF8901-A77A-4ACA-BA34-E38D2D58D81C}"/>
          </ac:spMkLst>
        </pc:spChg>
        <pc:grpChg chg="add del">
          <ac:chgData name="Hsu David" userId="037826f5a7f235e0" providerId="LiveId" clId="{136E29D1-8057-4046-B5C2-9B9FCC4B8105}" dt="2019-11-26T04:13:18.989" v="1400" actId="165"/>
          <ac:grpSpMkLst>
            <pc:docMk/>
            <pc:sldMk cId="2866766596" sldId="278"/>
            <ac:grpSpMk id="8" creationId="{B5AA78B6-9A3B-48DA-856C-EF5439B7716B}"/>
          </ac:grpSpMkLst>
        </pc:grpChg>
        <pc:picChg chg="add del mod">
          <ac:chgData name="Hsu David" userId="037826f5a7f235e0" providerId="LiveId" clId="{136E29D1-8057-4046-B5C2-9B9FCC4B8105}" dt="2019-11-26T04:13:14.067" v="1398" actId="478"/>
          <ac:picMkLst>
            <pc:docMk/>
            <pc:sldMk cId="2866766596" sldId="278"/>
            <ac:picMk id="6" creationId="{5A3B09F2-87AE-47E4-A916-642A6C5AD1E4}"/>
          </ac:picMkLst>
        </pc:picChg>
        <pc:picChg chg="del">
          <ac:chgData name="Hsu David" userId="037826f5a7f235e0" providerId="LiveId" clId="{136E29D1-8057-4046-B5C2-9B9FCC4B8105}" dt="2019-11-26T04:09:26.596" v="1331" actId="478"/>
          <ac:picMkLst>
            <pc:docMk/>
            <pc:sldMk cId="2866766596" sldId="278"/>
            <ac:picMk id="7" creationId="{71E5FBE0-3FCD-4C0E-ABC0-06959C433FCD}"/>
          </ac:picMkLst>
        </pc:picChg>
        <pc:picChg chg="mod topLvl">
          <ac:chgData name="Hsu David" userId="037826f5a7f235e0" providerId="LiveId" clId="{136E29D1-8057-4046-B5C2-9B9FCC4B8105}" dt="2019-11-26T04:13:18.989" v="1400" actId="165"/>
          <ac:picMkLst>
            <pc:docMk/>
            <pc:sldMk cId="2866766596" sldId="278"/>
            <ac:picMk id="9" creationId="{8051086F-9F9E-4885-B4BB-A7C03DEB195B}"/>
          </ac:picMkLst>
        </pc:picChg>
        <pc:cxnChg chg="del mod topLvl">
          <ac:chgData name="Hsu David" userId="037826f5a7f235e0" providerId="LiveId" clId="{136E29D1-8057-4046-B5C2-9B9FCC4B8105}" dt="2019-11-26T04:13:23.028" v="1401" actId="478"/>
          <ac:cxnSpMkLst>
            <pc:docMk/>
            <pc:sldMk cId="2866766596" sldId="278"/>
            <ac:cxnSpMk id="17" creationId="{AF74D2F1-6495-45FE-8018-DC3110655AD5}"/>
          </ac:cxnSpMkLst>
        </pc:cxnChg>
        <pc:cxnChg chg="del mod topLvl">
          <ac:chgData name="Hsu David" userId="037826f5a7f235e0" providerId="LiveId" clId="{136E29D1-8057-4046-B5C2-9B9FCC4B8105}" dt="2019-11-26T04:13:23.028" v="1401" actId="478"/>
          <ac:cxnSpMkLst>
            <pc:docMk/>
            <pc:sldMk cId="2866766596" sldId="278"/>
            <ac:cxnSpMk id="19" creationId="{F3136C7C-7C91-4E0D-BBB4-21F0C980A7D4}"/>
          </ac:cxnSpMkLst>
        </pc:cxnChg>
        <pc:cxnChg chg="del mod topLvl">
          <ac:chgData name="Hsu David" userId="037826f5a7f235e0" providerId="LiveId" clId="{136E29D1-8057-4046-B5C2-9B9FCC4B8105}" dt="2019-11-26T04:13:23.028" v="1401" actId="478"/>
          <ac:cxnSpMkLst>
            <pc:docMk/>
            <pc:sldMk cId="2866766596" sldId="278"/>
            <ac:cxnSpMk id="22" creationId="{31D85D88-4E5C-43B1-B5DA-C7BCBD33D503}"/>
          </ac:cxnSpMkLst>
        </pc:cxnChg>
        <pc:cxnChg chg="del mod topLvl">
          <ac:chgData name="Hsu David" userId="037826f5a7f235e0" providerId="LiveId" clId="{136E29D1-8057-4046-B5C2-9B9FCC4B8105}" dt="2019-11-26T04:13:23.028" v="1401" actId="478"/>
          <ac:cxnSpMkLst>
            <pc:docMk/>
            <pc:sldMk cId="2866766596" sldId="278"/>
            <ac:cxnSpMk id="23" creationId="{4D5DCAA8-6A0F-421C-A025-6C270FCC64C5}"/>
          </ac:cxnSpMkLst>
        </pc:cxnChg>
      </pc:sldChg>
      <pc:sldChg chg="add del">
        <pc:chgData name="Hsu David" userId="037826f5a7f235e0" providerId="LiveId" clId="{136E29D1-8057-4046-B5C2-9B9FCC4B8105}" dt="2019-11-26T04:09:43.717" v="1373" actId="2696"/>
        <pc:sldMkLst>
          <pc:docMk/>
          <pc:sldMk cId="811889719" sldId="279"/>
        </pc:sldMkLst>
      </pc:sldChg>
      <pc:sldChg chg="addSp delSp modSp add ord">
        <pc:chgData name="Hsu David" userId="037826f5a7f235e0" providerId="LiveId" clId="{136E29D1-8057-4046-B5C2-9B9FCC4B8105}" dt="2019-11-26T07:49:17.780" v="3016" actId="20577"/>
        <pc:sldMkLst>
          <pc:docMk/>
          <pc:sldMk cId="2079186322" sldId="279"/>
        </pc:sldMkLst>
        <pc:spChg chg="mod">
          <ac:chgData name="Hsu David" userId="037826f5a7f235e0" providerId="LiveId" clId="{136E29D1-8057-4046-B5C2-9B9FCC4B8105}" dt="2019-11-26T07:49:17.780" v="3016" actId="20577"/>
          <ac:spMkLst>
            <pc:docMk/>
            <pc:sldMk cId="2079186322" sldId="279"/>
            <ac:spMk id="3" creationId="{7E658B3D-20B6-435E-B15B-C0553C4AE19F}"/>
          </ac:spMkLst>
        </pc:spChg>
        <pc:spChg chg="mod">
          <ac:chgData name="Hsu David" userId="037826f5a7f235e0" providerId="LiveId" clId="{136E29D1-8057-4046-B5C2-9B9FCC4B8105}" dt="2019-11-26T04:15:47.482" v="1508" actId="14100"/>
          <ac:spMkLst>
            <pc:docMk/>
            <pc:sldMk cId="2079186322" sldId="279"/>
            <ac:spMk id="9" creationId="{58900C61-7E7F-411E-9A12-DAF989F252CB}"/>
          </ac:spMkLst>
        </pc:spChg>
        <pc:spChg chg="mod">
          <ac:chgData name="Hsu David" userId="037826f5a7f235e0" providerId="LiveId" clId="{136E29D1-8057-4046-B5C2-9B9FCC4B8105}" dt="2019-11-26T04:18:23.958" v="1710" actId="14100"/>
          <ac:spMkLst>
            <pc:docMk/>
            <pc:sldMk cId="2079186322" sldId="279"/>
            <ac:spMk id="10" creationId="{56A70AA7-75EE-489E-A9D2-111C56A2DFAA}"/>
          </ac:spMkLst>
        </pc:spChg>
        <pc:spChg chg="mod">
          <ac:chgData name="Hsu David" userId="037826f5a7f235e0" providerId="LiveId" clId="{136E29D1-8057-4046-B5C2-9B9FCC4B8105}" dt="2019-11-26T04:19:03.155" v="1728" actId="1037"/>
          <ac:spMkLst>
            <pc:docMk/>
            <pc:sldMk cId="2079186322" sldId="279"/>
            <ac:spMk id="11" creationId="{2AD57A59-CD7E-408F-9F56-4CF762FBA319}"/>
          </ac:spMkLst>
        </pc:spChg>
        <pc:spChg chg="mod">
          <ac:chgData name="Hsu David" userId="037826f5a7f235e0" providerId="LiveId" clId="{136E29D1-8057-4046-B5C2-9B9FCC4B8105}" dt="2019-11-26T04:18:45.062" v="1713" actId="14100"/>
          <ac:spMkLst>
            <pc:docMk/>
            <pc:sldMk cId="2079186322" sldId="279"/>
            <ac:spMk id="12" creationId="{77FECE23-C4A4-4113-BB8B-DFA711F5AEB4}"/>
          </ac:spMkLst>
        </pc:spChg>
        <pc:spChg chg="mod">
          <ac:chgData name="Hsu David" userId="037826f5a7f235e0" providerId="LiveId" clId="{136E29D1-8057-4046-B5C2-9B9FCC4B8105}" dt="2019-11-26T04:16:20.663" v="1523" actId="1035"/>
          <ac:spMkLst>
            <pc:docMk/>
            <pc:sldMk cId="2079186322" sldId="279"/>
            <ac:spMk id="13" creationId="{3832C9EE-EB57-4874-AE57-AC7283146191}"/>
          </ac:spMkLst>
        </pc:spChg>
        <pc:spChg chg="del">
          <ac:chgData name="Hsu David" userId="037826f5a7f235e0" providerId="LiveId" clId="{136E29D1-8057-4046-B5C2-9B9FCC4B8105}" dt="2019-11-26T04:16:41.162" v="1532" actId="478"/>
          <ac:spMkLst>
            <pc:docMk/>
            <pc:sldMk cId="2079186322" sldId="279"/>
            <ac:spMk id="14" creationId="{D536639B-9CBB-4A78-96F9-EED1714F6FF2}"/>
          </ac:spMkLst>
        </pc:spChg>
        <pc:spChg chg="del mod">
          <ac:chgData name="Hsu David" userId="037826f5a7f235e0" providerId="LiveId" clId="{136E29D1-8057-4046-B5C2-9B9FCC4B8105}" dt="2019-11-26T04:18:54.497" v="1714" actId="478"/>
          <ac:spMkLst>
            <pc:docMk/>
            <pc:sldMk cId="2079186322" sldId="279"/>
            <ac:spMk id="15" creationId="{3541AFCD-35EC-401E-8ECA-847D54AAF76B}"/>
          </ac:spMkLst>
        </pc:spChg>
        <pc:spChg chg="del">
          <ac:chgData name="Hsu David" userId="037826f5a7f235e0" providerId="LiveId" clId="{136E29D1-8057-4046-B5C2-9B9FCC4B8105}" dt="2019-11-26T04:17:46.521" v="1701" actId="478"/>
          <ac:spMkLst>
            <pc:docMk/>
            <pc:sldMk cId="2079186322" sldId="279"/>
            <ac:spMk id="17" creationId="{1E4C6231-1E2D-42FC-BFE5-39996181880E}"/>
          </ac:spMkLst>
        </pc:spChg>
        <pc:spChg chg="del">
          <ac:chgData name="Hsu David" userId="037826f5a7f235e0" providerId="LiveId" clId="{136E29D1-8057-4046-B5C2-9B9FCC4B8105}" dt="2019-11-26T04:17:54.366" v="1704" actId="478"/>
          <ac:spMkLst>
            <pc:docMk/>
            <pc:sldMk cId="2079186322" sldId="279"/>
            <ac:spMk id="19" creationId="{601934D5-6661-464B-B639-D5E350C342AF}"/>
          </ac:spMkLst>
        </pc:spChg>
        <pc:spChg chg="del">
          <ac:chgData name="Hsu David" userId="037826f5a7f235e0" providerId="LiveId" clId="{136E29D1-8057-4046-B5C2-9B9FCC4B8105}" dt="2019-11-26T04:16:02.898" v="1511" actId="478"/>
          <ac:spMkLst>
            <pc:docMk/>
            <pc:sldMk cId="2079186322" sldId="279"/>
            <ac:spMk id="20" creationId="{09F1E1F5-1D8D-4F6E-B85D-5009F58E5F03}"/>
          </ac:spMkLst>
        </pc:spChg>
        <pc:spChg chg="add mod">
          <ac:chgData name="Hsu David" userId="037826f5a7f235e0" providerId="LiveId" clId="{136E29D1-8057-4046-B5C2-9B9FCC4B8105}" dt="2019-11-26T04:16:33.556" v="1531" actId="1038"/>
          <ac:spMkLst>
            <pc:docMk/>
            <pc:sldMk cId="2079186322" sldId="279"/>
            <ac:spMk id="23" creationId="{90BC12CB-221D-4E6D-BDE2-A7CFD12AF4E8}"/>
          </ac:spMkLst>
        </pc:spChg>
        <pc:spChg chg="add mod">
          <ac:chgData name="Hsu David" userId="037826f5a7f235e0" providerId="LiveId" clId="{136E29D1-8057-4046-B5C2-9B9FCC4B8105}" dt="2019-11-26T04:17:01.101" v="1631" actId="1037"/>
          <ac:spMkLst>
            <pc:docMk/>
            <pc:sldMk cId="2079186322" sldId="279"/>
            <ac:spMk id="24" creationId="{750B7B20-AB13-434A-8B77-3BCED740CD77}"/>
          </ac:spMkLst>
        </pc:spChg>
        <pc:spChg chg="add mod">
          <ac:chgData name="Hsu David" userId="037826f5a7f235e0" providerId="LiveId" clId="{136E29D1-8057-4046-B5C2-9B9FCC4B8105}" dt="2019-11-26T04:17:16.127" v="1695" actId="1038"/>
          <ac:spMkLst>
            <pc:docMk/>
            <pc:sldMk cId="2079186322" sldId="279"/>
            <ac:spMk id="25" creationId="{C4CE6F7B-11C6-4608-87D9-9538A8A9F666}"/>
          </ac:spMkLst>
        </pc:spChg>
        <pc:spChg chg="add mod">
          <ac:chgData name="Hsu David" userId="037826f5a7f235e0" providerId="LiveId" clId="{136E29D1-8057-4046-B5C2-9B9FCC4B8105}" dt="2019-11-26T04:17:31.161" v="1699" actId="14100"/>
          <ac:spMkLst>
            <pc:docMk/>
            <pc:sldMk cId="2079186322" sldId="279"/>
            <ac:spMk id="26" creationId="{0C8DC1E7-2499-4174-8A97-D52C22ABB183}"/>
          </ac:spMkLst>
        </pc:spChg>
        <pc:grpChg chg="add mod ord">
          <ac:chgData name="Hsu David" userId="037826f5a7f235e0" providerId="LiveId" clId="{136E29D1-8057-4046-B5C2-9B9FCC4B8105}" dt="2019-11-26T04:17:51.252" v="1703" actId="1076"/>
          <ac:grpSpMkLst>
            <pc:docMk/>
            <pc:sldMk cId="2079186322" sldId="279"/>
            <ac:grpSpMk id="7" creationId="{865CAA32-C415-43FA-82A9-02A8CB033AA7}"/>
          </ac:grpSpMkLst>
        </pc:grpChg>
        <pc:picChg chg="del">
          <ac:chgData name="Hsu David" userId="037826f5a7f235e0" providerId="LiveId" clId="{136E29D1-8057-4046-B5C2-9B9FCC4B8105}" dt="2019-11-26T04:13:05.363" v="1397" actId="478"/>
          <ac:picMkLst>
            <pc:docMk/>
            <pc:sldMk cId="2079186322" sldId="279"/>
            <ac:picMk id="6" creationId="{5A3B09F2-87AE-47E4-A916-642A6C5AD1E4}"/>
          </ac:picMkLst>
        </pc:picChg>
        <pc:picChg chg="mod">
          <ac:chgData name="Hsu David" userId="037826f5a7f235e0" providerId="LiveId" clId="{136E29D1-8057-4046-B5C2-9B9FCC4B8105}" dt="2019-11-26T04:18:14.597" v="1708" actId="1076"/>
          <ac:picMkLst>
            <pc:docMk/>
            <pc:sldMk cId="2079186322" sldId="279"/>
            <ac:picMk id="8" creationId="{0A24EBEC-491B-4B02-8CED-7DA6C783B160}"/>
          </ac:picMkLst>
        </pc:picChg>
        <pc:cxnChg chg="del">
          <ac:chgData name="Hsu David" userId="037826f5a7f235e0" providerId="LiveId" clId="{136E29D1-8057-4046-B5C2-9B9FCC4B8105}" dt="2019-11-26T04:17:41.201" v="1700" actId="478"/>
          <ac:cxnSpMkLst>
            <pc:docMk/>
            <pc:sldMk cId="2079186322" sldId="279"/>
            <ac:cxnSpMk id="16" creationId="{52CD0873-09B4-4F34-9F3D-674537D31F2C}"/>
          </ac:cxnSpMkLst>
        </pc:cxnChg>
        <pc:cxnChg chg="del">
          <ac:chgData name="Hsu David" userId="037826f5a7f235e0" providerId="LiveId" clId="{136E29D1-8057-4046-B5C2-9B9FCC4B8105}" dt="2019-11-26T04:17:57.704" v="1705" actId="478"/>
          <ac:cxnSpMkLst>
            <pc:docMk/>
            <pc:sldMk cId="2079186322" sldId="279"/>
            <ac:cxnSpMk id="18" creationId="{E68EF8B9-0E73-4D37-ACFD-D4ACDE57C130}"/>
          </ac:cxnSpMkLst>
        </pc:cxnChg>
        <pc:cxnChg chg="del">
          <ac:chgData name="Hsu David" userId="037826f5a7f235e0" providerId="LiveId" clId="{136E29D1-8057-4046-B5C2-9B9FCC4B8105}" dt="2019-11-26T04:15:53.277" v="1509" actId="478"/>
          <ac:cxnSpMkLst>
            <pc:docMk/>
            <pc:sldMk cId="2079186322" sldId="279"/>
            <ac:cxnSpMk id="21" creationId="{2D6BEB60-0FC7-477D-AACD-ABEFF76C33BB}"/>
          </ac:cxnSpMkLst>
        </pc:cxnChg>
        <pc:cxnChg chg="del">
          <ac:chgData name="Hsu David" userId="037826f5a7f235e0" providerId="LiveId" clId="{136E29D1-8057-4046-B5C2-9B9FCC4B8105}" dt="2019-11-26T04:15:59.500" v="1510" actId="478"/>
          <ac:cxnSpMkLst>
            <pc:docMk/>
            <pc:sldMk cId="2079186322" sldId="279"/>
            <ac:cxnSpMk id="22" creationId="{0FD597DE-9259-4483-9BA2-EEC0A42390B5}"/>
          </ac:cxnSpMkLst>
        </pc:cxnChg>
      </pc:sldChg>
      <pc:sldChg chg="modSp add ord">
        <pc:chgData name="Hsu David" userId="037826f5a7f235e0" providerId="LiveId" clId="{136E29D1-8057-4046-B5C2-9B9FCC4B8105}" dt="2019-11-26T07:49:07.783" v="3003" actId="20577"/>
        <pc:sldMkLst>
          <pc:docMk/>
          <pc:sldMk cId="2918996871" sldId="280"/>
        </pc:sldMkLst>
        <pc:spChg chg="mod">
          <ac:chgData name="Hsu David" userId="037826f5a7f235e0" providerId="LiveId" clId="{136E29D1-8057-4046-B5C2-9B9FCC4B8105}" dt="2019-11-26T07:49:07.783" v="3003" actId="20577"/>
          <ac:spMkLst>
            <pc:docMk/>
            <pc:sldMk cId="2918996871" sldId="280"/>
            <ac:spMk id="3" creationId="{7E658B3D-20B6-435E-B15B-C0553C4AE19F}"/>
          </ac:spMkLst>
        </pc:spChg>
      </pc:sldChg>
      <pc:sldChg chg="addSp modSp add">
        <pc:chgData name="Hsu David" userId="037826f5a7f235e0" providerId="LiveId" clId="{136E29D1-8057-4046-B5C2-9B9FCC4B8105}" dt="2019-11-26T04:24:04.595" v="2014" actId="14100"/>
        <pc:sldMkLst>
          <pc:docMk/>
          <pc:sldMk cId="3743987916" sldId="281"/>
        </pc:sldMkLst>
        <pc:spChg chg="mod">
          <ac:chgData name="Hsu David" userId="037826f5a7f235e0" providerId="LiveId" clId="{136E29D1-8057-4046-B5C2-9B9FCC4B8105}" dt="2019-11-26T04:23:37.282" v="2009" actId="20577"/>
          <ac:spMkLst>
            <pc:docMk/>
            <pc:sldMk cId="3743987916" sldId="281"/>
            <ac:spMk id="3" creationId="{7E658B3D-20B6-435E-B15B-C0553C4AE19F}"/>
          </ac:spMkLst>
        </pc:spChg>
        <pc:grpChg chg="add mod">
          <ac:chgData name="Hsu David" userId="037826f5a7f235e0" providerId="LiveId" clId="{136E29D1-8057-4046-B5C2-9B9FCC4B8105}" dt="2019-11-26T04:24:04.595" v="2014" actId="14100"/>
          <ac:grpSpMkLst>
            <pc:docMk/>
            <pc:sldMk cId="3743987916" sldId="281"/>
            <ac:grpSpMk id="6" creationId="{071DC5C3-B3E8-482F-A1DA-1AAAE5037E6E}"/>
          </ac:grpSpMkLst>
        </pc:grpChg>
      </pc:sldChg>
      <pc:sldChg chg="add del">
        <pc:chgData name="Hsu David" userId="037826f5a7f235e0" providerId="LiveId" clId="{136E29D1-8057-4046-B5C2-9B9FCC4B8105}" dt="2019-11-26T04:21:55.152" v="1835" actId="2696"/>
        <pc:sldMkLst>
          <pc:docMk/>
          <pc:sldMk cId="1624167744" sldId="282"/>
        </pc:sldMkLst>
      </pc:sldChg>
      <pc:sldChg chg="addSp modSp add">
        <pc:chgData name="Hsu David" userId="037826f5a7f235e0" providerId="LiveId" clId="{136E29D1-8057-4046-B5C2-9B9FCC4B8105}" dt="2019-11-26T04:31:06.723" v="2645" actId="1038"/>
        <pc:sldMkLst>
          <pc:docMk/>
          <pc:sldMk cId="1929813069" sldId="282"/>
        </pc:sldMkLst>
        <pc:spChg chg="mod">
          <ac:chgData name="Hsu David" userId="037826f5a7f235e0" providerId="LiveId" clId="{136E29D1-8057-4046-B5C2-9B9FCC4B8105}" dt="2019-11-26T04:22:59.585" v="1937" actId="20577"/>
          <ac:spMkLst>
            <pc:docMk/>
            <pc:sldMk cId="1929813069" sldId="282"/>
            <ac:spMk id="3" creationId="{7E658B3D-20B6-435E-B15B-C0553C4AE19F}"/>
          </ac:spMkLst>
        </pc:spChg>
        <pc:picChg chg="add mod">
          <ac:chgData name="Hsu David" userId="037826f5a7f235e0" providerId="LiveId" clId="{136E29D1-8057-4046-B5C2-9B9FCC4B8105}" dt="2019-11-26T04:31:06.723" v="2645" actId="1038"/>
          <ac:picMkLst>
            <pc:docMk/>
            <pc:sldMk cId="1929813069" sldId="282"/>
            <ac:picMk id="6" creationId="{0FCDCE60-2242-4E52-8680-BAC39CD9D86F}"/>
          </ac:picMkLst>
        </pc:picChg>
        <pc:picChg chg="add mod">
          <ac:chgData name="Hsu David" userId="037826f5a7f235e0" providerId="LiveId" clId="{136E29D1-8057-4046-B5C2-9B9FCC4B8105}" dt="2019-11-26T04:31:06.723" v="2645" actId="1038"/>
          <ac:picMkLst>
            <pc:docMk/>
            <pc:sldMk cId="1929813069" sldId="282"/>
            <ac:picMk id="7" creationId="{30177CAE-8F9A-461D-8DAD-3D7A2D41A6B9}"/>
          </ac:picMkLst>
        </pc:picChg>
      </pc:sldChg>
      <pc:sldChg chg="modSp add">
        <pc:chgData name="Hsu David" userId="037826f5a7f235e0" providerId="LiveId" clId="{136E29D1-8057-4046-B5C2-9B9FCC4B8105}" dt="2019-11-26T04:30:19.296" v="2603" actId="20577"/>
        <pc:sldMkLst>
          <pc:docMk/>
          <pc:sldMk cId="1013105514" sldId="283"/>
        </pc:sldMkLst>
        <pc:spChg chg="mod">
          <ac:chgData name="Hsu David" userId="037826f5a7f235e0" providerId="LiveId" clId="{136E29D1-8057-4046-B5C2-9B9FCC4B8105}" dt="2019-11-26T04:30:19.296" v="2603" actId="20577"/>
          <ac:spMkLst>
            <pc:docMk/>
            <pc:sldMk cId="1013105514" sldId="283"/>
            <ac:spMk id="2" creationId="{7DC51965-3B55-4A2C-8171-E572382DD444}"/>
          </ac:spMkLst>
        </pc:spChg>
        <pc:spChg chg="mod">
          <ac:chgData name="Hsu David" userId="037826f5a7f235e0" providerId="LiveId" clId="{136E29D1-8057-4046-B5C2-9B9FCC4B8105}" dt="2019-11-26T04:29:48.566" v="2578" actId="20577"/>
          <ac:spMkLst>
            <pc:docMk/>
            <pc:sldMk cId="1013105514" sldId="283"/>
            <ac:spMk id="3" creationId="{7E658B3D-20B6-435E-B15B-C0553C4AE19F}"/>
          </ac:spMkLst>
        </pc:spChg>
      </pc:sldChg>
      <pc:sldChg chg="addSp delSp modSp add">
        <pc:chgData name="Hsu David" userId="037826f5a7f235e0" providerId="LiveId" clId="{136E29D1-8057-4046-B5C2-9B9FCC4B8105}" dt="2019-11-26T04:31:31.565" v="2651" actId="1038"/>
        <pc:sldMkLst>
          <pc:docMk/>
          <pc:sldMk cId="2564919849" sldId="284"/>
        </pc:sldMkLst>
        <pc:picChg chg="del">
          <ac:chgData name="Hsu David" userId="037826f5a7f235e0" providerId="LiveId" clId="{136E29D1-8057-4046-B5C2-9B9FCC4B8105}" dt="2019-11-26T04:31:29.883" v="2650" actId="478"/>
          <ac:picMkLst>
            <pc:docMk/>
            <pc:sldMk cId="2564919849" sldId="284"/>
            <ac:picMk id="6" creationId="{0FCDCE60-2242-4E52-8680-BAC39CD9D86F}"/>
          </ac:picMkLst>
        </pc:picChg>
        <pc:picChg chg="add mod ord">
          <ac:chgData name="Hsu David" userId="037826f5a7f235e0" providerId="LiveId" clId="{136E29D1-8057-4046-B5C2-9B9FCC4B8105}" dt="2019-11-26T04:31:31.565" v="2651" actId="1038"/>
          <ac:picMkLst>
            <pc:docMk/>
            <pc:sldMk cId="2564919849" sldId="284"/>
            <ac:picMk id="8" creationId="{D8B2706C-0570-41DF-B34C-0A49E9ADEF38}"/>
          </ac:picMkLst>
        </pc:picChg>
      </pc:sldChg>
      <pc:sldChg chg="addSp modSp add ord">
        <pc:chgData name="Hsu David" userId="037826f5a7f235e0" providerId="LiveId" clId="{136E29D1-8057-4046-B5C2-9B9FCC4B8105}" dt="2019-11-26T04:39:08.714" v="2952"/>
        <pc:sldMkLst>
          <pc:docMk/>
          <pc:sldMk cId="2429405336" sldId="285"/>
        </pc:sldMkLst>
        <pc:spChg chg="mod">
          <ac:chgData name="Hsu David" userId="037826f5a7f235e0" providerId="LiveId" clId="{136E29D1-8057-4046-B5C2-9B9FCC4B8105}" dt="2019-11-26T04:38:48.459" v="2950" actId="20577"/>
          <ac:spMkLst>
            <pc:docMk/>
            <pc:sldMk cId="2429405336" sldId="285"/>
            <ac:spMk id="3" creationId="{7E658B3D-20B6-435E-B15B-C0553C4AE19F}"/>
          </ac:spMkLst>
        </pc:spChg>
        <pc:picChg chg="add mod">
          <ac:chgData name="Hsu David" userId="037826f5a7f235e0" providerId="LiveId" clId="{136E29D1-8057-4046-B5C2-9B9FCC4B8105}" dt="2019-11-26T04:37:46.957" v="2925" actId="1036"/>
          <ac:picMkLst>
            <pc:docMk/>
            <pc:sldMk cId="2429405336" sldId="285"/>
            <ac:picMk id="6" creationId="{AED0B3D3-4C7C-478A-8E50-C78234C2CFE1}"/>
          </ac:picMkLst>
        </pc:picChg>
        <pc:picChg chg="add mod">
          <ac:chgData name="Hsu David" userId="037826f5a7f235e0" providerId="LiveId" clId="{136E29D1-8057-4046-B5C2-9B9FCC4B8105}" dt="2019-11-26T04:37:46.957" v="2925" actId="1036"/>
          <ac:picMkLst>
            <pc:docMk/>
            <pc:sldMk cId="2429405336" sldId="285"/>
            <ac:picMk id="7" creationId="{78665F56-398A-44BB-9E35-250DA1E715A3}"/>
          </ac:picMkLst>
        </pc:picChg>
      </pc:sldChg>
      <pc:sldChg chg="addSp modSp add">
        <pc:chgData name="Hsu David" userId="037826f5a7f235e0" providerId="LiveId" clId="{136E29D1-8057-4046-B5C2-9B9FCC4B8105}" dt="2019-11-26T04:39:53.739" v="2956"/>
        <pc:sldMkLst>
          <pc:docMk/>
          <pc:sldMk cId="1255482936" sldId="286"/>
        </pc:sldMkLst>
        <pc:spChg chg="mod">
          <ac:chgData name="Hsu David" userId="037826f5a7f235e0" providerId="LiveId" clId="{136E29D1-8057-4046-B5C2-9B9FCC4B8105}" dt="2019-11-26T04:39:20.069" v="2955" actId="5793"/>
          <ac:spMkLst>
            <pc:docMk/>
            <pc:sldMk cId="1255482936" sldId="286"/>
            <ac:spMk id="3" creationId="{7E658B3D-20B6-435E-B15B-C0553C4AE19F}"/>
          </ac:spMkLst>
        </pc:spChg>
        <pc:picChg chg="add">
          <ac:chgData name="Hsu David" userId="037826f5a7f235e0" providerId="LiveId" clId="{136E29D1-8057-4046-B5C2-9B9FCC4B8105}" dt="2019-11-26T04:39:53.739" v="2956"/>
          <ac:picMkLst>
            <pc:docMk/>
            <pc:sldMk cId="1255482936" sldId="286"/>
            <ac:picMk id="6" creationId="{1C5C9640-61C2-4F46-9AC9-181EA8D72B09}"/>
          </ac:picMkLst>
        </pc:picChg>
        <pc:picChg chg="add">
          <ac:chgData name="Hsu David" userId="037826f5a7f235e0" providerId="LiveId" clId="{136E29D1-8057-4046-B5C2-9B9FCC4B8105}" dt="2019-11-26T04:39:53.739" v="2956"/>
          <ac:picMkLst>
            <pc:docMk/>
            <pc:sldMk cId="1255482936" sldId="286"/>
            <ac:picMk id="7" creationId="{F7F1B39C-A455-49F1-89A5-57D45D07408F}"/>
          </ac:picMkLst>
        </pc:picChg>
      </pc:sldChg>
      <pc:sldChg chg="addSp modSp add ord">
        <pc:chgData name="Hsu David" userId="037826f5a7f235e0" providerId="LiveId" clId="{136E29D1-8057-4046-B5C2-9B9FCC4B8105}" dt="2019-11-26T04:40:50.145" v="2964" actId="1076"/>
        <pc:sldMkLst>
          <pc:docMk/>
          <pc:sldMk cId="4065457897" sldId="287"/>
        </pc:sldMkLst>
        <pc:spChg chg="mod">
          <ac:chgData name="Hsu David" userId="037826f5a7f235e0" providerId="LiveId" clId="{136E29D1-8057-4046-B5C2-9B9FCC4B8105}" dt="2019-11-26T04:40:27.384" v="2959" actId="20577"/>
          <ac:spMkLst>
            <pc:docMk/>
            <pc:sldMk cId="4065457897" sldId="287"/>
            <ac:spMk id="3" creationId="{7E658B3D-20B6-435E-B15B-C0553C4AE19F}"/>
          </ac:spMkLst>
        </pc:spChg>
        <pc:picChg chg="add mod">
          <ac:chgData name="Hsu David" userId="037826f5a7f235e0" providerId="LiveId" clId="{136E29D1-8057-4046-B5C2-9B9FCC4B8105}" dt="2019-11-26T04:40:50.145" v="2964" actId="1076"/>
          <ac:picMkLst>
            <pc:docMk/>
            <pc:sldMk cId="4065457897" sldId="287"/>
            <ac:picMk id="6" creationId="{612EA9CD-669A-4E50-8F21-C5943C79DA54}"/>
          </ac:picMkLst>
        </pc:picChg>
      </pc:sldChg>
      <pc:sldChg chg="modSp add">
        <pc:chgData name="Hsu David" userId="037826f5a7f235e0" providerId="LiveId" clId="{136E29D1-8057-4046-B5C2-9B9FCC4B8105}" dt="2019-11-26T04:41:28.545" v="2991" actId="122"/>
        <pc:sldMkLst>
          <pc:docMk/>
          <pc:sldMk cId="2754020293" sldId="288"/>
        </pc:sldMkLst>
        <pc:spChg chg="mod">
          <ac:chgData name="Hsu David" userId="037826f5a7f235e0" providerId="LiveId" clId="{136E29D1-8057-4046-B5C2-9B9FCC4B8105}" dt="2019-11-26T04:41:09.328" v="2974" actId="20577"/>
          <ac:spMkLst>
            <pc:docMk/>
            <pc:sldMk cId="2754020293" sldId="288"/>
            <ac:spMk id="2" creationId="{8A89EAE4-5EE9-41CA-8A9C-C15FDEF0E7D2}"/>
          </ac:spMkLst>
        </pc:spChg>
        <pc:spChg chg="mod">
          <ac:chgData name="Hsu David" userId="037826f5a7f235e0" providerId="LiveId" clId="{136E29D1-8057-4046-B5C2-9B9FCC4B8105}" dt="2019-11-26T04:41:28.545" v="2991" actId="122"/>
          <ac:spMkLst>
            <pc:docMk/>
            <pc:sldMk cId="2754020293" sldId="288"/>
            <ac:spMk id="3" creationId="{E658000E-A6A5-4837-A145-6009702FC07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0F17B52B-C5ED-49A5-9C37-806B183A4E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版面配置區 2">
            <a:extLst>
              <a:ext uri="{FF2B5EF4-FFF2-40B4-BE49-F238E27FC236}">
                <a16:creationId xmlns:a16="http://schemas.microsoft.com/office/drawing/2014/main" id="{9D2B6A5A-4F42-4BCD-93B1-A4E6D60701C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AE79B1-EB1A-4B42-A3E4-97F6A2AA80AB}" type="datetimeFigureOut">
              <a:rPr lang="en-US" smtClean="0"/>
              <a:t>6/12/2023</a:t>
            </a:fld>
            <a:endParaRPr lang="en-US"/>
          </a:p>
        </p:txBody>
      </p:sp>
      <p:sp>
        <p:nvSpPr>
          <p:cNvPr id="4" name="頁尾版面配置區 3">
            <a:extLst>
              <a:ext uri="{FF2B5EF4-FFF2-40B4-BE49-F238E27FC236}">
                <a16:creationId xmlns:a16="http://schemas.microsoft.com/office/drawing/2014/main" id="{8F3921F6-D33B-4745-BF14-3283E0D4544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投影片編號版面配置區 4">
            <a:extLst>
              <a:ext uri="{FF2B5EF4-FFF2-40B4-BE49-F238E27FC236}">
                <a16:creationId xmlns:a16="http://schemas.microsoft.com/office/drawing/2014/main" id="{AA2C0B90-93AE-4DBA-8E36-098498E8984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A40671-6790-4FFA-89E8-58798C0B56BD}" type="slidenum">
              <a:rPr lang="en-US" smtClean="0"/>
              <a:t>‹#›</a:t>
            </a:fld>
            <a:endParaRPr lang="en-US"/>
          </a:p>
        </p:txBody>
      </p:sp>
    </p:spTree>
    <p:extLst>
      <p:ext uri="{BB962C8B-B14F-4D97-AF65-F5344CB8AC3E}">
        <p14:creationId xmlns:p14="http://schemas.microsoft.com/office/powerpoint/2010/main" val="41748189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CB22CF-AAB2-4BCD-B4B6-1F2E0A3FEC72}" type="datetimeFigureOut">
              <a:rPr lang="zh-TW" altLang="en-US" smtClean="0"/>
              <a:t>2023/6/12</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802C15-8439-4650-9275-89E8E467F89F}" type="slidenum">
              <a:rPr lang="zh-TW" altLang="en-US" smtClean="0"/>
              <a:t>‹#›</a:t>
            </a:fld>
            <a:endParaRPr lang="zh-TW" altLang="en-US"/>
          </a:p>
        </p:txBody>
      </p:sp>
    </p:spTree>
    <p:extLst>
      <p:ext uri="{BB962C8B-B14F-4D97-AF65-F5344CB8AC3E}">
        <p14:creationId xmlns:p14="http://schemas.microsoft.com/office/powerpoint/2010/main" val="4177057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CA802C15-8439-4650-9275-89E8E467F89F}" type="slidenum">
              <a:rPr lang="zh-TW" altLang="en-US" smtClean="0"/>
              <a:t>2</a:t>
            </a:fld>
            <a:endParaRPr lang="zh-TW" altLang="en-US"/>
          </a:p>
        </p:txBody>
      </p:sp>
    </p:spTree>
    <p:extLst>
      <p:ext uri="{BB962C8B-B14F-4D97-AF65-F5344CB8AC3E}">
        <p14:creationId xmlns:p14="http://schemas.microsoft.com/office/powerpoint/2010/main" val="7844994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solidFill>
                  <a:srgbClr val="333333"/>
                </a:solidFill>
                <a:latin typeface="-apple-system"/>
              </a:rPr>
              <a:t>H</a:t>
            </a:r>
            <a:r>
              <a:rPr lang="en-US" b="0" i="0" u="none" strike="noStrike" dirty="0">
                <a:solidFill>
                  <a:srgbClr val="333333"/>
                </a:solidFill>
                <a:effectLst/>
                <a:latin typeface="-apple-system"/>
              </a:rPr>
              <a:t>omomorphic evaluations can only be performed on the ciphertext encrypted under the same key. Participants must establish a common HE key and use it for encryption.</a:t>
            </a:r>
            <a:r>
              <a:rPr lang="en-TW" b="0" i="0" u="none" strike="noStrike" dirty="0">
                <a:solidFill>
                  <a:srgbClr val="333333"/>
                </a:solidFill>
                <a:effectLst/>
                <a:latin typeface="-apple-system"/>
              </a:rPr>
              <a:t> </a:t>
            </a:r>
            <a:r>
              <a:rPr lang="en-US" b="0" i="0" u="none" strike="noStrike" dirty="0">
                <a:solidFill>
                  <a:srgbClr val="333333"/>
                </a:solidFill>
                <a:effectLst/>
                <a:latin typeface="-apple-system"/>
              </a:rPr>
              <a:t> In such a situation, privacy can be compromised at the input because each participant can also use the same key to reveal the local model of the other party. </a:t>
            </a:r>
            <a:endParaRPr lang="en-TW" b="0" i="0" u="none" strike="noStrike" dirty="0">
              <a:solidFill>
                <a:srgbClr val="333333"/>
              </a:solidFill>
              <a:effectLst/>
              <a:latin typeface="-apple-system"/>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u="none" strike="noStrike" dirty="0">
                <a:solidFill>
                  <a:srgbClr val="333333"/>
                </a:solidFill>
                <a:effectLst/>
                <a:latin typeface="-apple-system"/>
              </a:rPr>
              <a:t>the data provider who has the corresponding private key should either share its key with others or interactively decrypt the evaluated ciphertext us- </a:t>
            </a:r>
            <a:r>
              <a:rPr lang="en-US" b="0" i="0" u="none" strike="noStrike" dirty="0" err="1">
                <a:solidFill>
                  <a:srgbClr val="333333"/>
                </a:solidFill>
                <a:effectLst/>
                <a:latin typeface="-apple-system"/>
              </a:rPr>
              <a:t>ing</a:t>
            </a:r>
            <a:r>
              <a:rPr lang="en-US" b="0" i="0" u="none" strike="noStrike" dirty="0">
                <a:solidFill>
                  <a:srgbClr val="333333"/>
                </a:solidFill>
                <a:effectLst/>
                <a:latin typeface="-apple-system"/>
              </a:rPr>
              <a:t> SMPC. However, this results in considerable communication overhead among users. Further- more, the sharing of secret keys with other receivers is undesirable because it enables receivers to decrypt the input ciphertexts before homomorphic evaluation.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u="none" strike="noStrike" dirty="0">
                <a:solidFill>
                  <a:srgbClr val="333333"/>
                </a:solidFill>
                <a:effectLst/>
                <a:latin typeface="-apple-system"/>
              </a:rPr>
              <a:t>proxy re-encryption (PRE) [4] enables a third party to re-encrypt the ciphertext of one key to the ciphertext of another key without decrypting the ciphertext.</a:t>
            </a:r>
            <a:endParaRPr lang="zh-TW" altLang="en-US" dirty="0"/>
          </a:p>
        </p:txBody>
      </p:sp>
      <p:sp>
        <p:nvSpPr>
          <p:cNvPr id="4" name="Slide Number Placeholder 3"/>
          <p:cNvSpPr>
            <a:spLocks noGrp="1"/>
          </p:cNvSpPr>
          <p:nvPr>
            <p:ph type="sldNum" sz="quarter" idx="5"/>
          </p:nvPr>
        </p:nvSpPr>
        <p:spPr/>
        <p:txBody>
          <a:bodyPr/>
          <a:lstStyle/>
          <a:p>
            <a:fld id="{CA802C15-8439-4650-9275-89E8E467F89F}" type="slidenum">
              <a:rPr lang="zh-TW" altLang="en-US" smtClean="0"/>
              <a:t>12</a:t>
            </a:fld>
            <a:endParaRPr lang="zh-TW" altLang="en-US"/>
          </a:p>
        </p:txBody>
      </p:sp>
    </p:spTree>
    <p:extLst>
      <p:ext uri="{BB962C8B-B14F-4D97-AF65-F5344CB8AC3E}">
        <p14:creationId xmlns:p14="http://schemas.microsoft.com/office/powerpoint/2010/main" val="24286592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pPr marL="285750" indent="-285750" algn="l">
                  <a:buFont typeface="Arial" panose="020B0604020202020204" pitchFamily="34" charset="0"/>
                  <a:buChar char="•"/>
                </a:pPr>
                <a:r>
                  <a:rPr lang="en-US" altLang="zh-TW" sz="1800" dirty="0"/>
                  <a:t>MPHE: </a:t>
                </a:r>
                <a:r>
                  <a:rPr lang="zh-TW" altLang="en-US" sz="1800" b="0" i="0" u="none" strike="noStrike" baseline="0" dirty="0">
                    <a:latin typeface="CMR10"/>
                  </a:rPr>
                  <a:t>多個</a:t>
                </a:r>
                <a:r>
                  <a:rPr lang="es-ES" altLang="zh-TW" sz="1800" b="0" i="0" u="none" strike="noStrike" baseline="0" dirty="0">
                    <a:latin typeface="CMR10"/>
                  </a:rPr>
                  <a:t> </a:t>
                </a:r>
                <a:r>
                  <a:rPr lang="es-ES" altLang="zh-TW" sz="1800" b="0" i="0" u="none" strike="noStrike" baseline="0" dirty="0" err="1">
                    <a:latin typeface="CMR10"/>
                  </a:rPr>
                  <a:t>parties</a:t>
                </a:r>
                <a:r>
                  <a:rPr lang="zh-TW" altLang="en-US" sz="1800" b="0" i="0" u="none" strike="noStrike" baseline="0" dirty="0">
                    <a:latin typeface="CMR10"/>
                  </a:rPr>
                  <a:t> 協同生成 </a:t>
                </a:r>
                <a:r>
                  <a:rPr lang="en-US" altLang="zh-TW" sz="1800" b="0" i="0" u="none" strike="noStrike" baseline="0" dirty="0">
                    <a:latin typeface="CMR10"/>
                  </a:rPr>
                  <a:t>joint public key and joint secret key</a:t>
                </a:r>
                <a:r>
                  <a:rPr lang="zh-TW" altLang="en-US" sz="1800" b="0" i="0" u="none" strike="noStrike" baseline="0" dirty="0">
                    <a:latin typeface="CMR10"/>
                  </a:rPr>
                  <a:t>，</a:t>
                </a:r>
                <a:r>
                  <a:rPr lang="en-US" altLang="zh-TW" sz="1800" b="0" i="0" u="none" strike="noStrike" baseline="0" dirty="0">
                    <a:latin typeface="CMR10"/>
                  </a:rPr>
                  <a:t>party </a:t>
                </a:r>
                <a:r>
                  <a:rPr lang="zh-TW" altLang="en-US" sz="1800" b="0" i="0" u="none" strike="noStrike" baseline="0" dirty="0">
                    <a:latin typeface="CMR10"/>
                  </a:rPr>
                  <a:t>數要在 </a:t>
                </a:r>
                <a:r>
                  <a:rPr lang="en-US" altLang="zh-TW" sz="1800" b="0" i="0" u="none" strike="noStrike" baseline="0" dirty="0">
                    <a:latin typeface="CMR10"/>
                  </a:rPr>
                  <a:t>key gen </a:t>
                </a:r>
                <a:r>
                  <a:rPr lang="zh-TW" altLang="en-US" sz="1800" b="0" i="0" u="none" strike="noStrike" baseline="0" dirty="0">
                    <a:latin typeface="CMR10"/>
                  </a:rPr>
                  <a:t>前決定，且在運算過程中固定</a:t>
                </a:r>
                <a:endParaRPr lang="en-US" altLang="zh-TW" sz="1800" b="0" i="0" u="none" strike="noStrike" baseline="0" dirty="0">
                  <a:latin typeface="CMR10"/>
                </a:endParaRPr>
              </a:p>
              <a:p>
                <a:pPr marL="285750" indent="-285750" algn="l">
                  <a:buFont typeface="Arial" panose="020B0604020202020204" pitchFamily="34" charset="0"/>
                  <a:buChar char="•"/>
                </a:pPr>
                <a:r>
                  <a:rPr lang="en-US" altLang="zh-TW" sz="1800" b="0" i="0" u="none" strike="noStrike" baseline="0" dirty="0">
                    <a:latin typeface="CMR10"/>
                  </a:rPr>
                  <a:t>MKHE:</a:t>
                </a:r>
                <a:r>
                  <a:rPr lang="zh-TW" altLang="en-US" sz="1800" b="0" i="0" u="none" strike="noStrike" baseline="0" dirty="0">
                    <a:latin typeface="CMR10"/>
                  </a:rPr>
                  <a:t> 有彈性，但 </a:t>
                </a:r>
                <a:r>
                  <a:rPr lang="en-US" altLang="zh-TW" sz="1800" b="0" i="0" u="none" strike="noStrike" baseline="0" dirty="0">
                    <a:latin typeface="CMR10"/>
                  </a:rPr>
                  <a:t>ciphertext </a:t>
                </a:r>
                <a:r>
                  <a:rPr lang="zh-TW" altLang="en-US" sz="1800" b="0" i="0" u="none" strike="noStrike" baseline="0" dirty="0">
                    <a:latin typeface="CMR10"/>
                  </a:rPr>
                  <a:t>與運算複雜度都會隨著 </a:t>
                </a:r>
                <a:r>
                  <a:rPr lang="en-US" altLang="zh-TW" sz="1800" b="0" i="0" u="none" strike="noStrike" baseline="0" dirty="0">
                    <a:latin typeface="CMR10"/>
                  </a:rPr>
                  <a:t>party </a:t>
                </a:r>
                <a:r>
                  <a:rPr lang="zh-TW" altLang="en-US" sz="1800" b="0" i="0" u="none" strike="noStrike" baseline="0" dirty="0">
                    <a:latin typeface="CMR10"/>
                  </a:rPr>
                  <a:t>變多而上升</a:t>
                </a:r>
                <a:endParaRPr lang="en-US" altLang="zh-TW" sz="1800" b="0" i="0" u="none" strike="noStrike" baseline="0" dirty="0">
                  <a:latin typeface="CMR10"/>
                </a:endParaRPr>
              </a:p>
              <a:p>
                <a:pPr marL="285750" indent="-285750" algn="l">
                  <a:buFont typeface="Arial" panose="020B0604020202020204" pitchFamily="34" charset="0"/>
                  <a:buChar char="•"/>
                </a:pPr>
                <a:r>
                  <a:rPr lang="zh-TW" altLang="en-US" sz="1800" b="0" i="0" u="none" strike="noStrike" baseline="0" dirty="0">
                    <a:latin typeface="CMR10"/>
                  </a:rPr>
                  <a:t>在 </a:t>
                </a:r>
                <a:r>
                  <a:rPr lang="en-US" altLang="zh-TW" sz="1800" b="0" i="0" u="none" strike="noStrike" baseline="0" dirty="0">
                    <a:latin typeface="CMR10"/>
                  </a:rPr>
                  <a:t>group </a:t>
                </a:r>
                <a:r>
                  <a:rPr lang="zh-TW" altLang="en-US" sz="1800" b="0" i="0" u="none" strike="noStrike" baseline="0" dirty="0">
                    <a:latin typeface="CMR10"/>
                  </a:rPr>
                  <a:t>中：</a:t>
                </a:r>
                <a:r>
                  <a:rPr lang="en-US" altLang="zh-TW" sz="1800" b="0" i="0" u="none" strike="noStrike" baseline="0" dirty="0">
                    <a:latin typeface="CMR10"/>
                  </a:rPr>
                  <a:t>MPHE</a:t>
                </a:r>
                <a:r>
                  <a:rPr lang="zh-TW" altLang="en-US" sz="1800" b="0" i="0" u="none" strike="noStrike" baseline="0" dirty="0">
                    <a:latin typeface="CMR10"/>
                  </a:rPr>
                  <a:t>，每一個 </a:t>
                </a:r>
                <a:r>
                  <a:rPr lang="en-US" altLang="zh-TW" sz="1800" b="0" i="0" u="none" strike="noStrike" baseline="0" dirty="0">
                    <a:latin typeface="CMR10"/>
                  </a:rPr>
                  <a:t>group</a:t>
                </a:r>
                <a:r>
                  <a:rPr lang="zh-TW" altLang="en-US" sz="1800" b="0" i="0" u="none" strike="noStrike" baseline="0" dirty="0">
                    <a:latin typeface="CMR10"/>
                  </a:rPr>
                  <a:t>：</a:t>
                </a:r>
                <a:r>
                  <a:rPr lang="en-US" altLang="zh-TW" sz="1800" b="0" i="0" u="none" strike="noStrike" baseline="0" dirty="0">
                    <a:latin typeface="CMR10"/>
                  </a:rPr>
                  <a:t>MKHE</a:t>
                </a:r>
              </a:p>
              <a:p>
                <a:pPr marL="0" indent="0">
                  <a:buFont typeface="Arial" panose="020B0604020202020204" pitchFamily="34" charset="0"/>
                  <a:buNone/>
                </a:pPr>
                <a:endParaRPr lang="zh-TW" altLang="en-US" dirty="0"/>
              </a:p>
            </p:txBody>
          </p:sp>
        </mc:Choice>
        <mc:Fallback xmlns="">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en-US" altLang="zh-TW" sz="1800" dirty="0">
                    <a:solidFill>
                      <a:srgbClr val="000000"/>
                    </a:solidFill>
                    <a:latin typeface="Segoe UI" panose="020B0502040204020203" pitchFamily="34" charset="0"/>
                  </a:rPr>
                  <a:t>Shamir[22]</a:t>
                </a:r>
                <a:r>
                  <a:rPr lang="zh-TW" altLang="en-US" sz="1800" dirty="0">
                    <a:solidFill>
                      <a:srgbClr val="000000"/>
                    </a:solidFill>
                    <a:latin typeface="Segoe UI" panose="020B0502040204020203" pitchFamily="34" charset="0"/>
                  </a:rPr>
                  <a:t>提出了</a:t>
                </a:r>
                <a:r>
                  <a:rPr lang="en-US" altLang="zh-TW" sz="1800" dirty="0">
                    <a:solidFill>
                      <a:srgbClr val="000000"/>
                    </a:solidFill>
                    <a:latin typeface="Segoe UI" panose="020B0502040204020203" pitchFamily="34" charset="0"/>
                  </a:rPr>
                  <a:t>(t; n)-</a:t>
                </a:r>
                <a:r>
                  <a:rPr lang="zh-TW" altLang="en-US" sz="1800" dirty="0">
                    <a:solidFill>
                      <a:srgbClr val="000000"/>
                    </a:solidFill>
                    <a:latin typeface="微軟正黑體" panose="020B0604030504040204" pitchFamily="34" charset="-120"/>
                    <a:ea typeface="微軟正黑體" panose="020B0604030504040204" pitchFamily="34" charset="-120"/>
                  </a:rPr>
                  <a:t>閾值密碼學的概念，其中秘密份額在</a:t>
                </a:r>
                <a:r>
                  <a:rPr lang="en-US" altLang="zh-TW" sz="1800" dirty="0">
                    <a:solidFill>
                      <a:srgbClr val="000000"/>
                    </a:solidFill>
                    <a:latin typeface="微軟正黑體" panose="020B0604030504040204" pitchFamily="34" charset="-120"/>
                    <a:ea typeface="微軟正黑體" panose="020B0604030504040204" pitchFamily="34" charset="-120"/>
                  </a:rPr>
                  <a:t>n</a:t>
                </a:r>
                <a:r>
                  <a:rPr lang="zh-TW" altLang="en-US" sz="1800" dirty="0">
                    <a:solidFill>
                      <a:srgbClr val="000000"/>
                    </a:solidFill>
                    <a:latin typeface="微軟正黑體" panose="020B0604030504040204" pitchFamily="34" charset="-120"/>
                    <a:ea typeface="微軟正黑體" panose="020B0604030504040204" pitchFamily="34" charset="-120"/>
                  </a:rPr>
                  <a:t>方之間分配，超過</a:t>
                </a:r>
                <a:r>
                  <a:rPr lang="en-US" altLang="zh-TW" sz="1800" dirty="0">
                    <a:solidFill>
                      <a:srgbClr val="000000"/>
                    </a:solidFill>
                    <a:latin typeface="微軟正黑體" panose="020B0604030504040204" pitchFamily="34" charset="-120"/>
                    <a:ea typeface="微軟正黑體" panose="020B0604030504040204" pitchFamily="34" charset="-120"/>
                  </a:rPr>
                  <a:t>t</a:t>
                </a:r>
                <a:r>
                  <a:rPr lang="zh-TW" altLang="en-US" sz="1800" dirty="0">
                    <a:solidFill>
                      <a:srgbClr val="000000"/>
                    </a:solidFill>
                    <a:latin typeface="微軟正黑體" panose="020B0604030504040204" pitchFamily="34" charset="-120"/>
                    <a:ea typeface="微軟正黑體" panose="020B0604030504040204" pitchFamily="34" charset="-120"/>
                  </a:rPr>
                  <a:t>個份額就可以成功構建主秘密。根據這一想法，引入了</a:t>
                </a:r>
                <a:r>
                  <a:rPr lang="en-US" altLang="zh-TW" sz="1800" dirty="0">
                    <a:solidFill>
                      <a:srgbClr val="000000"/>
                    </a:solidFill>
                    <a:latin typeface="微軟正黑體" panose="020B0604030504040204" pitchFamily="34" charset="-120"/>
                    <a:ea typeface="微軟正黑體" panose="020B0604030504040204" pitchFamily="34" charset="-120"/>
                  </a:rPr>
                  <a:t>HE</a:t>
                </a:r>
                <a:r>
                  <a:rPr lang="zh-TW" altLang="en-US" sz="1800" dirty="0">
                    <a:solidFill>
                      <a:srgbClr val="000000"/>
                    </a:solidFill>
                    <a:latin typeface="微軟正黑體" panose="020B0604030504040204" pitchFamily="34" charset="-120"/>
                    <a:ea typeface="微軟正黑體" panose="020B0604030504040204" pitchFamily="34" charset="-120"/>
                  </a:rPr>
                  <a:t>的閾值解密概念</a:t>
                </a:r>
                <a:r>
                  <a:rPr lang="en-US" altLang="zh-TW" sz="1800" dirty="0">
                    <a:solidFill>
                      <a:srgbClr val="000000"/>
                    </a:solidFill>
                    <a:latin typeface="微軟正黑體" panose="020B0604030504040204" pitchFamily="34" charset="-120"/>
                    <a:ea typeface="微軟正黑體" panose="020B0604030504040204" pitchFamily="34" charset="-120"/>
                  </a:rPr>
                  <a:t>[23]</a:t>
                </a:r>
                <a:r>
                  <a:rPr lang="zh-TW" altLang="en-US" sz="1800" dirty="0">
                    <a:solidFill>
                      <a:srgbClr val="000000"/>
                    </a:solidFill>
                    <a:latin typeface="微軟正黑體" panose="020B0604030504040204" pitchFamily="34" charset="-120"/>
                    <a:ea typeface="微軟正黑體" panose="020B0604030504040204" pitchFamily="34" charset="-120"/>
                  </a:rPr>
                  <a:t>，</a:t>
                </a:r>
                <a:r>
                  <a:rPr lang="en-US" altLang="zh-TW" sz="1800" dirty="0">
                    <a:solidFill>
                      <a:srgbClr val="000000"/>
                    </a:solidFill>
                    <a:latin typeface="微軟正黑體" panose="020B0604030504040204" pitchFamily="34" charset="-120"/>
                    <a:ea typeface="微軟正黑體" panose="020B0604030504040204" pitchFamily="34" charset="-120"/>
                  </a:rPr>
                  <a:t>[24]</a:t>
                </a:r>
                <a:r>
                  <a:rPr lang="zh-TW" altLang="en-US" sz="1800" dirty="0">
                    <a:solidFill>
                      <a:srgbClr val="000000"/>
                    </a:solidFill>
                    <a:latin typeface="微軟正黑體" panose="020B0604030504040204" pitchFamily="34" charset="-120"/>
                    <a:ea typeface="微軟正黑體" panose="020B0604030504040204" pitchFamily="34" charset="-120"/>
                  </a:rPr>
                  <a:t>，即在所有各方之間分配一個秘密密鑰，當所有各方同意時就可以解密</a:t>
                </a:r>
                <a:endParaRPr lang="en-US" altLang="zh-TW" sz="1800" dirty="0">
                  <a:solidFill>
                    <a:srgbClr val="000000"/>
                  </a:solidFill>
                  <a:latin typeface="微軟正黑體" panose="020B0604030504040204" pitchFamily="34" charset="-120"/>
                  <a:ea typeface="微軟正黑體" panose="020B0604030504040204" pitchFamily="34" charset="-12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1800" b="0" i="1" u="none" strike="noStrike" baseline="0" dirty="0">
                    <a:latin typeface="TimesLTStd-Italic"/>
                  </a:rPr>
                  <a:t>security parameter </a:t>
                </a:r>
                <a:r>
                  <a:rPr lang="zh-TW" altLang="en-US" sz="4000" b="0" i="0">
                    <a:latin typeface="Cambria Math" panose="02040503050406030204" pitchFamily="18" charset="0"/>
                  </a:rPr>
                  <a:t>𝜆</a:t>
                </a:r>
                <a:r>
                  <a:rPr lang="zh-TW" altLang="en-US" dirty="0"/>
                  <a:t> </a:t>
                </a:r>
                <a:r>
                  <a:rPr lang="en-US" altLang="zh-TW" dirty="0"/>
                  <a:t>, </a:t>
                </a:r>
                <a:r>
                  <a:rPr lang="en-US" altLang="zh-TW" sz="1200" b="0" i="1" u="none" strike="noStrike" kern="1200" baseline="0" dirty="0">
                    <a:solidFill>
                      <a:schemeClr val="tx1"/>
                    </a:solidFill>
                    <a:latin typeface="+mn-lt"/>
                    <a:ea typeface="+mn-ea"/>
                    <a:cs typeface="+mn-cs"/>
                  </a:rPr>
                  <a:t>depth bound L, ski</a:t>
                </a:r>
                <a:r>
                  <a:rPr lang="zh-TW" altLang="en-US" sz="1200" kern="1200" dirty="0">
                    <a:solidFill>
                      <a:schemeClr val="tx1"/>
                    </a:solidFill>
                    <a:latin typeface="+mn-lt"/>
                    <a:ea typeface="+mn-ea"/>
                    <a:cs typeface="+mn-cs"/>
                  </a:rPr>
                  <a:t>代表每一個人都有自己的</a:t>
                </a:r>
                <a:r>
                  <a:rPr lang="en-US" altLang="zh-TW" sz="1200" kern="1200" dirty="0">
                    <a:solidFill>
                      <a:schemeClr val="tx1"/>
                    </a:solidFill>
                    <a:latin typeface="+mn-lt"/>
                    <a:ea typeface="+mn-ea"/>
                    <a:cs typeface="+mn-cs"/>
                  </a:rPr>
                  <a:t>secret key</a:t>
                </a:r>
                <a:r>
                  <a:rPr lang="zh-TW" altLang="en-US" sz="1200" kern="1200" dirty="0">
                    <a:solidFill>
                      <a:schemeClr val="tx1"/>
                    </a:solidFill>
                    <a:latin typeface="+mn-lt"/>
                    <a:ea typeface="+mn-ea"/>
                    <a:cs typeface="+mn-cs"/>
                  </a:rPr>
                  <a:t>，</a:t>
                </a:r>
                <a:r>
                  <a:rPr lang="en-US" altLang="zh-TW" sz="1200" kern="1200" dirty="0">
                    <a:solidFill>
                      <a:schemeClr val="tx1"/>
                    </a:solidFill>
                    <a:latin typeface="+mn-lt"/>
                    <a:ea typeface="+mn-ea"/>
                    <a:cs typeface="+mn-cs"/>
                  </a:rPr>
                  <a:t>pk</a:t>
                </a:r>
                <a:r>
                  <a:rPr lang="zh-TW" altLang="en-US" sz="1200" kern="1200" dirty="0">
                    <a:solidFill>
                      <a:schemeClr val="tx1"/>
                    </a:solidFill>
                    <a:latin typeface="+mn-lt"/>
                    <a:ea typeface="+mn-ea"/>
                    <a:cs typeface="+mn-cs"/>
                  </a:rPr>
                  <a:t>和</a:t>
                </a:r>
                <a:r>
                  <a:rPr lang="en-US" altLang="zh-TW" sz="1200" kern="1200" dirty="0" err="1">
                    <a:solidFill>
                      <a:schemeClr val="tx1"/>
                    </a:solidFill>
                    <a:latin typeface="+mn-lt"/>
                    <a:ea typeface="+mn-ea"/>
                    <a:cs typeface="+mn-cs"/>
                  </a:rPr>
                  <a:t>evk</a:t>
                </a:r>
                <a:r>
                  <a:rPr lang="zh-TW" altLang="en-US" sz="1200" kern="1200" dirty="0">
                    <a:solidFill>
                      <a:schemeClr val="tx1"/>
                    </a:solidFill>
                    <a:latin typeface="+mn-lt"/>
                    <a:ea typeface="+mn-ea"/>
                    <a:cs typeface="+mn-cs"/>
                  </a:rPr>
                  <a:t>是共用的</a:t>
                </a:r>
                <a:r>
                  <a:rPr lang="en-US" altLang="zh-TW" sz="1200" kern="1200" dirty="0">
                    <a:solidFill>
                      <a:schemeClr val="tx1"/>
                    </a:solidFill>
                    <a:latin typeface="+mn-lt"/>
                    <a:ea typeface="+mn-ea"/>
                    <a:cs typeface="+mn-cs"/>
                  </a:rPr>
                  <a:t>(</a:t>
                </a:r>
                <a:r>
                  <a:rPr lang="en-US" altLang="zh-TW" sz="1200" kern="1200" dirty="0" err="1">
                    <a:solidFill>
                      <a:schemeClr val="tx1"/>
                    </a:solidFill>
                    <a:latin typeface="+mn-lt"/>
                    <a:ea typeface="+mn-ea"/>
                    <a:cs typeface="+mn-cs"/>
                  </a:rPr>
                  <a:t>evk</a:t>
                </a:r>
                <a:r>
                  <a:rPr lang="zh-TW" altLang="en-US" sz="1200" kern="1200" dirty="0">
                    <a:solidFill>
                      <a:schemeClr val="tx1"/>
                    </a:solidFill>
                    <a:latin typeface="+mn-lt"/>
                    <a:ea typeface="+mn-ea"/>
                    <a:cs typeface="+mn-cs"/>
                  </a:rPr>
                  <a:t>是</a:t>
                </a:r>
                <a:r>
                  <a:rPr lang="en-US" altLang="zh-TW" sz="1200" kern="1200" dirty="0">
                    <a:solidFill>
                      <a:schemeClr val="tx1"/>
                    </a:solidFill>
                    <a:latin typeface="+mn-lt"/>
                    <a:ea typeface="+mn-ea"/>
                    <a:cs typeface="+mn-cs"/>
                  </a:rPr>
                  <a:t>evaluation key)</a:t>
                </a:r>
                <a:endParaRPr lang="zh-TW" altLang="en-US" sz="1200" kern="1200" dirty="0">
                  <a:solidFill>
                    <a:schemeClr val="tx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sz="1800" dirty="0">
                    <a:solidFill>
                      <a:srgbClr val="000000"/>
                    </a:solidFill>
                    <a:latin typeface="微軟正黑體" panose="020B0604030504040204" pitchFamily="34" charset="-120"/>
                    <a:ea typeface="微軟正黑體" panose="020B0604030504040204" pitchFamily="34" charset="-120"/>
                  </a:rPr>
                  <a:t>只有超過</a:t>
                </a:r>
                <a:r>
                  <a:rPr lang="en-US" altLang="zh-TW" sz="1800" dirty="0">
                    <a:solidFill>
                      <a:srgbClr val="000000"/>
                    </a:solidFill>
                    <a:latin typeface="微軟正黑體" panose="020B0604030504040204" pitchFamily="34" charset="-120"/>
                    <a:ea typeface="微軟正黑體" panose="020B0604030504040204" pitchFamily="34" charset="-120"/>
                  </a:rPr>
                  <a:t>t</a:t>
                </a:r>
                <a:r>
                  <a:rPr lang="zh-TW" altLang="en-US" sz="1800" dirty="0">
                    <a:solidFill>
                      <a:srgbClr val="000000"/>
                    </a:solidFill>
                    <a:latin typeface="微軟正黑體" panose="020B0604030504040204" pitchFamily="34" charset="-120"/>
                    <a:ea typeface="微軟正黑體" panose="020B0604030504040204" pitchFamily="34" charset="-120"/>
                  </a:rPr>
                  <a:t>個人同意解密才會真的解密</a:t>
                </a:r>
                <a:endParaRPr lang="zh-TW" altLang="en-US" sz="1800" dirty="0">
                  <a:solidFill>
                    <a:prstClr val="black"/>
                  </a:solidFill>
                  <a:latin typeface="Segoe UI" panose="020B0502040204020203" pitchFamily="34" charset="0"/>
                  <a:ea typeface="微軟正黑體" panose="020B0604030504040204" pitchFamily="34" charset="-120"/>
                </a:endParaRPr>
              </a:p>
              <a:p>
                <a:pPr marL="171450" indent="-171450">
                  <a:buFont typeface="Arial" panose="020B0604020202020204" pitchFamily="34" charset="0"/>
                  <a:buChar char="•"/>
                </a:pPr>
                <a:endParaRPr lang="zh-TW" altLang="en-US" dirty="0"/>
              </a:p>
            </p:txBody>
          </p:sp>
        </mc:Fallback>
      </mc:AlternateContent>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A802C15-8439-4650-9275-89E8E467F89F}"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18365629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pPr marL="285750" indent="-285750" algn="l">
                  <a:buFont typeface="Arial" panose="020B0604020202020204" pitchFamily="34" charset="0"/>
                  <a:buChar char="•"/>
                </a:pPr>
                <a:r>
                  <a:rPr lang="en-US" altLang="zh-TW" sz="1800" dirty="0"/>
                  <a:t>MPHE: </a:t>
                </a:r>
                <a:r>
                  <a:rPr lang="zh-TW" altLang="en-US" sz="1800" b="0" i="0" u="none" strike="noStrike" baseline="0" dirty="0">
                    <a:latin typeface="CMR10"/>
                  </a:rPr>
                  <a:t>多個</a:t>
                </a:r>
                <a:r>
                  <a:rPr lang="es-ES" altLang="zh-TW" sz="1800" b="0" i="0" u="none" strike="noStrike" baseline="0" dirty="0">
                    <a:latin typeface="CMR10"/>
                  </a:rPr>
                  <a:t> </a:t>
                </a:r>
                <a:r>
                  <a:rPr lang="es-ES" altLang="zh-TW" sz="1800" b="0" i="0" u="none" strike="noStrike" baseline="0" dirty="0" err="1">
                    <a:latin typeface="CMR10"/>
                  </a:rPr>
                  <a:t>parties</a:t>
                </a:r>
                <a:r>
                  <a:rPr lang="zh-TW" altLang="en-US" sz="1800" b="0" i="0" u="none" strike="noStrike" baseline="0" dirty="0">
                    <a:latin typeface="CMR10"/>
                  </a:rPr>
                  <a:t> 協同生成 </a:t>
                </a:r>
                <a:r>
                  <a:rPr lang="en-US" altLang="zh-TW" sz="1800" b="0" i="0" u="none" strike="noStrike" baseline="0" dirty="0">
                    <a:latin typeface="CMR10"/>
                  </a:rPr>
                  <a:t>joint public key and joint secret key</a:t>
                </a:r>
                <a:r>
                  <a:rPr lang="zh-TW" altLang="en-US" sz="1800" b="0" i="0" u="none" strike="noStrike" baseline="0" dirty="0">
                    <a:latin typeface="CMR10"/>
                  </a:rPr>
                  <a:t>，</a:t>
                </a:r>
                <a:r>
                  <a:rPr lang="en-US" altLang="zh-TW" sz="1800" b="0" i="0" u="none" strike="noStrike" baseline="0" dirty="0">
                    <a:latin typeface="CMR10"/>
                  </a:rPr>
                  <a:t>party </a:t>
                </a:r>
                <a:r>
                  <a:rPr lang="zh-TW" altLang="en-US" sz="1800" b="0" i="0" u="none" strike="noStrike" baseline="0" dirty="0">
                    <a:latin typeface="CMR10"/>
                  </a:rPr>
                  <a:t>數要在 </a:t>
                </a:r>
                <a:r>
                  <a:rPr lang="en-US" altLang="zh-TW" sz="1800" b="0" i="0" u="none" strike="noStrike" baseline="0" dirty="0">
                    <a:latin typeface="CMR10"/>
                  </a:rPr>
                  <a:t>key gen </a:t>
                </a:r>
                <a:r>
                  <a:rPr lang="zh-TW" altLang="en-US" sz="1800" b="0" i="0" u="none" strike="noStrike" baseline="0" dirty="0">
                    <a:latin typeface="CMR10"/>
                  </a:rPr>
                  <a:t>前決定，且在運算過程中固定</a:t>
                </a:r>
                <a:endParaRPr lang="en-US" altLang="zh-TW" sz="1800" b="0" i="0" u="none" strike="noStrike" baseline="0" dirty="0">
                  <a:latin typeface="CMR10"/>
                </a:endParaRPr>
              </a:p>
              <a:p>
                <a:pPr marL="285750" indent="-285750" algn="l">
                  <a:buFont typeface="Arial" panose="020B0604020202020204" pitchFamily="34" charset="0"/>
                  <a:buChar char="•"/>
                </a:pPr>
                <a:r>
                  <a:rPr lang="en-US" altLang="zh-TW" sz="1800" b="0" i="0" u="none" strike="noStrike" baseline="0" dirty="0">
                    <a:latin typeface="CMR10"/>
                  </a:rPr>
                  <a:t>MKHE:</a:t>
                </a:r>
                <a:r>
                  <a:rPr lang="zh-TW" altLang="en-US" sz="1800" b="0" i="0" u="none" strike="noStrike" baseline="0" dirty="0">
                    <a:latin typeface="CMR10"/>
                  </a:rPr>
                  <a:t> 有彈性，但 </a:t>
                </a:r>
                <a:r>
                  <a:rPr lang="en-US" altLang="zh-TW" sz="1800" b="0" i="0" u="none" strike="noStrike" baseline="0" dirty="0">
                    <a:latin typeface="CMR10"/>
                  </a:rPr>
                  <a:t>ciphertext </a:t>
                </a:r>
                <a:r>
                  <a:rPr lang="zh-TW" altLang="en-US" sz="1800" b="0" i="0" u="none" strike="noStrike" baseline="0" dirty="0">
                    <a:latin typeface="CMR10"/>
                  </a:rPr>
                  <a:t>與運算複雜度都會隨著 </a:t>
                </a:r>
                <a:r>
                  <a:rPr lang="en-US" altLang="zh-TW" sz="1800" b="0" i="0" u="none" strike="noStrike" baseline="0" dirty="0">
                    <a:latin typeface="CMR10"/>
                  </a:rPr>
                  <a:t>party </a:t>
                </a:r>
                <a:r>
                  <a:rPr lang="zh-TW" altLang="en-US" sz="1800" b="0" i="0" u="none" strike="noStrike" baseline="0" dirty="0">
                    <a:latin typeface="CMR10"/>
                  </a:rPr>
                  <a:t>變多而上升</a:t>
                </a:r>
                <a:endParaRPr lang="en-US" altLang="zh-TW" sz="1800" b="0" i="0" u="none" strike="noStrike" baseline="0" dirty="0">
                  <a:latin typeface="CMR10"/>
                </a:endParaRPr>
              </a:p>
              <a:p>
                <a:pPr marL="285750" indent="-285750" algn="l">
                  <a:buFont typeface="Arial" panose="020B0604020202020204" pitchFamily="34" charset="0"/>
                  <a:buChar char="•"/>
                </a:pPr>
                <a:r>
                  <a:rPr lang="zh-TW" altLang="en-US" sz="1800" b="0" i="0" u="none" strike="noStrike" baseline="0" dirty="0">
                    <a:latin typeface="CMR10"/>
                  </a:rPr>
                  <a:t>在 </a:t>
                </a:r>
                <a:r>
                  <a:rPr lang="en-US" altLang="zh-TW" sz="1800" b="0" i="0" u="none" strike="noStrike" baseline="0" dirty="0">
                    <a:latin typeface="CMR10"/>
                  </a:rPr>
                  <a:t>group </a:t>
                </a:r>
                <a:r>
                  <a:rPr lang="zh-TW" altLang="en-US" sz="1800" b="0" i="0" u="none" strike="noStrike" baseline="0" dirty="0">
                    <a:latin typeface="CMR10"/>
                  </a:rPr>
                  <a:t>中：</a:t>
                </a:r>
                <a:r>
                  <a:rPr lang="en-US" altLang="zh-TW" sz="1800" b="0" i="0" u="none" strike="noStrike" baseline="0" dirty="0">
                    <a:latin typeface="CMR10"/>
                  </a:rPr>
                  <a:t>MPHE</a:t>
                </a:r>
                <a:r>
                  <a:rPr lang="zh-TW" altLang="en-US" sz="1800" b="0" i="0" u="none" strike="noStrike" baseline="0" dirty="0">
                    <a:latin typeface="CMR10"/>
                  </a:rPr>
                  <a:t>，每一個 </a:t>
                </a:r>
                <a:r>
                  <a:rPr lang="en-US" altLang="zh-TW" sz="1800" b="0" i="0" u="none" strike="noStrike" baseline="0" dirty="0">
                    <a:latin typeface="CMR10"/>
                  </a:rPr>
                  <a:t>group</a:t>
                </a:r>
                <a:r>
                  <a:rPr lang="zh-TW" altLang="en-US" sz="1800" b="0" i="0" u="none" strike="noStrike" baseline="0" dirty="0">
                    <a:latin typeface="CMR10"/>
                  </a:rPr>
                  <a:t>：</a:t>
                </a:r>
                <a:r>
                  <a:rPr lang="en-US" altLang="zh-TW" sz="1800" b="0" i="0" u="none" strike="noStrike" baseline="0" dirty="0">
                    <a:latin typeface="CMR10"/>
                  </a:rPr>
                  <a:t>MKHE</a:t>
                </a:r>
              </a:p>
              <a:p>
                <a:pPr marL="0" indent="0">
                  <a:buFont typeface="Arial" panose="020B0604020202020204" pitchFamily="34" charset="0"/>
                  <a:buNone/>
                </a:pPr>
                <a:endParaRPr lang="zh-TW" altLang="en-US" dirty="0"/>
              </a:p>
            </p:txBody>
          </p:sp>
        </mc:Choice>
        <mc:Fallback xmlns="">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en-US" altLang="zh-TW" sz="1800" dirty="0">
                    <a:solidFill>
                      <a:srgbClr val="000000"/>
                    </a:solidFill>
                    <a:latin typeface="Segoe UI" panose="020B0502040204020203" pitchFamily="34" charset="0"/>
                  </a:rPr>
                  <a:t>Shamir[22]</a:t>
                </a:r>
                <a:r>
                  <a:rPr lang="zh-TW" altLang="en-US" sz="1800" dirty="0">
                    <a:solidFill>
                      <a:srgbClr val="000000"/>
                    </a:solidFill>
                    <a:latin typeface="Segoe UI" panose="020B0502040204020203" pitchFamily="34" charset="0"/>
                  </a:rPr>
                  <a:t>提出了</a:t>
                </a:r>
                <a:r>
                  <a:rPr lang="en-US" altLang="zh-TW" sz="1800" dirty="0">
                    <a:solidFill>
                      <a:srgbClr val="000000"/>
                    </a:solidFill>
                    <a:latin typeface="Segoe UI" panose="020B0502040204020203" pitchFamily="34" charset="0"/>
                  </a:rPr>
                  <a:t>(t; n)-</a:t>
                </a:r>
                <a:r>
                  <a:rPr lang="zh-TW" altLang="en-US" sz="1800" dirty="0">
                    <a:solidFill>
                      <a:srgbClr val="000000"/>
                    </a:solidFill>
                    <a:latin typeface="微軟正黑體" panose="020B0604030504040204" pitchFamily="34" charset="-120"/>
                    <a:ea typeface="微軟正黑體" panose="020B0604030504040204" pitchFamily="34" charset="-120"/>
                  </a:rPr>
                  <a:t>閾值密碼學的概念，其中秘密份額在</a:t>
                </a:r>
                <a:r>
                  <a:rPr lang="en-US" altLang="zh-TW" sz="1800" dirty="0">
                    <a:solidFill>
                      <a:srgbClr val="000000"/>
                    </a:solidFill>
                    <a:latin typeface="微軟正黑體" panose="020B0604030504040204" pitchFamily="34" charset="-120"/>
                    <a:ea typeface="微軟正黑體" panose="020B0604030504040204" pitchFamily="34" charset="-120"/>
                  </a:rPr>
                  <a:t>n</a:t>
                </a:r>
                <a:r>
                  <a:rPr lang="zh-TW" altLang="en-US" sz="1800" dirty="0">
                    <a:solidFill>
                      <a:srgbClr val="000000"/>
                    </a:solidFill>
                    <a:latin typeface="微軟正黑體" panose="020B0604030504040204" pitchFamily="34" charset="-120"/>
                    <a:ea typeface="微軟正黑體" panose="020B0604030504040204" pitchFamily="34" charset="-120"/>
                  </a:rPr>
                  <a:t>方之間分配，超過</a:t>
                </a:r>
                <a:r>
                  <a:rPr lang="en-US" altLang="zh-TW" sz="1800" dirty="0">
                    <a:solidFill>
                      <a:srgbClr val="000000"/>
                    </a:solidFill>
                    <a:latin typeface="微軟正黑體" panose="020B0604030504040204" pitchFamily="34" charset="-120"/>
                    <a:ea typeface="微軟正黑體" panose="020B0604030504040204" pitchFamily="34" charset="-120"/>
                  </a:rPr>
                  <a:t>t</a:t>
                </a:r>
                <a:r>
                  <a:rPr lang="zh-TW" altLang="en-US" sz="1800" dirty="0">
                    <a:solidFill>
                      <a:srgbClr val="000000"/>
                    </a:solidFill>
                    <a:latin typeface="微軟正黑體" panose="020B0604030504040204" pitchFamily="34" charset="-120"/>
                    <a:ea typeface="微軟正黑體" panose="020B0604030504040204" pitchFamily="34" charset="-120"/>
                  </a:rPr>
                  <a:t>個份額就可以成功構建主秘密。根據這一想法，引入了</a:t>
                </a:r>
                <a:r>
                  <a:rPr lang="en-US" altLang="zh-TW" sz="1800" dirty="0">
                    <a:solidFill>
                      <a:srgbClr val="000000"/>
                    </a:solidFill>
                    <a:latin typeface="微軟正黑體" panose="020B0604030504040204" pitchFamily="34" charset="-120"/>
                    <a:ea typeface="微軟正黑體" panose="020B0604030504040204" pitchFamily="34" charset="-120"/>
                  </a:rPr>
                  <a:t>HE</a:t>
                </a:r>
                <a:r>
                  <a:rPr lang="zh-TW" altLang="en-US" sz="1800" dirty="0">
                    <a:solidFill>
                      <a:srgbClr val="000000"/>
                    </a:solidFill>
                    <a:latin typeface="微軟正黑體" panose="020B0604030504040204" pitchFamily="34" charset="-120"/>
                    <a:ea typeface="微軟正黑體" panose="020B0604030504040204" pitchFamily="34" charset="-120"/>
                  </a:rPr>
                  <a:t>的閾值解密概念</a:t>
                </a:r>
                <a:r>
                  <a:rPr lang="en-US" altLang="zh-TW" sz="1800" dirty="0">
                    <a:solidFill>
                      <a:srgbClr val="000000"/>
                    </a:solidFill>
                    <a:latin typeface="微軟正黑體" panose="020B0604030504040204" pitchFamily="34" charset="-120"/>
                    <a:ea typeface="微軟正黑體" panose="020B0604030504040204" pitchFamily="34" charset="-120"/>
                  </a:rPr>
                  <a:t>[23]</a:t>
                </a:r>
                <a:r>
                  <a:rPr lang="zh-TW" altLang="en-US" sz="1800" dirty="0">
                    <a:solidFill>
                      <a:srgbClr val="000000"/>
                    </a:solidFill>
                    <a:latin typeface="微軟正黑體" panose="020B0604030504040204" pitchFamily="34" charset="-120"/>
                    <a:ea typeface="微軟正黑體" panose="020B0604030504040204" pitchFamily="34" charset="-120"/>
                  </a:rPr>
                  <a:t>，</a:t>
                </a:r>
                <a:r>
                  <a:rPr lang="en-US" altLang="zh-TW" sz="1800" dirty="0">
                    <a:solidFill>
                      <a:srgbClr val="000000"/>
                    </a:solidFill>
                    <a:latin typeface="微軟正黑體" panose="020B0604030504040204" pitchFamily="34" charset="-120"/>
                    <a:ea typeface="微軟正黑體" panose="020B0604030504040204" pitchFamily="34" charset="-120"/>
                  </a:rPr>
                  <a:t>[24]</a:t>
                </a:r>
                <a:r>
                  <a:rPr lang="zh-TW" altLang="en-US" sz="1800" dirty="0">
                    <a:solidFill>
                      <a:srgbClr val="000000"/>
                    </a:solidFill>
                    <a:latin typeface="微軟正黑體" panose="020B0604030504040204" pitchFamily="34" charset="-120"/>
                    <a:ea typeface="微軟正黑體" panose="020B0604030504040204" pitchFamily="34" charset="-120"/>
                  </a:rPr>
                  <a:t>，即在所有各方之間分配一個秘密密鑰，當所有各方同意時就可以解密</a:t>
                </a:r>
                <a:endParaRPr lang="en-US" altLang="zh-TW" sz="1800" dirty="0">
                  <a:solidFill>
                    <a:srgbClr val="000000"/>
                  </a:solidFill>
                  <a:latin typeface="微軟正黑體" panose="020B0604030504040204" pitchFamily="34" charset="-120"/>
                  <a:ea typeface="微軟正黑體" panose="020B0604030504040204" pitchFamily="34" charset="-12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1800" b="0" i="1" u="none" strike="noStrike" baseline="0" dirty="0">
                    <a:latin typeface="TimesLTStd-Italic"/>
                  </a:rPr>
                  <a:t>security parameter </a:t>
                </a:r>
                <a:r>
                  <a:rPr lang="zh-TW" altLang="en-US" sz="4000" b="0" i="0">
                    <a:latin typeface="Cambria Math" panose="02040503050406030204" pitchFamily="18" charset="0"/>
                  </a:rPr>
                  <a:t>𝜆</a:t>
                </a:r>
                <a:r>
                  <a:rPr lang="zh-TW" altLang="en-US" dirty="0"/>
                  <a:t> </a:t>
                </a:r>
                <a:r>
                  <a:rPr lang="en-US" altLang="zh-TW" dirty="0"/>
                  <a:t>, </a:t>
                </a:r>
                <a:r>
                  <a:rPr lang="en-US" altLang="zh-TW" sz="1200" b="0" i="1" u="none" strike="noStrike" kern="1200" baseline="0" dirty="0">
                    <a:solidFill>
                      <a:schemeClr val="tx1"/>
                    </a:solidFill>
                    <a:latin typeface="+mn-lt"/>
                    <a:ea typeface="+mn-ea"/>
                    <a:cs typeface="+mn-cs"/>
                  </a:rPr>
                  <a:t>depth bound L, ski</a:t>
                </a:r>
                <a:r>
                  <a:rPr lang="zh-TW" altLang="en-US" sz="1200" kern="1200" dirty="0">
                    <a:solidFill>
                      <a:schemeClr val="tx1"/>
                    </a:solidFill>
                    <a:latin typeface="+mn-lt"/>
                    <a:ea typeface="+mn-ea"/>
                    <a:cs typeface="+mn-cs"/>
                  </a:rPr>
                  <a:t>代表每一個人都有自己的</a:t>
                </a:r>
                <a:r>
                  <a:rPr lang="en-US" altLang="zh-TW" sz="1200" kern="1200" dirty="0">
                    <a:solidFill>
                      <a:schemeClr val="tx1"/>
                    </a:solidFill>
                    <a:latin typeface="+mn-lt"/>
                    <a:ea typeface="+mn-ea"/>
                    <a:cs typeface="+mn-cs"/>
                  </a:rPr>
                  <a:t>secret key</a:t>
                </a:r>
                <a:r>
                  <a:rPr lang="zh-TW" altLang="en-US" sz="1200" kern="1200" dirty="0">
                    <a:solidFill>
                      <a:schemeClr val="tx1"/>
                    </a:solidFill>
                    <a:latin typeface="+mn-lt"/>
                    <a:ea typeface="+mn-ea"/>
                    <a:cs typeface="+mn-cs"/>
                  </a:rPr>
                  <a:t>，</a:t>
                </a:r>
                <a:r>
                  <a:rPr lang="en-US" altLang="zh-TW" sz="1200" kern="1200" dirty="0">
                    <a:solidFill>
                      <a:schemeClr val="tx1"/>
                    </a:solidFill>
                    <a:latin typeface="+mn-lt"/>
                    <a:ea typeface="+mn-ea"/>
                    <a:cs typeface="+mn-cs"/>
                  </a:rPr>
                  <a:t>pk</a:t>
                </a:r>
                <a:r>
                  <a:rPr lang="zh-TW" altLang="en-US" sz="1200" kern="1200" dirty="0">
                    <a:solidFill>
                      <a:schemeClr val="tx1"/>
                    </a:solidFill>
                    <a:latin typeface="+mn-lt"/>
                    <a:ea typeface="+mn-ea"/>
                    <a:cs typeface="+mn-cs"/>
                  </a:rPr>
                  <a:t>和</a:t>
                </a:r>
                <a:r>
                  <a:rPr lang="en-US" altLang="zh-TW" sz="1200" kern="1200" dirty="0" err="1">
                    <a:solidFill>
                      <a:schemeClr val="tx1"/>
                    </a:solidFill>
                    <a:latin typeface="+mn-lt"/>
                    <a:ea typeface="+mn-ea"/>
                    <a:cs typeface="+mn-cs"/>
                  </a:rPr>
                  <a:t>evk</a:t>
                </a:r>
                <a:r>
                  <a:rPr lang="zh-TW" altLang="en-US" sz="1200" kern="1200" dirty="0">
                    <a:solidFill>
                      <a:schemeClr val="tx1"/>
                    </a:solidFill>
                    <a:latin typeface="+mn-lt"/>
                    <a:ea typeface="+mn-ea"/>
                    <a:cs typeface="+mn-cs"/>
                  </a:rPr>
                  <a:t>是共用的</a:t>
                </a:r>
                <a:r>
                  <a:rPr lang="en-US" altLang="zh-TW" sz="1200" kern="1200" dirty="0">
                    <a:solidFill>
                      <a:schemeClr val="tx1"/>
                    </a:solidFill>
                    <a:latin typeface="+mn-lt"/>
                    <a:ea typeface="+mn-ea"/>
                    <a:cs typeface="+mn-cs"/>
                  </a:rPr>
                  <a:t>(</a:t>
                </a:r>
                <a:r>
                  <a:rPr lang="en-US" altLang="zh-TW" sz="1200" kern="1200" dirty="0" err="1">
                    <a:solidFill>
                      <a:schemeClr val="tx1"/>
                    </a:solidFill>
                    <a:latin typeface="+mn-lt"/>
                    <a:ea typeface="+mn-ea"/>
                    <a:cs typeface="+mn-cs"/>
                  </a:rPr>
                  <a:t>evk</a:t>
                </a:r>
                <a:r>
                  <a:rPr lang="zh-TW" altLang="en-US" sz="1200" kern="1200" dirty="0">
                    <a:solidFill>
                      <a:schemeClr val="tx1"/>
                    </a:solidFill>
                    <a:latin typeface="+mn-lt"/>
                    <a:ea typeface="+mn-ea"/>
                    <a:cs typeface="+mn-cs"/>
                  </a:rPr>
                  <a:t>是</a:t>
                </a:r>
                <a:r>
                  <a:rPr lang="en-US" altLang="zh-TW" sz="1200" kern="1200" dirty="0">
                    <a:solidFill>
                      <a:schemeClr val="tx1"/>
                    </a:solidFill>
                    <a:latin typeface="+mn-lt"/>
                    <a:ea typeface="+mn-ea"/>
                    <a:cs typeface="+mn-cs"/>
                  </a:rPr>
                  <a:t>evaluation key)</a:t>
                </a:r>
                <a:endParaRPr lang="zh-TW" altLang="en-US" sz="1200" kern="1200" dirty="0">
                  <a:solidFill>
                    <a:schemeClr val="tx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sz="1800" dirty="0">
                    <a:solidFill>
                      <a:srgbClr val="000000"/>
                    </a:solidFill>
                    <a:latin typeface="微軟正黑體" panose="020B0604030504040204" pitchFamily="34" charset="-120"/>
                    <a:ea typeface="微軟正黑體" panose="020B0604030504040204" pitchFamily="34" charset="-120"/>
                  </a:rPr>
                  <a:t>只有超過</a:t>
                </a:r>
                <a:r>
                  <a:rPr lang="en-US" altLang="zh-TW" sz="1800" dirty="0">
                    <a:solidFill>
                      <a:srgbClr val="000000"/>
                    </a:solidFill>
                    <a:latin typeface="微軟正黑體" panose="020B0604030504040204" pitchFamily="34" charset="-120"/>
                    <a:ea typeface="微軟正黑體" panose="020B0604030504040204" pitchFamily="34" charset="-120"/>
                  </a:rPr>
                  <a:t>t</a:t>
                </a:r>
                <a:r>
                  <a:rPr lang="zh-TW" altLang="en-US" sz="1800" dirty="0">
                    <a:solidFill>
                      <a:srgbClr val="000000"/>
                    </a:solidFill>
                    <a:latin typeface="微軟正黑體" panose="020B0604030504040204" pitchFamily="34" charset="-120"/>
                    <a:ea typeface="微軟正黑體" panose="020B0604030504040204" pitchFamily="34" charset="-120"/>
                  </a:rPr>
                  <a:t>個人同意解密才會真的解密</a:t>
                </a:r>
                <a:endParaRPr lang="zh-TW" altLang="en-US" sz="1800" dirty="0">
                  <a:solidFill>
                    <a:prstClr val="black"/>
                  </a:solidFill>
                  <a:latin typeface="Segoe UI" panose="020B0502040204020203" pitchFamily="34" charset="0"/>
                  <a:ea typeface="微軟正黑體" panose="020B0604030504040204" pitchFamily="34" charset="-120"/>
                </a:endParaRPr>
              </a:p>
              <a:p>
                <a:pPr marL="171450" indent="-171450">
                  <a:buFont typeface="Arial" panose="020B0604020202020204" pitchFamily="34" charset="0"/>
                  <a:buChar char="•"/>
                </a:pPr>
                <a:endParaRPr lang="zh-TW" altLang="en-US" dirty="0"/>
              </a:p>
            </p:txBody>
          </p:sp>
        </mc:Fallback>
      </mc:AlternateContent>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A802C15-8439-4650-9275-89E8E467F89F}"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35793754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endParaRPr lang="zh-TW" altLang="en-US" dirty="0"/>
              </a:p>
            </p:txBody>
          </p:sp>
        </mc:Choice>
        <mc:Fallback xmlns="">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en-US" altLang="zh-TW" sz="1800" dirty="0">
                    <a:solidFill>
                      <a:srgbClr val="000000"/>
                    </a:solidFill>
                    <a:latin typeface="Segoe UI" panose="020B0502040204020203" pitchFamily="34" charset="0"/>
                  </a:rPr>
                  <a:t>Shamir[22]</a:t>
                </a:r>
                <a:r>
                  <a:rPr lang="zh-TW" altLang="en-US" sz="1800" dirty="0">
                    <a:solidFill>
                      <a:srgbClr val="000000"/>
                    </a:solidFill>
                    <a:latin typeface="Segoe UI" panose="020B0502040204020203" pitchFamily="34" charset="0"/>
                  </a:rPr>
                  <a:t>提出了</a:t>
                </a:r>
                <a:r>
                  <a:rPr lang="en-US" altLang="zh-TW" sz="1800" dirty="0">
                    <a:solidFill>
                      <a:srgbClr val="000000"/>
                    </a:solidFill>
                    <a:latin typeface="Segoe UI" panose="020B0502040204020203" pitchFamily="34" charset="0"/>
                  </a:rPr>
                  <a:t>(t; n)-</a:t>
                </a:r>
                <a:r>
                  <a:rPr lang="zh-TW" altLang="en-US" sz="1800" dirty="0">
                    <a:solidFill>
                      <a:srgbClr val="000000"/>
                    </a:solidFill>
                    <a:latin typeface="微軟正黑體" panose="020B0604030504040204" pitchFamily="34" charset="-120"/>
                    <a:ea typeface="微軟正黑體" panose="020B0604030504040204" pitchFamily="34" charset="-120"/>
                  </a:rPr>
                  <a:t>閾值密碼學的概念，其中秘密份額在</a:t>
                </a:r>
                <a:r>
                  <a:rPr lang="en-US" altLang="zh-TW" sz="1800" dirty="0">
                    <a:solidFill>
                      <a:srgbClr val="000000"/>
                    </a:solidFill>
                    <a:latin typeface="微軟正黑體" panose="020B0604030504040204" pitchFamily="34" charset="-120"/>
                    <a:ea typeface="微軟正黑體" panose="020B0604030504040204" pitchFamily="34" charset="-120"/>
                  </a:rPr>
                  <a:t>n</a:t>
                </a:r>
                <a:r>
                  <a:rPr lang="zh-TW" altLang="en-US" sz="1800" dirty="0">
                    <a:solidFill>
                      <a:srgbClr val="000000"/>
                    </a:solidFill>
                    <a:latin typeface="微軟正黑體" panose="020B0604030504040204" pitchFamily="34" charset="-120"/>
                    <a:ea typeface="微軟正黑體" panose="020B0604030504040204" pitchFamily="34" charset="-120"/>
                  </a:rPr>
                  <a:t>方之間分配，超過</a:t>
                </a:r>
                <a:r>
                  <a:rPr lang="en-US" altLang="zh-TW" sz="1800" dirty="0">
                    <a:solidFill>
                      <a:srgbClr val="000000"/>
                    </a:solidFill>
                    <a:latin typeface="微軟正黑體" panose="020B0604030504040204" pitchFamily="34" charset="-120"/>
                    <a:ea typeface="微軟正黑體" panose="020B0604030504040204" pitchFamily="34" charset="-120"/>
                  </a:rPr>
                  <a:t>t</a:t>
                </a:r>
                <a:r>
                  <a:rPr lang="zh-TW" altLang="en-US" sz="1800" dirty="0">
                    <a:solidFill>
                      <a:srgbClr val="000000"/>
                    </a:solidFill>
                    <a:latin typeface="微軟正黑體" panose="020B0604030504040204" pitchFamily="34" charset="-120"/>
                    <a:ea typeface="微軟正黑體" panose="020B0604030504040204" pitchFamily="34" charset="-120"/>
                  </a:rPr>
                  <a:t>個份額就可以成功構建主秘密。根據這一想法，引入了</a:t>
                </a:r>
                <a:r>
                  <a:rPr lang="en-US" altLang="zh-TW" sz="1800" dirty="0">
                    <a:solidFill>
                      <a:srgbClr val="000000"/>
                    </a:solidFill>
                    <a:latin typeface="微軟正黑體" panose="020B0604030504040204" pitchFamily="34" charset="-120"/>
                    <a:ea typeface="微軟正黑體" panose="020B0604030504040204" pitchFamily="34" charset="-120"/>
                  </a:rPr>
                  <a:t>HE</a:t>
                </a:r>
                <a:r>
                  <a:rPr lang="zh-TW" altLang="en-US" sz="1800" dirty="0">
                    <a:solidFill>
                      <a:srgbClr val="000000"/>
                    </a:solidFill>
                    <a:latin typeface="微軟正黑體" panose="020B0604030504040204" pitchFamily="34" charset="-120"/>
                    <a:ea typeface="微軟正黑體" panose="020B0604030504040204" pitchFamily="34" charset="-120"/>
                  </a:rPr>
                  <a:t>的閾值解密概念</a:t>
                </a:r>
                <a:r>
                  <a:rPr lang="en-US" altLang="zh-TW" sz="1800" dirty="0">
                    <a:solidFill>
                      <a:srgbClr val="000000"/>
                    </a:solidFill>
                    <a:latin typeface="微軟正黑體" panose="020B0604030504040204" pitchFamily="34" charset="-120"/>
                    <a:ea typeface="微軟正黑體" panose="020B0604030504040204" pitchFamily="34" charset="-120"/>
                  </a:rPr>
                  <a:t>[23]</a:t>
                </a:r>
                <a:r>
                  <a:rPr lang="zh-TW" altLang="en-US" sz="1800" dirty="0">
                    <a:solidFill>
                      <a:srgbClr val="000000"/>
                    </a:solidFill>
                    <a:latin typeface="微軟正黑體" panose="020B0604030504040204" pitchFamily="34" charset="-120"/>
                    <a:ea typeface="微軟正黑體" panose="020B0604030504040204" pitchFamily="34" charset="-120"/>
                  </a:rPr>
                  <a:t>，</a:t>
                </a:r>
                <a:r>
                  <a:rPr lang="en-US" altLang="zh-TW" sz="1800" dirty="0">
                    <a:solidFill>
                      <a:srgbClr val="000000"/>
                    </a:solidFill>
                    <a:latin typeface="微軟正黑體" panose="020B0604030504040204" pitchFamily="34" charset="-120"/>
                    <a:ea typeface="微軟正黑體" panose="020B0604030504040204" pitchFamily="34" charset="-120"/>
                  </a:rPr>
                  <a:t>[24]</a:t>
                </a:r>
                <a:r>
                  <a:rPr lang="zh-TW" altLang="en-US" sz="1800" dirty="0">
                    <a:solidFill>
                      <a:srgbClr val="000000"/>
                    </a:solidFill>
                    <a:latin typeface="微軟正黑體" panose="020B0604030504040204" pitchFamily="34" charset="-120"/>
                    <a:ea typeface="微軟正黑體" panose="020B0604030504040204" pitchFamily="34" charset="-120"/>
                  </a:rPr>
                  <a:t>，即在所有各方之間分配一個秘密密鑰，當所有各方同意時就可以解密</a:t>
                </a:r>
                <a:endParaRPr lang="en-US" altLang="zh-TW" sz="1800" dirty="0">
                  <a:solidFill>
                    <a:srgbClr val="000000"/>
                  </a:solidFill>
                  <a:latin typeface="微軟正黑體" panose="020B0604030504040204" pitchFamily="34" charset="-120"/>
                  <a:ea typeface="微軟正黑體" panose="020B0604030504040204" pitchFamily="34" charset="-12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1800" b="0" i="1" u="none" strike="noStrike" baseline="0" dirty="0">
                    <a:latin typeface="TimesLTStd-Italic"/>
                  </a:rPr>
                  <a:t>security parameter </a:t>
                </a:r>
                <a:r>
                  <a:rPr lang="zh-TW" altLang="en-US" sz="4000" b="0" i="0">
                    <a:latin typeface="Cambria Math" panose="02040503050406030204" pitchFamily="18" charset="0"/>
                  </a:rPr>
                  <a:t>𝜆</a:t>
                </a:r>
                <a:r>
                  <a:rPr lang="zh-TW" altLang="en-US" dirty="0"/>
                  <a:t> </a:t>
                </a:r>
                <a:r>
                  <a:rPr lang="en-US" altLang="zh-TW" dirty="0"/>
                  <a:t>, </a:t>
                </a:r>
                <a:r>
                  <a:rPr lang="en-US" altLang="zh-TW" sz="1200" b="0" i="1" u="none" strike="noStrike" kern="1200" baseline="0" dirty="0">
                    <a:solidFill>
                      <a:schemeClr val="tx1"/>
                    </a:solidFill>
                    <a:latin typeface="+mn-lt"/>
                    <a:ea typeface="+mn-ea"/>
                    <a:cs typeface="+mn-cs"/>
                  </a:rPr>
                  <a:t>depth bound L, ski</a:t>
                </a:r>
                <a:r>
                  <a:rPr lang="zh-TW" altLang="en-US" sz="1200" kern="1200" dirty="0">
                    <a:solidFill>
                      <a:schemeClr val="tx1"/>
                    </a:solidFill>
                    <a:latin typeface="+mn-lt"/>
                    <a:ea typeface="+mn-ea"/>
                    <a:cs typeface="+mn-cs"/>
                  </a:rPr>
                  <a:t>代表每一個人都有自己的</a:t>
                </a:r>
                <a:r>
                  <a:rPr lang="en-US" altLang="zh-TW" sz="1200" kern="1200" dirty="0">
                    <a:solidFill>
                      <a:schemeClr val="tx1"/>
                    </a:solidFill>
                    <a:latin typeface="+mn-lt"/>
                    <a:ea typeface="+mn-ea"/>
                    <a:cs typeface="+mn-cs"/>
                  </a:rPr>
                  <a:t>secret key</a:t>
                </a:r>
                <a:r>
                  <a:rPr lang="zh-TW" altLang="en-US" sz="1200" kern="1200" dirty="0">
                    <a:solidFill>
                      <a:schemeClr val="tx1"/>
                    </a:solidFill>
                    <a:latin typeface="+mn-lt"/>
                    <a:ea typeface="+mn-ea"/>
                    <a:cs typeface="+mn-cs"/>
                  </a:rPr>
                  <a:t>，</a:t>
                </a:r>
                <a:r>
                  <a:rPr lang="en-US" altLang="zh-TW" sz="1200" kern="1200" dirty="0">
                    <a:solidFill>
                      <a:schemeClr val="tx1"/>
                    </a:solidFill>
                    <a:latin typeface="+mn-lt"/>
                    <a:ea typeface="+mn-ea"/>
                    <a:cs typeface="+mn-cs"/>
                  </a:rPr>
                  <a:t>pk</a:t>
                </a:r>
                <a:r>
                  <a:rPr lang="zh-TW" altLang="en-US" sz="1200" kern="1200" dirty="0">
                    <a:solidFill>
                      <a:schemeClr val="tx1"/>
                    </a:solidFill>
                    <a:latin typeface="+mn-lt"/>
                    <a:ea typeface="+mn-ea"/>
                    <a:cs typeface="+mn-cs"/>
                  </a:rPr>
                  <a:t>和</a:t>
                </a:r>
                <a:r>
                  <a:rPr lang="en-US" altLang="zh-TW" sz="1200" kern="1200" dirty="0" err="1">
                    <a:solidFill>
                      <a:schemeClr val="tx1"/>
                    </a:solidFill>
                    <a:latin typeface="+mn-lt"/>
                    <a:ea typeface="+mn-ea"/>
                    <a:cs typeface="+mn-cs"/>
                  </a:rPr>
                  <a:t>evk</a:t>
                </a:r>
                <a:r>
                  <a:rPr lang="zh-TW" altLang="en-US" sz="1200" kern="1200" dirty="0">
                    <a:solidFill>
                      <a:schemeClr val="tx1"/>
                    </a:solidFill>
                    <a:latin typeface="+mn-lt"/>
                    <a:ea typeface="+mn-ea"/>
                    <a:cs typeface="+mn-cs"/>
                  </a:rPr>
                  <a:t>是共用的</a:t>
                </a:r>
                <a:r>
                  <a:rPr lang="en-US" altLang="zh-TW" sz="1200" kern="1200" dirty="0">
                    <a:solidFill>
                      <a:schemeClr val="tx1"/>
                    </a:solidFill>
                    <a:latin typeface="+mn-lt"/>
                    <a:ea typeface="+mn-ea"/>
                    <a:cs typeface="+mn-cs"/>
                  </a:rPr>
                  <a:t>(</a:t>
                </a:r>
                <a:r>
                  <a:rPr lang="en-US" altLang="zh-TW" sz="1200" kern="1200" dirty="0" err="1">
                    <a:solidFill>
                      <a:schemeClr val="tx1"/>
                    </a:solidFill>
                    <a:latin typeface="+mn-lt"/>
                    <a:ea typeface="+mn-ea"/>
                    <a:cs typeface="+mn-cs"/>
                  </a:rPr>
                  <a:t>evk</a:t>
                </a:r>
                <a:r>
                  <a:rPr lang="zh-TW" altLang="en-US" sz="1200" kern="1200" dirty="0">
                    <a:solidFill>
                      <a:schemeClr val="tx1"/>
                    </a:solidFill>
                    <a:latin typeface="+mn-lt"/>
                    <a:ea typeface="+mn-ea"/>
                    <a:cs typeface="+mn-cs"/>
                  </a:rPr>
                  <a:t>是</a:t>
                </a:r>
                <a:r>
                  <a:rPr lang="en-US" altLang="zh-TW" sz="1200" kern="1200" dirty="0">
                    <a:solidFill>
                      <a:schemeClr val="tx1"/>
                    </a:solidFill>
                    <a:latin typeface="+mn-lt"/>
                    <a:ea typeface="+mn-ea"/>
                    <a:cs typeface="+mn-cs"/>
                  </a:rPr>
                  <a:t>evaluation key)</a:t>
                </a:r>
                <a:endParaRPr lang="zh-TW" altLang="en-US" sz="1200" kern="1200" dirty="0">
                  <a:solidFill>
                    <a:schemeClr val="tx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sz="1800" dirty="0">
                    <a:solidFill>
                      <a:srgbClr val="000000"/>
                    </a:solidFill>
                    <a:latin typeface="微軟正黑體" panose="020B0604030504040204" pitchFamily="34" charset="-120"/>
                    <a:ea typeface="微軟正黑體" panose="020B0604030504040204" pitchFamily="34" charset="-120"/>
                  </a:rPr>
                  <a:t>只有超過</a:t>
                </a:r>
                <a:r>
                  <a:rPr lang="en-US" altLang="zh-TW" sz="1800" dirty="0">
                    <a:solidFill>
                      <a:srgbClr val="000000"/>
                    </a:solidFill>
                    <a:latin typeface="微軟正黑體" panose="020B0604030504040204" pitchFamily="34" charset="-120"/>
                    <a:ea typeface="微軟正黑體" panose="020B0604030504040204" pitchFamily="34" charset="-120"/>
                  </a:rPr>
                  <a:t>t</a:t>
                </a:r>
                <a:r>
                  <a:rPr lang="zh-TW" altLang="en-US" sz="1800" dirty="0">
                    <a:solidFill>
                      <a:srgbClr val="000000"/>
                    </a:solidFill>
                    <a:latin typeface="微軟正黑體" panose="020B0604030504040204" pitchFamily="34" charset="-120"/>
                    <a:ea typeface="微軟正黑體" panose="020B0604030504040204" pitchFamily="34" charset="-120"/>
                  </a:rPr>
                  <a:t>個人同意解密才會真的解密</a:t>
                </a:r>
                <a:endParaRPr lang="zh-TW" altLang="en-US" sz="1800" dirty="0">
                  <a:solidFill>
                    <a:prstClr val="black"/>
                  </a:solidFill>
                  <a:latin typeface="Segoe UI" panose="020B0502040204020203" pitchFamily="34" charset="0"/>
                  <a:ea typeface="微軟正黑體" panose="020B0604030504040204" pitchFamily="34" charset="-120"/>
                </a:endParaRPr>
              </a:p>
              <a:p>
                <a:pPr marL="171450" indent="-171450">
                  <a:buFont typeface="Arial" panose="020B0604020202020204" pitchFamily="34" charset="0"/>
                  <a:buChar char="•"/>
                </a:pPr>
                <a:endParaRPr lang="zh-TW" altLang="en-US" dirty="0"/>
              </a:p>
            </p:txBody>
          </p:sp>
        </mc:Fallback>
      </mc:AlternateContent>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A802C15-8439-4650-9275-89E8E467F89F}"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14665078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endParaRPr lang="zh-TW" altLang="en-US" dirty="0"/>
              </a:p>
            </p:txBody>
          </p:sp>
        </mc:Choice>
        <mc:Fallback xmlns="">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en-US" altLang="zh-TW" sz="1800" dirty="0">
                    <a:solidFill>
                      <a:srgbClr val="000000"/>
                    </a:solidFill>
                    <a:latin typeface="Segoe UI" panose="020B0502040204020203" pitchFamily="34" charset="0"/>
                  </a:rPr>
                  <a:t>Shamir[22]</a:t>
                </a:r>
                <a:r>
                  <a:rPr lang="zh-TW" altLang="en-US" sz="1800" dirty="0">
                    <a:solidFill>
                      <a:srgbClr val="000000"/>
                    </a:solidFill>
                    <a:latin typeface="Segoe UI" panose="020B0502040204020203" pitchFamily="34" charset="0"/>
                  </a:rPr>
                  <a:t>提出了</a:t>
                </a:r>
                <a:r>
                  <a:rPr lang="en-US" altLang="zh-TW" sz="1800" dirty="0">
                    <a:solidFill>
                      <a:srgbClr val="000000"/>
                    </a:solidFill>
                    <a:latin typeface="Segoe UI" panose="020B0502040204020203" pitchFamily="34" charset="0"/>
                  </a:rPr>
                  <a:t>(t; n)-</a:t>
                </a:r>
                <a:r>
                  <a:rPr lang="zh-TW" altLang="en-US" sz="1800" dirty="0">
                    <a:solidFill>
                      <a:srgbClr val="000000"/>
                    </a:solidFill>
                    <a:latin typeface="微軟正黑體" panose="020B0604030504040204" pitchFamily="34" charset="-120"/>
                    <a:ea typeface="微軟正黑體" panose="020B0604030504040204" pitchFamily="34" charset="-120"/>
                  </a:rPr>
                  <a:t>閾值密碼學的概念，其中秘密份額在</a:t>
                </a:r>
                <a:r>
                  <a:rPr lang="en-US" altLang="zh-TW" sz="1800" dirty="0">
                    <a:solidFill>
                      <a:srgbClr val="000000"/>
                    </a:solidFill>
                    <a:latin typeface="微軟正黑體" panose="020B0604030504040204" pitchFamily="34" charset="-120"/>
                    <a:ea typeface="微軟正黑體" panose="020B0604030504040204" pitchFamily="34" charset="-120"/>
                  </a:rPr>
                  <a:t>n</a:t>
                </a:r>
                <a:r>
                  <a:rPr lang="zh-TW" altLang="en-US" sz="1800" dirty="0">
                    <a:solidFill>
                      <a:srgbClr val="000000"/>
                    </a:solidFill>
                    <a:latin typeface="微軟正黑體" panose="020B0604030504040204" pitchFamily="34" charset="-120"/>
                    <a:ea typeface="微軟正黑體" panose="020B0604030504040204" pitchFamily="34" charset="-120"/>
                  </a:rPr>
                  <a:t>方之間分配，超過</a:t>
                </a:r>
                <a:r>
                  <a:rPr lang="en-US" altLang="zh-TW" sz="1800" dirty="0">
                    <a:solidFill>
                      <a:srgbClr val="000000"/>
                    </a:solidFill>
                    <a:latin typeface="微軟正黑體" panose="020B0604030504040204" pitchFamily="34" charset="-120"/>
                    <a:ea typeface="微軟正黑體" panose="020B0604030504040204" pitchFamily="34" charset="-120"/>
                  </a:rPr>
                  <a:t>t</a:t>
                </a:r>
                <a:r>
                  <a:rPr lang="zh-TW" altLang="en-US" sz="1800" dirty="0">
                    <a:solidFill>
                      <a:srgbClr val="000000"/>
                    </a:solidFill>
                    <a:latin typeface="微軟正黑體" panose="020B0604030504040204" pitchFamily="34" charset="-120"/>
                    <a:ea typeface="微軟正黑體" panose="020B0604030504040204" pitchFamily="34" charset="-120"/>
                  </a:rPr>
                  <a:t>個份額就可以成功構建主秘密。根據這一想法，引入了</a:t>
                </a:r>
                <a:r>
                  <a:rPr lang="en-US" altLang="zh-TW" sz="1800" dirty="0">
                    <a:solidFill>
                      <a:srgbClr val="000000"/>
                    </a:solidFill>
                    <a:latin typeface="微軟正黑體" panose="020B0604030504040204" pitchFamily="34" charset="-120"/>
                    <a:ea typeface="微軟正黑體" panose="020B0604030504040204" pitchFamily="34" charset="-120"/>
                  </a:rPr>
                  <a:t>HE</a:t>
                </a:r>
                <a:r>
                  <a:rPr lang="zh-TW" altLang="en-US" sz="1800" dirty="0">
                    <a:solidFill>
                      <a:srgbClr val="000000"/>
                    </a:solidFill>
                    <a:latin typeface="微軟正黑體" panose="020B0604030504040204" pitchFamily="34" charset="-120"/>
                    <a:ea typeface="微軟正黑體" panose="020B0604030504040204" pitchFamily="34" charset="-120"/>
                  </a:rPr>
                  <a:t>的閾值解密概念</a:t>
                </a:r>
                <a:r>
                  <a:rPr lang="en-US" altLang="zh-TW" sz="1800" dirty="0">
                    <a:solidFill>
                      <a:srgbClr val="000000"/>
                    </a:solidFill>
                    <a:latin typeface="微軟正黑體" panose="020B0604030504040204" pitchFamily="34" charset="-120"/>
                    <a:ea typeface="微軟正黑體" panose="020B0604030504040204" pitchFamily="34" charset="-120"/>
                  </a:rPr>
                  <a:t>[23]</a:t>
                </a:r>
                <a:r>
                  <a:rPr lang="zh-TW" altLang="en-US" sz="1800" dirty="0">
                    <a:solidFill>
                      <a:srgbClr val="000000"/>
                    </a:solidFill>
                    <a:latin typeface="微軟正黑體" panose="020B0604030504040204" pitchFamily="34" charset="-120"/>
                    <a:ea typeface="微軟正黑體" panose="020B0604030504040204" pitchFamily="34" charset="-120"/>
                  </a:rPr>
                  <a:t>，</a:t>
                </a:r>
                <a:r>
                  <a:rPr lang="en-US" altLang="zh-TW" sz="1800" dirty="0">
                    <a:solidFill>
                      <a:srgbClr val="000000"/>
                    </a:solidFill>
                    <a:latin typeface="微軟正黑體" panose="020B0604030504040204" pitchFamily="34" charset="-120"/>
                    <a:ea typeface="微軟正黑體" panose="020B0604030504040204" pitchFamily="34" charset="-120"/>
                  </a:rPr>
                  <a:t>[24]</a:t>
                </a:r>
                <a:r>
                  <a:rPr lang="zh-TW" altLang="en-US" sz="1800" dirty="0">
                    <a:solidFill>
                      <a:srgbClr val="000000"/>
                    </a:solidFill>
                    <a:latin typeface="微軟正黑體" panose="020B0604030504040204" pitchFamily="34" charset="-120"/>
                    <a:ea typeface="微軟正黑體" panose="020B0604030504040204" pitchFamily="34" charset="-120"/>
                  </a:rPr>
                  <a:t>，即在所有各方之間分配一個秘密密鑰，當所有各方同意時就可以解密</a:t>
                </a:r>
                <a:endParaRPr lang="en-US" altLang="zh-TW" sz="1800" dirty="0">
                  <a:solidFill>
                    <a:srgbClr val="000000"/>
                  </a:solidFill>
                  <a:latin typeface="微軟正黑體" panose="020B0604030504040204" pitchFamily="34" charset="-120"/>
                  <a:ea typeface="微軟正黑體" panose="020B0604030504040204" pitchFamily="34" charset="-12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1800" b="0" i="1" u="none" strike="noStrike" baseline="0" dirty="0">
                    <a:latin typeface="TimesLTStd-Italic"/>
                  </a:rPr>
                  <a:t>security parameter </a:t>
                </a:r>
                <a:r>
                  <a:rPr lang="zh-TW" altLang="en-US" sz="4000" b="0" i="0">
                    <a:latin typeface="Cambria Math" panose="02040503050406030204" pitchFamily="18" charset="0"/>
                  </a:rPr>
                  <a:t>𝜆</a:t>
                </a:r>
                <a:r>
                  <a:rPr lang="zh-TW" altLang="en-US" dirty="0"/>
                  <a:t> </a:t>
                </a:r>
                <a:r>
                  <a:rPr lang="en-US" altLang="zh-TW" dirty="0"/>
                  <a:t>, </a:t>
                </a:r>
                <a:r>
                  <a:rPr lang="en-US" altLang="zh-TW" sz="1200" b="0" i="1" u="none" strike="noStrike" kern="1200" baseline="0" dirty="0">
                    <a:solidFill>
                      <a:schemeClr val="tx1"/>
                    </a:solidFill>
                    <a:latin typeface="+mn-lt"/>
                    <a:ea typeface="+mn-ea"/>
                    <a:cs typeface="+mn-cs"/>
                  </a:rPr>
                  <a:t>depth bound L, ski</a:t>
                </a:r>
                <a:r>
                  <a:rPr lang="zh-TW" altLang="en-US" sz="1200" kern="1200" dirty="0">
                    <a:solidFill>
                      <a:schemeClr val="tx1"/>
                    </a:solidFill>
                    <a:latin typeface="+mn-lt"/>
                    <a:ea typeface="+mn-ea"/>
                    <a:cs typeface="+mn-cs"/>
                  </a:rPr>
                  <a:t>代表每一個人都有自己的</a:t>
                </a:r>
                <a:r>
                  <a:rPr lang="en-US" altLang="zh-TW" sz="1200" kern="1200" dirty="0">
                    <a:solidFill>
                      <a:schemeClr val="tx1"/>
                    </a:solidFill>
                    <a:latin typeface="+mn-lt"/>
                    <a:ea typeface="+mn-ea"/>
                    <a:cs typeface="+mn-cs"/>
                  </a:rPr>
                  <a:t>secret key</a:t>
                </a:r>
                <a:r>
                  <a:rPr lang="zh-TW" altLang="en-US" sz="1200" kern="1200" dirty="0">
                    <a:solidFill>
                      <a:schemeClr val="tx1"/>
                    </a:solidFill>
                    <a:latin typeface="+mn-lt"/>
                    <a:ea typeface="+mn-ea"/>
                    <a:cs typeface="+mn-cs"/>
                  </a:rPr>
                  <a:t>，</a:t>
                </a:r>
                <a:r>
                  <a:rPr lang="en-US" altLang="zh-TW" sz="1200" kern="1200" dirty="0">
                    <a:solidFill>
                      <a:schemeClr val="tx1"/>
                    </a:solidFill>
                    <a:latin typeface="+mn-lt"/>
                    <a:ea typeface="+mn-ea"/>
                    <a:cs typeface="+mn-cs"/>
                  </a:rPr>
                  <a:t>pk</a:t>
                </a:r>
                <a:r>
                  <a:rPr lang="zh-TW" altLang="en-US" sz="1200" kern="1200" dirty="0">
                    <a:solidFill>
                      <a:schemeClr val="tx1"/>
                    </a:solidFill>
                    <a:latin typeface="+mn-lt"/>
                    <a:ea typeface="+mn-ea"/>
                    <a:cs typeface="+mn-cs"/>
                  </a:rPr>
                  <a:t>和</a:t>
                </a:r>
                <a:r>
                  <a:rPr lang="en-US" altLang="zh-TW" sz="1200" kern="1200" dirty="0" err="1">
                    <a:solidFill>
                      <a:schemeClr val="tx1"/>
                    </a:solidFill>
                    <a:latin typeface="+mn-lt"/>
                    <a:ea typeface="+mn-ea"/>
                    <a:cs typeface="+mn-cs"/>
                  </a:rPr>
                  <a:t>evk</a:t>
                </a:r>
                <a:r>
                  <a:rPr lang="zh-TW" altLang="en-US" sz="1200" kern="1200" dirty="0">
                    <a:solidFill>
                      <a:schemeClr val="tx1"/>
                    </a:solidFill>
                    <a:latin typeface="+mn-lt"/>
                    <a:ea typeface="+mn-ea"/>
                    <a:cs typeface="+mn-cs"/>
                  </a:rPr>
                  <a:t>是共用的</a:t>
                </a:r>
                <a:r>
                  <a:rPr lang="en-US" altLang="zh-TW" sz="1200" kern="1200" dirty="0">
                    <a:solidFill>
                      <a:schemeClr val="tx1"/>
                    </a:solidFill>
                    <a:latin typeface="+mn-lt"/>
                    <a:ea typeface="+mn-ea"/>
                    <a:cs typeface="+mn-cs"/>
                  </a:rPr>
                  <a:t>(</a:t>
                </a:r>
                <a:r>
                  <a:rPr lang="en-US" altLang="zh-TW" sz="1200" kern="1200" dirty="0" err="1">
                    <a:solidFill>
                      <a:schemeClr val="tx1"/>
                    </a:solidFill>
                    <a:latin typeface="+mn-lt"/>
                    <a:ea typeface="+mn-ea"/>
                    <a:cs typeface="+mn-cs"/>
                  </a:rPr>
                  <a:t>evk</a:t>
                </a:r>
                <a:r>
                  <a:rPr lang="zh-TW" altLang="en-US" sz="1200" kern="1200" dirty="0">
                    <a:solidFill>
                      <a:schemeClr val="tx1"/>
                    </a:solidFill>
                    <a:latin typeface="+mn-lt"/>
                    <a:ea typeface="+mn-ea"/>
                    <a:cs typeface="+mn-cs"/>
                  </a:rPr>
                  <a:t>是</a:t>
                </a:r>
                <a:r>
                  <a:rPr lang="en-US" altLang="zh-TW" sz="1200" kern="1200" dirty="0">
                    <a:solidFill>
                      <a:schemeClr val="tx1"/>
                    </a:solidFill>
                    <a:latin typeface="+mn-lt"/>
                    <a:ea typeface="+mn-ea"/>
                    <a:cs typeface="+mn-cs"/>
                  </a:rPr>
                  <a:t>evaluation key)</a:t>
                </a:r>
                <a:endParaRPr lang="zh-TW" altLang="en-US" sz="1200" kern="1200" dirty="0">
                  <a:solidFill>
                    <a:schemeClr val="tx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sz="1800" dirty="0">
                    <a:solidFill>
                      <a:srgbClr val="000000"/>
                    </a:solidFill>
                    <a:latin typeface="微軟正黑體" panose="020B0604030504040204" pitchFamily="34" charset="-120"/>
                    <a:ea typeface="微軟正黑體" panose="020B0604030504040204" pitchFamily="34" charset="-120"/>
                  </a:rPr>
                  <a:t>只有超過</a:t>
                </a:r>
                <a:r>
                  <a:rPr lang="en-US" altLang="zh-TW" sz="1800" dirty="0">
                    <a:solidFill>
                      <a:srgbClr val="000000"/>
                    </a:solidFill>
                    <a:latin typeface="微軟正黑體" panose="020B0604030504040204" pitchFamily="34" charset="-120"/>
                    <a:ea typeface="微軟正黑體" panose="020B0604030504040204" pitchFamily="34" charset="-120"/>
                  </a:rPr>
                  <a:t>t</a:t>
                </a:r>
                <a:r>
                  <a:rPr lang="zh-TW" altLang="en-US" sz="1800" dirty="0">
                    <a:solidFill>
                      <a:srgbClr val="000000"/>
                    </a:solidFill>
                    <a:latin typeface="微軟正黑體" panose="020B0604030504040204" pitchFamily="34" charset="-120"/>
                    <a:ea typeface="微軟正黑體" panose="020B0604030504040204" pitchFamily="34" charset="-120"/>
                  </a:rPr>
                  <a:t>個人同意解密才會真的解密</a:t>
                </a:r>
                <a:endParaRPr lang="zh-TW" altLang="en-US" sz="1800" dirty="0">
                  <a:solidFill>
                    <a:prstClr val="black"/>
                  </a:solidFill>
                  <a:latin typeface="Segoe UI" panose="020B0502040204020203" pitchFamily="34" charset="0"/>
                  <a:ea typeface="微軟正黑體" panose="020B0604030504040204" pitchFamily="34" charset="-120"/>
                </a:endParaRPr>
              </a:p>
              <a:p>
                <a:pPr marL="171450" indent="-171450">
                  <a:buFont typeface="Arial" panose="020B0604020202020204" pitchFamily="34" charset="0"/>
                  <a:buChar char="•"/>
                </a:pPr>
                <a:endParaRPr lang="zh-TW" altLang="en-US" dirty="0"/>
              </a:p>
            </p:txBody>
          </p:sp>
        </mc:Fallback>
      </mc:AlternateContent>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A802C15-8439-4650-9275-89E8E467F89F}"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35897107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endParaRPr lang="zh-TW" altLang="en-US" dirty="0"/>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A802C15-8439-4650-9275-89E8E467F89F}"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2474085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en-US" dirty="0"/>
                  <a:t>Keep personal data on clients. Instead of uploading data to the server for centralized training,</a:t>
                </a:r>
              </a:p>
              <a:p>
                <a:pPr marL="171450" indent="-171450">
                  <a:buFont typeface="Arial" panose="020B0604020202020204" pitchFamily="34" charset="0"/>
                  <a:buChar char="•"/>
                </a:pPr>
                <a:r>
                  <a:rPr lang="en-US" dirty="0"/>
                  <a:t>clients process their local data and share updated local models with the server.</a:t>
                </a:r>
              </a:p>
              <a:p>
                <a:pPr marL="171450" indent="-171450">
                  <a:buFont typeface="Arial" panose="020B0604020202020204" pitchFamily="34" charset="0"/>
                  <a:buChar char="•"/>
                </a:pPr>
                <a:r>
                  <a:rPr lang="en-US" dirty="0" err="1"/>
                  <a:t>FedAvg</a:t>
                </a:r>
                <a:r>
                  <a:rPr lang="en-US" dirty="0"/>
                  <a:t> is commonly used on the server to combine client updates and produce a new global model.</a:t>
                </a:r>
              </a:p>
              <a:p>
                <a:pPr marL="171450" indent="-171450">
                  <a:buFont typeface="Arial" panose="020B0604020202020204" pitchFamily="34" charset="0"/>
                  <a:buChar char="•"/>
                </a:pPr>
                <a:r>
                  <a:rPr lang="en-US" dirty="0"/>
                  <a:t>At each round, a global model </a:t>
                </a:r>
                <a14:m>
                  <m:oMath xmlns:m="http://schemas.openxmlformats.org/officeDocument/2006/math">
                    <m:sSub>
                      <m:sSubPr>
                        <m:ctrlPr>
                          <a:rPr lang="en-US" altLang="zh-HK" sz="1200" b="0" i="1" smtClean="0">
                            <a:latin typeface="Cambria Math" panose="02040503050406030204" pitchFamily="18" charset="0"/>
                          </a:rPr>
                        </m:ctrlPr>
                      </m:sSubPr>
                      <m:e>
                        <m:r>
                          <a:rPr lang="en-US" altLang="zh-HK" sz="1200" b="0" i="1" smtClean="0">
                            <a:latin typeface="Cambria Math" panose="02040503050406030204" pitchFamily="18" charset="0"/>
                          </a:rPr>
                          <m:t>𝑊</m:t>
                        </m:r>
                      </m:e>
                      <m:sub>
                        <m:r>
                          <a:rPr lang="en-US" altLang="zh-HK" sz="1200" b="0" i="1" smtClean="0">
                            <a:latin typeface="Cambria Math" panose="02040503050406030204" pitchFamily="18" charset="0"/>
                          </a:rPr>
                          <m:t>𝑔𝑙𝑜𝑏</m:t>
                        </m:r>
                      </m:sub>
                    </m:sSub>
                  </m:oMath>
                </a14:m>
                <a:r>
                  <a:rPr lang="en-US" dirty="0"/>
                  <a:t> is sent to N client devices. Each client </a:t>
                </a:r>
                <a:r>
                  <a:rPr lang="en-US" dirty="0" err="1"/>
                  <a:t>i</a:t>
                </a:r>
                <a:r>
                  <a:rPr lang="en-US" dirty="0"/>
                  <a:t> performs gradient descent on its local data with E local iterations to update the model Wi. The server then does a weighted aggregation of the local models to obtain a new global model, where </a:t>
                </a:r>
                <a14:m>
                  <m:oMath xmlns:m="http://schemas.openxmlformats.org/officeDocument/2006/math">
                    <m:sSub>
                      <m:sSubPr>
                        <m:ctrlPr>
                          <a:rPr lang="pt-BR" altLang="zh-HK" sz="1200" i="1" smtClean="0">
                            <a:latin typeface="Cambria Math" panose="02040503050406030204" pitchFamily="18" charset="0"/>
                          </a:rPr>
                        </m:ctrlPr>
                      </m:sSubPr>
                      <m:e>
                        <m:r>
                          <a:rPr lang="zh-HK" altLang="pt-BR" sz="1200" i="1">
                            <a:latin typeface="Cambria Math" panose="02040503050406030204" pitchFamily="18" charset="0"/>
                          </a:rPr>
                          <m:t>𝛼</m:t>
                        </m:r>
                      </m:e>
                      <m:sub>
                        <m:r>
                          <a:rPr lang="en-US" altLang="zh-HK" sz="1200" i="1">
                            <a:latin typeface="Cambria Math" panose="02040503050406030204" pitchFamily="18" charset="0"/>
                          </a:rPr>
                          <m:t>𝑖</m:t>
                        </m:r>
                      </m:sub>
                    </m:sSub>
                  </m:oMath>
                </a14:m>
                <a:r>
                  <a:rPr lang="en-US" altLang="zh-HK" sz="800" b="0" i="0" u="none" strike="noStrike" baseline="0" dirty="0">
                    <a:latin typeface="LinLibertineT"/>
                  </a:rPr>
                  <a:t> </a:t>
                </a:r>
                <a:r>
                  <a:rPr lang="en-US" dirty="0"/>
                  <a:t>is the weighting factor for client </a:t>
                </a:r>
                <a:r>
                  <a:rPr lang="en-US" dirty="0" err="1"/>
                  <a:t>i</a:t>
                </a:r>
                <a:r>
                  <a:rPr lang="en-US" dirty="0"/>
                  <a:t>.</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zh-TW" altLang="en-US" dirty="0"/>
                  <a:t>這邊是介紹甚麼是</a:t>
                </a:r>
                <a:r>
                  <a:rPr lang="en-US" dirty="0"/>
                  <a:t>FL</a:t>
                </a:r>
                <a:r>
                  <a:rPr lang="zh-TW" altLang="en-US" dirty="0"/>
                  <a:t>，可以想像一個情境，如果是一個大型的醫學研究中心，想要利用病人的病歷資料做訓練，那全台灣有這麼多個醫學中心，我要怎麼做整合和訓練，</a:t>
                </a:r>
                <a:endParaRPr lang="en-US" dirty="0"/>
              </a:p>
              <a:p>
                <a:pPr marL="171450" indent="-171450">
                  <a:buFont typeface="Arial" panose="020B0604020202020204" pitchFamily="34" charset="0"/>
                  <a:buChar char="•"/>
                </a:pPr>
                <a:r>
                  <a:rPr lang="zh-TW" altLang="en-US" dirty="0"/>
                  <a:t>傳輸上去的東西是</a:t>
                </a:r>
                <a:r>
                  <a:rPr lang="en-US" dirty="0"/>
                  <a:t>model</a:t>
                </a:r>
              </a:p>
            </p:txBody>
          </p:sp>
        </mc:Choice>
        <mc:Fallback xmlns="">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en-US" dirty="0"/>
                  <a:t>Keep personal data on clients. Instead of uploading data to the server for centralized training,</a:t>
                </a:r>
              </a:p>
              <a:p>
                <a:pPr marL="171450" indent="-171450">
                  <a:buFont typeface="Arial" panose="020B0604020202020204" pitchFamily="34" charset="0"/>
                  <a:buChar char="•"/>
                </a:pPr>
                <a:r>
                  <a:rPr lang="en-US" dirty="0"/>
                  <a:t>clients process their local data and share updated local models with the server.</a:t>
                </a:r>
              </a:p>
              <a:p>
                <a:pPr marL="171450" indent="-171450">
                  <a:buFont typeface="Arial" panose="020B0604020202020204" pitchFamily="34" charset="0"/>
                  <a:buChar char="•"/>
                </a:pPr>
                <a:r>
                  <a:rPr lang="en-US" dirty="0" err="1"/>
                  <a:t>FedAvg</a:t>
                </a:r>
                <a:r>
                  <a:rPr lang="en-US" dirty="0"/>
                  <a:t> is commonly used on the server to combine client updates and produce a new global model.</a:t>
                </a:r>
              </a:p>
              <a:p>
                <a:pPr marL="171450" indent="-171450">
                  <a:buFont typeface="Arial" panose="020B0604020202020204" pitchFamily="34" charset="0"/>
                  <a:buChar char="•"/>
                </a:pPr>
                <a:r>
                  <a:rPr lang="en-US" dirty="0"/>
                  <a:t>At each round, a global model </a:t>
                </a:r>
                <a:r>
                  <a:rPr lang="en-US" altLang="zh-HK" sz="1200" b="0" i="0">
                    <a:latin typeface="Cambria Math" panose="02040503050406030204" pitchFamily="18" charset="0"/>
                  </a:rPr>
                  <a:t>𝑊_𝑔𝑙𝑜𝑏</a:t>
                </a:r>
                <a:r>
                  <a:rPr lang="en-US" dirty="0"/>
                  <a:t> is sent to N client devices. Each client </a:t>
                </a:r>
                <a:r>
                  <a:rPr lang="en-US" dirty="0" err="1"/>
                  <a:t>i</a:t>
                </a:r>
                <a:r>
                  <a:rPr lang="en-US" dirty="0"/>
                  <a:t> performs gradient descent on its local data with E local iterations to update the model Wi. The server then does a weighted aggregation of the local models to obtain a new global model, where </a:t>
                </a:r>
                <a:r>
                  <a:rPr lang="zh-HK" altLang="pt-BR" sz="1200" i="0">
                    <a:latin typeface="Cambria Math" panose="02040503050406030204" pitchFamily="18" charset="0"/>
                  </a:rPr>
                  <a:t>𝛼</a:t>
                </a:r>
                <a:r>
                  <a:rPr lang="pt-BR" altLang="zh-HK" sz="1200" i="0">
                    <a:latin typeface="Cambria Math" panose="02040503050406030204" pitchFamily="18" charset="0"/>
                  </a:rPr>
                  <a:t>_</a:t>
                </a:r>
                <a:r>
                  <a:rPr lang="en-US" altLang="zh-HK" sz="1200" i="0">
                    <a:latin typeface="Cambria Math" panose="02040503050406030204" pitchFamily="18" charset="0"/>
                  </a:rPr>
                  <a:t>𝑖</a:t>
                </a:r>
                <a:r>
                  <a:rPr lang="en-US" altLang="zh-HK" sz="800" b="0" i="0" u="none" strike="noStrike" baseline="0" dirty="0">
                    <a:latin typeface="LinLibertineT"/>
                  </a:rPr>
                  <a:t> </a:t>
                </a:r>
                <a:r>
                  <a:rPr lang="en-US" dirty="0"/>
                  <a:t>is the weighting factor for client </a:t>
                </a:r>
                <a:r>
                  <a:rPr lang="en-US" dirty="0" err="1"/>
                  <a:t>i</a:t>
                </a:r>
                <a:r>
                  <a:rPr lang="en-US" dirty="0"/>
                  <a: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zh-TW" altLang="en-US" dirty="0"/>
                  <a:t>這邊是介紹甚麼是</a:t>
                </a:r>
                <a:r>
                  <a:rPr lang="en-US" dirty="0"/>
                  <a:t>FL</a:t>
                </a:r>
              </a:p>
              <a:p>
                <a:pPr marL="171450" indent="-171450">
                  <a:buFont typeface="Arial" panose="020B0604020202020204" pitchFamily="34" charset="0"/>
                  <a:buChar char="•"/>
                </a:pPr>
                <a:r>
                  <a:rPr lang="zh-TW" altLang="en-US" dirty="0"/>
                  <a:t>傳輸上去的東西</a:t>
                </a:r>
                <a:r>
                  <a:rPr lang="en-US" dirty="0"/>
                  <a:t>backpropagation</a:t>
                </a:r>
                <a:r>
                  <a:rPr lang="zh-TW" altLang="en-US" dirty="0"/>
                  <a:t>的</a:t>
                </a:r>
                <a:r>
                  <a:rPr lang="en-US" dirty="0"/>
                  <a:t>weight</a:t>
                </a:r>
                <a:r>
                  <a:rPr lang="zh-TW" altLang="en-US" dirty="0"/>
                  <a:t>還是完整的</a:t>
                </a:r>
                <a:r>
                  <a:rPr lang="en-US" dirty="0"/>
                  <a:t>model</a:t>
                </a:r>
              </a:p>
            </p:txBody>
          </p:sp>
        </mc:Fallback>
      </mc:AlternateContent>
      <p:sp>
        <p:nvSpPr>
          <p:cNvPr id="4" name="投影片編號版面配置區 3"/>
          <p:cNvSpPr>
            <a:spLocks noGrp="1"/>
          </p:cNvSpPr>
          <p:nvPr>
            <p:ph type="sldNum" sz="quarter" idx="5"/>
          </p:nvPr>
        </p:nvSpPr>
        <p:spPr/>
        <p:txBody>
          <a:bodyPr/>
          <a:lstStyle/>
          <a:p>
            <a:fld id="{CA802C15-8439-4650-9275-89E8E467F89F}" type="slidenum">
              <a:rPr lang="zh-TW" altLang="en-US" smtClean="0"/>
              <a:t>3</a:t>
            </a:fld>
            <a:endParaRPr lang="zh-TW" altLang="en-US"/>
          </a:p>
        </p:txBody>
      </p:sp>
    </p:spTree>
    <p:extLst>
      <p:ext uri="{BB962C8B-B14F-4D97-AF65-F5344CB8AC3E}">
        <p14:creationId xmlns:p14="http://schemas.microsoft.com/office/powerpoint/2010/main" val="13558157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en-US" dirty="0"/>
              <a:t>Membership Inference Attacks: </a:t>
            </a:r>
            <a:r>
              <a:rPr lang="zh-TW" altLang="en-US" dirty="0"/>
              <a:t>給定一筆資料，測試它是否在 </a:t>
            </a:r>
            <a:r>
              <a:rPr lang="en-US" dirty="0"/>
              <a:t>training dataset </a:t>
            </a:r>
            <a:r>
              <a:rPr lang="zh-TW" altLang="en-US" dirty="0"/>
              <a:t>之中。</a:t>
            </a:r>
          </a:p>
          <a:p>
            <a:pPr marL="171450" indent="-171450">
              <a:buFont typeface="Arial" panose="020B0604020202020204" pitchFamily="34" charset="0"/>
              <a:buChar char="•"/>
            </a:pPr>
            <a:r>
              <a:rPr lang="en-US" dirty="0"/>
              <a:t>Sensitive User Data Recovery Attacks: </a:t>
            </a:r>
            <a:r>
              <a:rPr lang="zh-TW" altLang="en-US" dirty="0"/>
              <a:t>恢復已刪除的文件、備份數據、利用未加密的數據、竊取敏感數據。</a:t>
            </a:r>
          </a:p>
        </p:txBody>
      </p:sp>
      <p:sp>
        <p:nvSpPr>
          <p:cNvPr id="4" name="投影片編號版面配置區 3"/>
          <p:cNvSpPr>
            <a:spLocks noGrp="1"/>
          </p:cNvSpPr>
          <p:nvPr>
            <p:ph type="sldNum" sz="quarter" idx="5"/>
          </p:nvPr>
        </p:nvSpPr>
        <p:spPr/>
        <p:txBody>
          <a:bodyPr/>
          <a:lstStyle/>
          <a:p>
            <a:fld id="{CA802C15-8439-4650-9275-89E8E467F89F}" type="slidenum">
              <a:rPr lang="zh-TW" altLang="en-US" smtClean="0"/>
              <a:t>4</a:t>
            </a:fld>
            <a:endParaRPr lang="zh-TW" altLang="en-US"/>
          </a:p>
        </p:txBody>
      </p:sp>
    </p:spTree>
    <p:extLst>
      <p:ext uri="{BB962C8B-B14F-4D97-AF65-F5344CB8AC3E}">
        <p14:creationId xmlns:p14="http://schemas.microsoft.com/office/powerpoint/2010/main" val="231130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en-US" altLang="zh-TW" dirty="0"/>
              <a:t>HE remains a powerful but complex cryptographic foundation with impractical overheads for most real-world applications.</a:t>
            </a:r>
          </a:p>
          <a:p>
            <a:pPr marL="171450" indent="-171450">
              <a:buFont typeface="Arial" panose="020B0604020202020204" pitchFamily="34" charset="0"/>
              <a:buChar char="•"/>
            </a:pPr>
            <a:r>
              <a:rPr lang="en-US" altLang="zh-TW" dirty="0"/>
              <a:t>The scalability of encrypted computation and communication during federated training then becomes a bottleneck, restricting its feasibility for real-world edge computing scenarios.</a:t>
            </a:r>
          </a:p>
          <a:p>
            <a:pPr marL="171450" indent="-171450">
              <a:buFont typeface="Arial" panose="020B0604020202020204" pitchFamily="34" charset="0"/>
              <a:buChar char="•"/>
            </a:pPr>
            <a:r>
              <a:rPr lang="en-US" altLang="zh-TW" dirty="0"/>
              <a:t>Encrypted computing and communication of large models might take considerably longer than the actual model training (without encryption).</a:t>
            </a:r>
            <a:endParaRPr lang="zh-TW" altLang="en-US" dirty="0"/>
          </a:p>
        </p:txBody>
      </p:sp>
      <p:sp>
        <p:nvSpPr>
          <p:cNvPr id="4" name="投影片編號版面配置區 3"/>
          <p:cNvSpPr>
            <a:spLocks noGrp="1"/>
          </p:cNvSpPr>
          <p:nvPr>
            <p:ph type="sldNum" sz="quarter" idx="5"/>
          </p:nvPr>
        </p:nvSpPr>
        <p:spPr/>
        <p:txBody>
          <a:bodyPr/>
          <a:lstStyle/>
          <a:p>
            <a:fld id="{CA802C15-8439-4650-9275-89E8E467F89F}" type="slidenum">
              <a:rPr lang="zh-TW" altLang="en-US" smtClean="0"/>
              <a:t>5</a:t>
            </a:fld>
            <a:endParaRPr lang="zh-TW" altLang="en-US"/>
          </a:p>
        </p:txBody>
      </p:sp>
    </p:spTree>
    <p:extLst>
      <p:ext uri="{BB962C8B-B14F-4D97-AF65-F5344CB8AC3E}">
        <p14:creationId xmlns:p14="http://schemas.microsoft.com/office/powerpoint/2010/main" val="2167161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en-US" altLang="zh-TW" dirty="0"/>
              <a:t>HE remains a powerful but complex cryptographic foundation with impractical overheads for most real-world applications.</a:t>
            </a:r>
          </a:p>
          <a:p>
            <a:pPr marL="171450" indent="-171450">
              <a:buFont typeface="Arial" panose="020B0604020202020204" pitchFamily="34" charset="0"/>
              <a:buChar char="•"/>
            </a:pPr>
            <a:r>
              <a:rPr lang="en-US" altLang="zh-TW" dirty="0"/>
              <a:t>The scalability of encrypted computation and communication during federated training then becomes a bottleneck, restricting its feasibility for real-world edge computing scenarios.</a:t>
            </a:r>
          </a:p>
          <a:p>
            <a:pPr marL="171450" indent="-171450">
              <a:buFont typeface="Arial" panose="020B0604020202020204" pitchFamily="34" charset="0"/>
              <a:buChar char="•"/>
            </a:pPr>
            <a:r>
              <a:rPr lang="en-US" altLang="zh-TW" dirty="0"/>
              <a:t>Encrypted computing and communication of large models might take considerably longer than the actual model training (without encryption).</a:t>
            </a:r>
          </a:p>
          <a:p>
            <a:pPr marL="171450" indent="-171450">
              <a:buFont typeface="Arial" panose="020B0604020202020204" pitchFamily="34" charset="0"/>
              <a:buChar char="•"/>
            </a:pPr>
            <a:endParaRPr lang="en-US" altLang="zh-TW" dirty="0"/>
          </a:p>
          <a:p>
            <a:pPr marL="171450" indent="-171450">
              <a:buFont typeface="Arial" panose="020B0604020202020204" pitchFamily="34" charset="0"/>
              <a:buChar char="•"/>
            </a:pPr>
            <a:r>
              <a:rPr lang="en-US" altLang="zh-TW" dirty="0"/>
              <a:t>HE </a:t>
            </a:r>
            <a:r>
              <a:rPr lang="zh-TW" altLang="en-US" dirty="0"/>
              <a:t>仍然是一個強大但複雜的密碼學基礎，對於大多數現實世界的應用程序來說具有不切實際的開銷。聯邦訓練期間加密計算和通信的可擴展性成為瓶頸，限制了其在現實世界邊緣計算場景中的可行性。大型模型的加密計算和通信可能比實際模型訓練（不加密）花費更長的時間。</a:t>
            </a:r>
          </a:p>
        </p:txBody>
      </p:sp>
      <p:sp>
        <p:nvSpPr>
          <p:cNvPr id="4" name="投影片編號版面配置區 3"/>
          <p:cNvSpPr>
            <a:spLocks noGrp="1"/>
          </p:cNvSpPr>
          <p:nvPr>
            <p:ph type="sldNum" sz="quarter" idx="5"/>
          </p:nvPr>
        </p:nvSpPr>
        <p:spPr/>
        <p:txBody>
          <a:bodyPr/>
          <a:lstStyle/>
          <a:p>
            <a:fld id="{CA802C15-8439-4650-9275-89E8E467F89F}" type="slidenum">
              <a:rPr lang="zh-TW" altLang="en-US" smtClean="0"/>
              <a:t>6</a:t>
            </a:fld>
            <a:endParaRPr lang="zh-TW" altLang="en-US"/>
          </a:p>
        </p:txBody>
      </p:sp>
    </p:spTree>
    <p:extLst>
      <p:ext uri="{BB962C8B-B14F-4D97-AF65-F5344CB8AC3E}">
        <p14:creationId xmlns:p14="http://schemas.microsoft.com/office/powerpoint/2010/main" val="454433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CA802C15-8439-4650-9275-89E8E467F89F}" type="slidenum">
              <a:rPr lang="zh-TW" altLang="en-US" smtClean="0"/>
              <a:t>7</a:t>
            </a:fld>
            <a:endParaRPr lang="zh-TW" altLang="en-US"/>
          </a:p>
        </p:txBody>
      </p:sp>
    </p:spTree>
    <p:extLst>
      <p:ext uri="{BB962C8B-B14F-4D97-AF65-F5344CB8AC3E}">
        <p14:creationId xmlns:p14="http://schemas.microsoft.com/office/powerpoint/2010/main" val="33566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dirty="0">
                <a:latin typeface="Times New Roman" panose="02020603050405020304" pitchFamily="18" charset="0"/>
                <a:cs typeface="Times New Roman" panose="02020603050405020304" pitchFamily="18" charset="0"/>
              </a:rPr>
              <a:t>僅選擇和加密模型中更重要且更容易受到攻擊的部分，以減少 </a:t>
            </a:r>
            <a:r>
              <a:rPr lang="en-US" altLang="zh-TW" dirty="0">
                <a:latin typeface="Times New Roman" panose="02020603050405020304" pitchFamily="18" charset="0"/>
                <a:cs typeface="Times New Roman" panose="02020603050405020304" pitchFamily="18" charset="0"/>
              </a:rPr>
              <a:t>HE </a:t>
            </a:r>
            <a:r>
              <a:rPr lang="zh-TW" altLang="en-US" dirty="0">
                <a:latin typeface="Times New Roman" panose="02020603050405020304" pitchFamily="18" charset="0"/>
                <a:cs typeface="Times New Roman" panose="02020603050405020304" pitchFamily="18" charset="0"/>
              </a:rPr>
              <a:t>開銷，同時保持隱私保證。 我們使用加密遮罩 </a:t>
            </a:r>
            <a:r>
              <a:rPr lang="en-US" altLang="zh-TW" dirty="0">
                <a:latin typeface="Times New Roman" panose="02020603050405020304" pitchFamily="18" charset="0"/>
                <a:cs typeface="Times New Roman" panose="02020603050405020304" pitchFamily="18" charset="0"/>
              </a:rPr>
              <a:t>(EM) </a:t>
            </a:r>
            <a:r>
              <a:rPr lang="zh-TW" altLang="en-US" dirty="0">
                <a:latin typeface="Times New Roman" panose="02020603050405020304" pitchFamily="18" charset="0"/>
                <a:cs typeface="Times New Roman" panose="02020603050405020304" pitchFamily="18" charset="0"/>
              </a:rPr>
              <a:t>來有效地選擇加密參數。 </a:t>
            </a:r>
            <a:r>
              <a:rPr lang="en-US" altLang="zh-TW" dirty="0">
                <a:latin typeface="Times New Roman" panose="02020603050405020304" pitchFamily="18" charset="0"/>
                <a:cs typeface="Times New Roman" panose="02020603050405020304" pitchFamily="18" charset="0"/>
              </a:rPr>
              <a:t>EM </a:t>
            </a:r>
            <a:r>
              <a:rPr lang="zh-TW" altLang="en-US" dirty="0">
                <a:latin typeface="Times New Roman" panose="02020603050405020304" pitchFamily="18" charset="0"/>
                <a:cs typeface="Times New Roman" panose="02020603050405020304" pitchFamily="18" charset="0"/>
              </a:rPr>
              <a:t>的工作原理是首先通過隱私敏感度預先計算模型參數隱私圖，然後應用具有設定隱私閾值的遮罩來選擇參數進行加密，以滿足特定的開銷預期。</a:t>
            </a:r>
            <a:endParaRPr lang="en-US" altLang="zh-TW"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endParaRPr lang="en-US" altLang="zh-TW"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zh-TW" altLang="en-US" dirty="0">
                <a:latin typeface="Times New Roman" panose="02020603050405020304" pitchFamily="18" charset="0"/>
                <a:cs typeface="Times New Roman" panose="02020603050405020304" pitchFamily="18" charset="0"/>
              </a:rPr>
              <a:t>參數選擇：在初始化階段，客戶端首先使用自己的數據集計算模型的隱私敏感度，並將局部敏感度安全地聚合到全局模型隱私地圖中。 然後，加密遮罩將由隱私映射和根據開銷要求和隱私保證設置的選擇值 𝑠 確定。 只有屏蔽的參數將以加密形式聚合。</a:t>
            </a:r>
            <a:endParaRPr lang="en-US" altLang="zh-TW"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endParaRPr lang="en-US" altLang="zh-TW"/>
          </a:p>
          <a:p>
            <a:pPr marL="171450" indent="-171450">
              <a:buFont typeface="Arial" panose="020B0604020202020204" pitchFamily="34" charset="0"/>
              <a:buChar char="•"/>
            </a:pPr>
            <a:r>
              <a:rPr lang="zh-TW" altLang="zh-TW"/>
              <a:t>由於</a:t>
            </a:r>
            <a:r>
              <a:rPr lang="zh-TW" altLang="zh-TW" dirty="0"/>
              <a:t>每個客戶端的數據分佈可能不同，要讓所有客戶端在不洩露的情況下就某個全局加密掩碼達成一致是一項挑戰 </a:t>
            </a:r>
            <a:endParaRPr lang="en-US" altLang="zh-TW" dirty="0"/>
          </a:p>
          <a:p>
            <a:pPr marL="171450" indent="-171450">
              <a:buFont typeface="Arial" panose="020B0604020202020204" pitchFamily="34" charset="0"/>
              <a:buChar char="•"/>
            </a:pPr>
            <a:endParaRPr lang="en-US" altLang="zh-TW" dirty="0"/>
          </a:p>
          <a:p>
            <a:pPr marL="171450" indent="-171450">
              <a:buFont typeface="Arial" panose="020B0604020202020204" pitchFamily="34" charset="0"/>
              <a:buChar char="•"/>
            </a:pPr>
            <a:r>
              <a:rPr lang="zh-TW" altLang="zh-TW" dirty="0"/>
              <a:t>本地數據集，因為本地隱私地圖包含有關客戶端數據的信息。 為了解決這個問題，我們在服務器上對聚合本地隱私地圖進行了加密，這樣就不會洩露有關本地數據的更多私人信息。 </a:t>
            </a:r>
            <a:endParaRPr lang="en-US" altLang="zh-TW" dirty="0"/>
          </a:p>
          <a:p>
            <a:pPr marL="171450" indent="-171450">
              <a:buFont typeface="Arial" panose="020B0604020202020204" pitchFamily="34" charset="0"/>
              <a:buChar char="•"/>
            </a:pPr>
            <a:endParaRPr lang="en-US" altLang="zh-TW" dirty="0"/>
          </a:p>
          <a:p>
            <a:pPr marL="171450" indent="-171450">
              <a:buFont typeface="Arial" panose="020B0604020202020204" pitchFamily="34" charset="0"/>
              <a:buChar char="•"/>
            </a:pPr>
            <a:r>
              <a:rPr lang="zh-TW" altLang="zh-TW" dirty="0"/>
              <a:t>在初始化期間，客戶端首先使用自己的本地數據計算本地隱私敏感度，然後服務器將本地敏感度圖聚合為全局隱私圖。 加密掩碼使用隱私開銷閾值 𝑠 配置，然後作為聯邦學習配置的一部分在客戶端之間共享全局隱私圖。</a:t>
            </a:r>
            <a:endParaRPr lang="en-US" altLang="zh-TW"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CA802C15-8439-4650-9275-89E8E467F89F}" type="slidenum">
              <a:rPr lang="zh-TW" altLang="en-US" smtClean="0"/>
              <a:t>8</a:t>
            </a:fld>
            <a:endParaRPr lang="zh-TW" altLang="en-US"/>
          </a:p>
        </p:txBody>
      </p:sp>
    </p:spTree>
    <p:extLst>
      <p:ext uri="{BB962C8B-B14F-4D97-AF65-F5344CB8AC3E}">
        <p14:creationId xmlns:p14="http://schemas.microsoft.com/office/powerpoint/2010/main" val="492078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zh-TW" altLang="en-US" dirty="0"/>
              <a:t>為了保證聯邦學習的正確性，所有的本地模型都應該使用相同的密鑰對進行加密，這很容易導緻密鑰洩露並危及整個系統。</a:t>
            </a:r>
          </a:p>
        </p:txBody>
      </p:sp>
      <p:sp>
        <p:nvSpPr>
          <p:cNvPr id="4" name="投影片編號版面配置區 3"/>
          <p:cNvSpPr>
            <a:spLocks noGrp="1"/>
          </p:cNvSpPr>
          <p:nvPr>
            <p:ph type="sldNum" sz="quarter" idx="5"/>
          </p:nvPr>
        </p:nvSpPr>
        <p:spPr/>
        <p:txBody>
          <a:bodyPr/>
          <a:lstStyle/>
          <a:p>
            <a:fld id="{CA802C15-8439-4650-9275-89E8E467F89F}" type="slidenum">
              <a:rPr lang="zh-TW" altLang="en-US" smtClean="0"/>
              <a:t>9</a:t>
            </a:fld>
            <a:endParaRPr lang="zh-TW" altLang="en-US"/>
          </a:p>
        </p:txBody>
      </p:sp>
    </p:spTree>
    <p:extLst>
      <p:ext uri="{BB962C8B-B14F-4D97-AF65-F5344CB8AC3E}">
        <p14:creationId xmlns:p14="http://schemas.microsoft.com/office/powerpoint/2010/main" val="34326432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zh-TW" altLang="en-US" dirty="0"/>
              <a:t>安全性是最直觀的</a:t>
            </a:r>
            <a:r>
              <a:rPr lang="en-US" altLang="zh-TW" dirty="0"/>
              <a:t>pros</a:t>
            </a:r>
          </a:p>
          <a:p>
            <a:pPr marL="171450" indent="-171450">
              <a:buFont typeface="Arial" panose="020B0604020202020204" pitchFamily="34" charset="0"/>
              <a:buChar char="•"/>
            </a:pPr>
            <a:r>
              <a:rPr lang="zh-TW" altLang="en-US" dirty="0"/>
              <a:t>閾值同態加密支持廣泛的運算，包括加法、乘法以及排序和搜索等更複雜的計算。 這種靈活性使其適用於需要隱私保護計算的各種應用程序。</a:t>
            </a:r>
            <a:endParaRPr lang="en-US" altLang="zh-TW" dirty="0"/>
          </a:p>
          <a:p>
            <a:pPr marL="171450" indent="-171450">
              <a:buFont typeface="Arial" panose="020B0604020202020204" pitchFamily="34" charset="0"/>
              <a:buChar char="•"/>
            </a:pPr>
            <a:r>
              <a:rPr lang="zh-TW" altLang="en-US" dirty="0"/>
              <a:t>分散是運算允許高效的並行處理並實現安全的多方計算。</a:t>
            </a:r>
          </a:p>
        </p:txBody>
      </p:sp>
      <p:sp>
        <p:nvSpPr>
          <p:cNvPr id="4" name="投影片編號版面配置區 3"/>
          <p:cNvSpPr>
            <a:spLocks noGrp="1"/>
          </p:cNvSpPr>
          <p:nvPr>
            <p:ph type="sldNum" sz="quarter" idx="5"/>
          </p:nvPr>
        </p:nvSpPr>
        <p:spPr/>
        <p:txBody>
          <a:bodyPr/>
          <a:lstStyle/>
          <a:p>
            <a:fld id="{CA802C15-8439-4650-9275-89E8E467F89F}" type="slidenum">
              <a:rPr lang="zh-TW" altLang="en-US" smtClean="0"/>
              <a:t>10</a:t>
            </a:fld>
            <a:endParaRPr lang="zh-TW" altLang="en-US"/>
          </a:p>
        </p:txBody>
      </p:sp>
    </p:spTree>
    <p:extLst>
      <p:ext uri="{BB962C8B-B14F-4D97-AF65-F5344CB8AC3E}">
        <p14:creationId xmlns:p14="http://schemas.microsoft.com/office/powerpoint/2010/main" val="3206907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pic>
        <p:nvPicPr>
          <p:cNvPr id="12" name="圖片 11">
            <a:extLst>
              <a:ext uri="{FF2B5EF4-FFF2-40B4-BE49-F238E27FC236}">
                <a16:creationId xmlns:a16="http://schemas.microsoft.com/office/drawing/2014/main" id="{2247A96B-55EE-4482-8602-7ED43F43234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7190" y="133604"/>
            <a:ext cx="3213932" cy="768096"/>
          </a:xfrm>
          <a:prstGeom prst="rect">
            <a:avLst/>
          </a:prstGeom>
        </p:spPr>
      </p:pic>
      <p:sp>
        <p:nvSpPr>
          <p:cNvPr id="2" name="標題 1">
            <a:extLst>
              <a:ext uri="{FF2B5EF4-FFF2-40B4-BE49-F238E27FC236}">
                <a16:creationId xmlns:a16="http://schemas.microsoft.com/office/drawing/2014/main" id="{2CC68109-F503-433F-A3AC-408D4DFEEA62}"/>
              </a:ext>
            </a:extLst>
          </p:cNvPr>
          <p:cNvSpPr>
            <a:spLocks noGrp="1"/>
          </p:cNvSpPr>
          <p:nvPr>
            <p:ph type="ctrTitle"/>
          </p:nvPr>
        </p:nvSpPr>
        <p:spPr>
          <a:xfrm>
            <a:off x="1524000" y="1122363"/>
            <a:ext cx="9144000" cy="2387600"/>
          </a:xfrm>
        </p:spPr>
        <p:txBody>
          <a:bodyPr anchor="b">
            <a:normAutofit/>
          </a:bodyPr>
          <a:lstStyle>
            <a:lvl1pPr algn="ctr">
              <a:defRPr sz="5600" b="1" baseline="0">
                <a:latin typeface="Times New Roman" panose="02020603050405020304" pitchFamily="18" charset="0"/>
                <a:ea typeface="標楷體" panose="03000509000000000000" pitchFamily="65" charset="-120"/>
              </a:defRPr>
            </a:lvl1pPr>
          </a:lstStyle>
          <a:p>
            <a:r>
              <a:rPr lang="zh-TW" altLang="en-US" dirty="0"/>
              <a:t>按一下以編輯母片標題樣式</a:t>
            </a:r>
          </a:p>
        </p:txBody>
      </p:sp>
      <p:sp>
        <p:nvSpPr>
          <p:cNvPr id="3" name="副標題 2">
            <a:extLst>
              <a:ext uri="{FF2B5EF4-FFF2-40B4-BE49-F238E27FC236}">
                <a16:creationId xmlns:a16="http://schemas.microsoft.com/office/drawing/2014/main" id="{D0089BFB-1864-43D0-B5A5-CCE441D292F3}"/>
              </a:ext>
            </a:extLst>
          </p:cNvPr>
          <p:cNvSpPr>
            <a:spLocks noGrp="1"/>
          </p:cNvSpPr>
          <p:nvPr>
            <p:ph type="subTitle" idx="1"/>
          </p:nvPr>
        </p:nvSpPr>
        <p:spPr>
          <a:xfrm>
            <a:off x="1524000" y="3602038"/>
            <a:ext cx="9144000" cy="1655762"/>
          </a:xfrm>
        </p:spPr>
        <p:txBody>
          <a:bodyPr/>
          <a:lstStyle>
            <a:lvl1pPr marL="0" indent="0" algn="ctr">
              <a:buNone/>
              <a:defRPr sz="2400" baseline="0">
                <a:latin typeface="Times New Roman" panose="02020603050405020304" pitchFamily="18" charset="0"/>
                <a:ea typeface="標楷體" panose="03000509000000000000" pitchFamily="65" charset="-12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dirty="0"/>
              <a:t>按一下以編輯母片子標題樣式</a:t>
            </a:r>
          </a:p>
        </p:txBody>
      </p:sp>
      <p:sp>
        <p:nvSpPr>
          <p:cNvPr id="4" name="日期版面配置區 3">
            <a:extLst>
              <a:ext uri="{FF2B5EF4-FFF2-40B4-BE49-F238E27FC236}">
                <a16:creationId xmlns:a16="http://schemas.microsoft.com/office/drawing/2014/main" id="{A8C6E79C-8C6B-4657-AF08-6030F5767FB5}"/>
              </a:ext>
            </a:extLst>
          </p:cNvPr>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14815ECC-D564-4E70-8DF2-69078BE7875F}" type="datetime1">
              <a:rPr lang="zh-TW" altLang="en-US" smtClean="0"/>
              <a:pPr/>
              <a:t>2023/6/12</a:t>
            </a:fld>
            <a:endParaRPr lang="zh-TW" altLang="en-US"/>
          </a:p>
        </p:txBody>
      </p:sp>
      <p:sp>
        <p:nvSpPr>
          <p:cNvPr id="5" name="頁尾版面配置區 4">
            <a:extLst>
              <a:ext uri="{FF2B5EF4-FFF2-40B4-BE49-F238E27FC236}">
                <a16:creationId xmlns:a16="http://schemas.microsoft.com/office/drawing/2014/main" id="{56200811-40EB-402A-99E5-8A6244D2AA3E}"/>
              </a:ext>
            </a:extLst>
          </p:cNvPr>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TW" altLang="en-US" dirty="0"/>
          </a:p>
        </p:txBody>
      </p:sp>
      <p:sp>
        <p:nvSpPr>
          <p:cNvPr id="6" name="投影片編號版面配置區 5">
            <a:extLst>
              <a:ext uri="{FF2B5EF4-FFF2-40B4-BE49-F238E27FC236}">
                <a16:creationId xmlns:a16="http://schemas.microsoft.com/office/drawing/2014/main" id="{15C18013-6ABE-48C7-81DA-0ADB8D83418C}"/>
              </a:ext>
            </a:extLst>
          </p:cNvPr>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D2B5BE26-702C-4921-81E7-8AF275EDA2CC}" type="slidenum">
              <a:rPr lang="zh-TW" altLang="en-US" smtClean="0"/>
              <a:pPr/>
              <a:t>‹#›</a:t>
            </a:fld>
            <a:endParaRPr lang="zh-TW" altLang="en-US"/>
          </a:p>
        </p:txBody>
      </p:sp>
    </p:spTree>
    <p:extLst>
      <p:ext uri="{BB962C8B-B14F-4D97-AF65-F5344CB8AC3E}">
        <p14:creationId xmlns:p14="http://schemas.microsoft.com/office/powerpoint/2010/main" val="4218988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AEE9D42-E3E2-4971-8F47-ACBF828AACC0}"/>
              </a:ext>
            </a:extLst>
          </p:cNvPr>
          <p:cNvSpPr>
            <a:spLocks noGrp="1"/>
          </p:cNvSpPr>
          <p:nvPr>
            <p:ph type="title"/>
          </p:nvPr>
        </p:nvSpPr>
        <p:spPr/>
        <p:txBody>
          <a:bodyPr/>
          <a:lstStyle>
            <a:lvl1pPr>
              <a:defRPr b="1" baseline="0">
                <a:latin typeface="Times New Roman" panose="02020603050405020304" pitchFamily="18" charset="0"/>
                <a:ea typeface="標楷體" panose="03000509000000000000" pitchFamily="65" charset="-120"/>
              </a:defRPr>
            </a:lvl1pPr>
          </a:lstStyle>
          <a:p>
            <a:r>
              <a:rPr lang="zh-TW" altLang="en-US" dirty="0"/>
              <a:t>按一下以編輯母片標題樣式</a:t>
            </a:r>
          </a:p>
        </p:txBody>
      </p:sp>
      <p:sp>
        <p:nvSpPr>
          <p:cNvPr id="3" name="直排文字版面配置區 2">
            <a:extLst>
              <a:ext uri="{FF2B5EF4-FFF2-40B4-BE49-F238E27FC236}">
                <a16:creationId xmlns:a16="http://schemas.microsoft.com/office/drawing/2014/main" id="{2FFDE358-6CC2-4F87-AAC0-DD2BAF35AE65}"/>
              </a:ext>
            </a:extLst>
          </p:cNvPr>
          <p:cNvSpPr>
            <a:spLocks noGrp="1"/>
          </p:cNvSpPr>
          <p:nvPr>
            <p:ph type="body" orient="vert" idx="1"/>
          </p:nvPr>
        </p:nvSpPr>
        <p:spPr/>
        <p:txBody>
          <a:bodyPr vert="eaVert"/>
          <a:lstStyle>
            <a:lvl1pPr>
              <a:defRPr baseline="0">
                <a:latin typeface="Times New Roman" panose="02020603050405020304" pitchFamily="18" charset="0"/>
                <a:ea typeface="標楷體" panose="03000509000000000000" pitchFamily="65" charset="-120"/>
              </a:defRPr>
            </a:lvl1pPr>
            <a:lvl2pPr>
              <a:defRPr baseline="0">
                <a:latin typeface="Times New Roman" panose="02020603050405020304" pitchFamily="18" charset="0"/>
                <a:ea typeface="標楷體" panose="03000509000000000000" pitchFamily="65" charset="-120"/>
              </a:defRPr>
            </a:lvl2pPr>
            <a:lvl3pPr>
              <a:defRPr baseline="0">
                <a:latin typeface="Times New Roman" panose="02020603050405020304" pitchFamily="18" charset="0"/>
                <a:ea typeface="標楷體" panose="03000509000000000000" pitchFamily="65" charset="-120"/>
              </a:defRPr>
            </a:lvl3pPr>
            <a:lvl4pPr>
              <a:defRPr baseline="0">
                <a:latin typeface="Times New Roman" panose="02020603050405020304" pitchFamily="18" charset="0"/>
                <a:ea typeface="標楷體" panose="03000509000000000000" pitchFamily="65" charset="-120"/>
              </a:defRPr>
            </a:lvl4pPr>
            <a:lvl5pPr>
              <a:defRPr baseline="0">
                <a:latin typeface="Times New Roman" panose="02020603050405020304" pitchFamily="18" charset="0"/>
                <a:ea typeface="標楷體" panose="03000509000000000000"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a:extLst>
              <a:ext uri="{FF2B5EF4-FFF2-40B4-BE49-F238E27FC236}">
                <a16:creationId xmlns:a16="http://schemas.microsoft.com/office/drawing/2014/main" id="{914FC076-1739-4865-988D-6BA5B1E77055}"/>
              </a:ext>
            </a:extLst>
          </p:cNvPr>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83DD6ECF-C089-405B-AC93-5118EFF8BBB6}" type="datetime1">
              <a:rPr lang="zh-TW" altLang="en-US" smtClean="0"/>
              <a:pPr/>
              <a:t>2023/6/12</a:t>
            </a:fld>
            <a:endParaRPr lang="zh-TW" altLang="en-US"/>
          </a:p>
        </p:txBody>
      </p:sp>
      <p:sp>
        <p:nvSpPr>
          <p:cNvPr id="5" name="頁尾版面配置區 4">
            <a:extLst>
              <a:ext uri="{FF2B5EF4-FFF2-40B4-BE49-F238E27FC236}">
                <a16:creationId xmlns:a16="http://schemas.microsoft.com/office/drawing/2014/main" id="{4FF0E801-3137-4003-B1EC-B78F8988A883}"/>
              </a:ext>
            </a:extLst>
          </p:cNvPr>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TW" altLang="en-US"/>
          </a:p>
        </p:txBody>
      </p:sp>
      <p:sp>
        <p:nvSpPr>
          <p:cNvPr id="6" name="投影片編號版面配置區 5">
            <a:extLst>
              <a:ext uri="{FF2B5EF4-FFF2-40B4-BE49-F238E27FC236}">
                <a16:creationId xmlns:a16="http://schemas.microsoft.com/office/drawing/2014/main" id="{01C7B70C-E584-466F-905C-52FD18D3F0E7}"/>
              </a:ext>
            </a:extLst>
          </p:cNvPr>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D2B5BE26-702C-4921-81E7-8AF275EDA2CC}" type="slidenum">
              <a:rPr lang="zh-TW" altLang="en-US" smtClean="0"/>
              <a:pPr/>
              <a:t>‹#›</a:t>
            </a:fld>
            <a:endParaRPr lang="zh-TW" altLang="en-US"/>
          </a:p>
        </p:txBody>
      </p:sp>
      <p:pic>
        <p:nvPicPr>
          <p:cNvPr id="9" name="圖片 8">
            <a:extLst>
              <a:ext uri="{FF2B5EF4-FFF2-40B4-BE49-F238E27FC236}">
                <a16:creationId xmlns:a16="http://schemas.microsoft.com/office/drawing/2014/main" id="{179951AB-553B-461A-84A5-1AF805C3E1D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7190" y="133604"/>
            <a:ext cx="3213932" cy="768096"/>
          </a:xfrm>
          <a:prstGeom prst="rect">
            <a:avLst/>
          </a:prstGeom>
        </p:spPr>
      </p:pic>
    </p:spTree>
    <p:extLst>
      <p:ext uri="{BB962C8B-B14F-4D97-AF65-F5344CB8AC3E}">
        <p14:creationId xmlns:p14="http://schemas.microsoft.com/office/powerpoint/2010/main" val="3642343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10ACFF41-BC17-4CAC-9D97-B3E31D616E21}"/>
              </a:ext>
            </a:extLst>
          </p:cNvPr>
          <p:cNvSpPr>
            <a:spLocks noGrp="1"/>
          </p:cNvSpPr>
          <p:nvPr>
            <p:ph type="title" orient="vert"/>
          </p:nvPr>
        </p:nvSpPr>
        <p:spPr>
          <a:xfrm>
            <a:off x="8724900" y="365125"/>
            <a:ext cx="2628900" cy="5811838"/>
          </a:xfrm>
        </p:spPr>
        <p:txBody>
          <a:bodyPr vert="eaVert"/>
          <a:lstStyle>
            <a:lvl1pPr>
              <a:defRPr b="1" baseline="0">
                <a:latin typeface="Times New Roman" panose="02020603050405020304" pitchFamily="18" charset="0"/>
                <a:ea typeface="標楷體" panose="03000509000000000000" pitchFamily="65" charset="-120"/>
              </a:defRPr>
            </a:lvl1pPr>
          </a:lstStyle>
          <a:p>
            <a:r>
              <a:rPr lang="zh-TW" altLang="en-US" dirty="0"/>
              <a:t>按一下以編輯母片標題樣式</a:t>
            </a:r>
          </a:p>
        </p:txBody>
      </p:sp>
      <p:sp>
        <p:nvSpPr>
          <p:cNvPr id="3" name="直排文字版面配置區 2">
            <a:extLst>
              <a:ext uri="{FF2B5EF4-FFF2-40B4-BE49-F238E27FC236}">
                <a16:creationId xmlns:a16="http://schemas.microsoft.com/office/drawing/2014/main" id="{4747F84D-3EE5-4FBD-9F70-4379EF08F201}"/>
              </a:ext>
            </a:extLst>
          </p:cNvPr>
          <p:cNvSpPr>
            <a:spLocks noGrp="1"/>
          </p:cNvSpPr>
          <p:nvPr>
            <p:ph type="body" orient="vert" idx="1"/>
          </p:nvPr>
        </p:nvSpPr>
        <p:spPr>
          <a:xfrm>
            <a:off x="838200" y="365125"/>
            <a:ext cx="7734300" cy="5811838"/>
          </a:xfrm>
        </p:spPr>
        <p:txBody>
          <a:bodyPr vert="eaVert"/>
          <a:lstStyle>
            <a:lvl1pPr>
              <a:defRPr baseline="0">
                <a:latin typeface="Times New Roman" panose="02020603050405020304" pitchFamily="18" charset="0"/>
                <a:ea typeface="標楷體" panose="03000509000000000000" pitchFamily="65" charset="-120"/>
              </a:defRPr>
            </a:lvl1pPr>
            <a:lvl2pPr>
              <a:defRPr baseline="0">
                <a:latin typeface="Times New Roman" panose="02020603050405020304" pitchFamily="18" charset="0"/>
                <a:ea typeface="標楷體" panose="03000509000000000000" pitchFamily="65" charset="-120"/>
              </a:defRPr>
            </a:lvl2pPr>
            <a:lvl3pPr>
              <a:defRPr baseline="0">
                <a:latin typeface="Times New Roman" panose="02020603050405020304" pitchFamily="18" charset="0"/>
                <a:ea typeface="標楷體" panose="03000509000000000000" pitchFamily="65" charset="-120"/>
              </a:defRPr>
            </a:lvl3pPr>
            <a:lvl4pPr>
              <a:defRPr baseline="0">
                <a:latin typeface="Times New Roman" panose="02020603050405020304" pitchFamily="18" charset="0"/>
                <a:ea typeface="標楷體" panose="03000509000000000000" pitchFamily="65" charset="-120"/>
              </a:defRPr>
            </a:lvl4pPr>
            <a:lvl5pPr>
              <a:defRPr baseline="0">
                <a:latin typeface="Times New Roman" panose="02020603050405020304" pitchFamily="18" charset="0"/>
                <a:ea typeface="標楷體" panose="03000509000000000000"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a:extLst>
              <a:ext uri="{FF2B5EF4-FFF2-40B4-BE49-F238E27FC236}">
                <a16:creationId xmlns:a16="http://schemas.microsoft.com/office/drawing/2014/main" id="{609DA14C-5B5C-4A85-87C4-59AEDEE7DF12}"/>
              </a:ext>
            </a:extLst>
          </p:cNvPr>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76357D8C-541D-4E8A-9D62-CD397C305041}" type="datetime1">
              <a:rPr lang="zh-TW" altLang="en-US" smtClean="0"/>
              <a:pPr/>
              <a:t>2023/6/12</a:t>
            </a:fld>
            <a:endParaRPr lang="zh-TW" altLang="en-US"/>
          </a:p>
        </p:txBody>
      </p:sp>
      <p:sp>
        <p:nvSpPr>
          <p:cNvPr id="5" name="頁尾版面配置區 4">
            <a:extLst>
              <a:ext uri="{FF2B5EF4-FFF2-40B4-BE49-F238E27FC236}">
                <a16:creationId xmlns:a16="http://schemas.microsoft.com/office/drawing/2014/main" id="{4263C3BB-2112-4F79-A212-07E9DD8C1E9B}"/>
              </a:ext>
            </a:extLst>
          </p:cNvPr>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TW" altLang="en-US"/>
          </a:p>
        </p:txBody>
      </p:sp>
      <p:sp>
        <p:nvSpPr>
          <p:cNvPr id="6" name="投影片編號版面配置區 5">
            <a:extLst>
              <a:ext uri="{FF2B5EF4-FFF2-40B4-BE49-F238E27FC236}">
                <a16:creationId xmlns:a16="http://schemas.microsoft.com/office/drawing/2014/main" id="{CAEE0A10-1970-4D0D-B3D1-356B4C2AFDA5}"/>
              </a:ext>
            </a:extLst>
          </p:cNvPr>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D2B5BE26-702C-4921-81E7-8AF275EDA2CC}" type="slidenum">
              <a:rPr lang="zh-TW" altLang="en-US" smtClean="0"/>
              <a:pPr/>
              <a:t>‹#›</a:t>
            </a:fld>
            <a:endParaRPr lang="zh-TW" altLang="en-US"/>
          </a:p>
        </p:txBody>
      </p:sp>
      <p:pic>
        <p:nvPicPr>
          <p:cNvPr id="9" name="圖片 8">
            <a:extLst>
              <a:ext uri="{FF2B5EF4-FFF2-40B4-BE49-F238E27FC236}">
                <a16:creationId xmlns:a16="http://schemas.microsoft.com/office/drawing/2014/main" id="{2833B2E1-CBF8-4350-89CD-75D088E6E1F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8093" y="133604"/>
            <a:ext cx="3213932" cy="768096"/>
          </a:xfrm>
          <a:prstGeom prst="rect">
            <a:avLst/>
          </a:prstGeom>
        </p:spPr>
      </p:pic>
    </p:spTree>
    <p:extLst>
      <p:ext uri="{BB962C8B-B14F-4D97-AF65-F5344CB8AC3E}">
        <p14:creationId xmlns:p14="http://schemas.microsoft.com/office/powerpoint/2010/main" val="1990717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E3E4F1B-0DF3-4A69-867A-A2ABCE70C227}"/>
              </a:ext>
            </a:extLst>
          </p:cNvPr>
          <p:cNvSpPr>
            <a:spLocks noGrp="1"/>
          </p:cNvSpPr>
          <p:nvPr>
            <p:ph type="title"/>
          </p:nvPr>
        </p:nvSpPr>
        <p:spPr/>
        <p:txBody>
          <a:bodyPr>
            <a:normAutofit/>
          </a:bodyPr>
          <a:lstStyle>
            <a:lvl1pPr>
              <a:defRPr sz="4200" b="1" baseline="0">
                <a:latin typeface="Times New Roman" panose="02020603050405020304" pitchFamily="18" charset="0"/>
                <a:ea typeface="標楷體" panose="03000509000000000000" pitchFamily="65" charset="-120"/>
              </a:defRPr>
            </a:lvl1pPr>
          </a:lstStyle>
          <a:p>
            <a:r>
              <a:rPr lang="zh-TW" altLang="en-US" dirty="0"/>
              <a:t>按一下以編輯母片標題樣式</a:t>
            </a:r>
          </a:p>
        </p:txBody>
      </p:sp>
      <p:sp>
        <p:nvSpPr>
          <p:cNvPr id="3" name="內容版面配置區 2">
            <a:extLst>
              <a:ext uri="{FF2B5EF4-FFF2-40B4-BE49-F238E27FC236}">
                <a16:creationId xmlns:a16="http://schemas.microsoft.com/office/drawing/2014/main" id="{DA49BCF3-D7B1-4656-B3ED-DD3050950CA8}"/>
              </a:ext>
            </a:extLst>
          </p:cNvPr>
          <p:cNvSpPr>
            <a:spLocks noGrp="1"/>
          </p:cNvSpPr>
          <p:nvPr>
            <p:ph idx="1"/>
          </p:nvPr>
        </p:nvSpPr>
        <p:spPr>
          <a:xfrm>
            <a:off x="838200" y="1690688"/>
            <a:ext cx="10515600" cy="4486275"/>
          </a:xfrm>
        </p:spPr>
        <p:txBody>
          <a:bodyPr/>
          <a:lstStyle>
            <a:lvl1pPr>
              <a:defRPr baseline="0">
                <a:latin typeface="Times New Roman" panose="02020603050405020304" pitchFamily="18" charset="0"/>
                <a:ea typeface="標楷體" panose="03000509000000000000" pitchFamily="65" charset="-120"/>
              </a:defRPr>
            </a:lvl1pPr>
            <a:lvl2pPr>
              <a:defRPr baseline="0">
                <a:latin typeface="Times New Roman" panose="02020603050405020304" pitchFamily="18" charset="0"/>
                <a:ea typeface="標楷體" panose="03000509000000000000" pitchFamily="65" charset="-120"/>
              </a:defRPr>
            </a:lvl2pPr>
            <a:lvl3pPr>
              <a:defRPr baseline="0">
                <a:latin typeface="Times New Roman" panose="02020603050405020304" pitchFamily="18" charset="0"/>
                <a:ea typeface="標楷體" panose="03000509000000000000" pitchFamily="65" charset="-120"/>
              </a:defRPr>
            </a:lvl3pPr>
            <a:lvl4pPr>
              <a:defRPr baseline="0">
                <a:latin typeface="Times New Roman" panose="02020603050405020304" pitchFamily="18" charset="0"/>
                <a:ea typeface="標楷體" panose="03000509000000000000" pitchFamily="65" charset="-120"/>
              </a:defRPr>
            </a:lvl4pPr>
            <a:lvl5pPr>
              <a:defRPr baseline="0">
                <a:latin typeface="Times New Roman" panose="02020603050405020304" pitchFamily="18" charset="0"/>
                <a:ea typeface="標楷體" panose="03000509000000000000"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a:extLst>
              <a:ext uri="{FF2B5EF4-FFF2-40B4-BE49-F238E27FC236}">
                <a16:creationId xmlns:a16="http://schemas.microsoft.com/office/drawing/2014/main" id="{576120EE-F7CF-4055-AFA0-1D60D689A9F6}"/>
              </a:ext>
            </a:extLst>
          </p:cNvPr>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8C353E2A-D468-42D4-B95B-D083617748B9}" type="datetime1">
              <a:rPr lang="zh-TW" altLang="en-US" smtClean="0"/>
              <a:pPr/>
              <a:t>2023/6/12</a:t>
            </a:fld>
            <a:endParaRPr lang="zh-TW" altLang="en-US"/>
          </a:p>
        </p:txBody>
      </p:sp>
      <p:sp>
        <p:nvSpPr>
          <p:cNvPr id="5" name="頁尾版面配置區 4">
            <a:extLst>
              <a:ext uri="{FF2B5EF4-FFF2-40B4-BE49-F238E27FC236}">
                <a16:creationId xmlns:a16="http://schemas.microsoft.com/office/drawing/2014/main" id="{DB644779-3B33-4ED8-9DF8-98E7C894B506}"/>
              </a:ext>
            </a:extLst>
          </p:cNvPr>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TW" altLang="en-US"/>
          </a:p>
        </p:txBody>
      </p:sp>
      <p:sp>
        <p:nvSpPr>
          <p:cNvPr id="6" name="投影片編號版面配置區 5">
            <a:extLst>
              <a:ext uri="{FF2B5EF4-FFF2-40B4-BE49-F238E27FC236}">
                <a16:creationId xmlns:a16="http://schemas.microsoft.com/office/drawing/2014/main" id="{47CE16BC-6298-4EB6-87B4-D1B7DAEB4C8E}"/>
              </a:ext>
            </a:extLst>
          </p:cNvPr>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D2B5BE26-702C-4921-81E7-8AF275EDA2CC}" type="slidenum">
              <a:rPr lang="zh-TW" altLang="en-US" smtClean="0"/>
              <a:pPr/>
              <a:t>‹#›</a:t>
            </a:fld>
            <a:endParaRPr lang="zh-TW" altLang="en-US"/>
          </a:p>
        </p:txBody>
      </p:sp>
      <p:pic>
        <p:nvPicPr>
          <p:cNvPr id="9" name="圖片 8">
            <a:extLst>
              <a:ext uri="{FF2B5EF4-FFF2-40B4-BE49-F238E27FC236}">
                <a16:creationId xmlns:a16="http://schemas.microsoft.com/office/drawing/2014/main" id="{4FF09C93-0F04-4DDF-81F5-C755E90ECA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7190" y="133604"/>
            <a:ext cx="3213932" cy="768096"/>
          </a:xfrm>
          <a:prstGeom prst="rect">
            <a:avLst/>
          </a:prstGeom>
        </p:spPr>
      </p:pic>
    </p:spTree>
    <p:extLst>
      <p:ext uri="{BB962C8B-B14F-4D97-AF65-F5344CB8AC3E}">
        <p14:creationId xmlns:p14="http://schemas.microsoft.com/office/powerpoint/2010/main" val="1261611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37545A-3912-49F6-B0A6-C9E5C46F6CAA}"/>
              </a:ext>
            </a:extLst>
          </p:cNvPr>
          <p:cNvSpPr>
            <a:spLocks noGrp="1"/>
          </p:cNvSpPr>
          <p:nvPr>
            <p:ph type="title"/>
          </p:nvPr>
        </p:nvSpPr>
        <p:spPr>
          <a:xfrm>
            <a:off x="831850" y="1709738"/>
            <a:ext cx="10515600" cy="2852737"/>
          </a:xfrm>
        </p:spPr>
        <p:txBody>
          <a:bodyPr anchor="b">
            <a:normAutofit/>
          </a:bodyPr>
          <a:lstStyle>
            <a:lvl1pPr algn="ctr">
              <a:defRPr sz="5600" b="1" baseline="0">
                <a:latin typeface="Times New Roman" panose="02020603050405020304" pitchFamily="18" charset="0"/>
                <a:ea typeface="標楷體" panose="03000509000000000000" pitchFamily="65" charset="-120"/>
              </a:defRPr>
            </a:lvl1pPr>
          </a:lstStyle>
          <a:p>
            <a:r>
              <a:rPr lang="zh-TW" altLang="en-US" dirty="0"/>
              <a:t>按一下以編輯母片標題樣式</a:t>
            </a:r>
          </a:p>
        </p:txBody>
      </p:sp>
      <p:sp>
        <p:nvSpPr>
          <p:cNvPr id="3" name="文字版面配置區 2">
            <a:extLst>
              <a:ext uri="{FF2B5EF4-FFF2-40B4-BE49-F238E27FC236}">
                <a16:creationId xmlns:a16="http://schemas.microsoft.com/office/drawing/2014/main" id="{0E534032-8A69-40D5-A837-30CAAEA2DB58}"/>
              </a:ext>
            </a:extLst>
          </p:cNvPr>
          <p:cNvSpPr>
            <a:spLocks noGrp="1"/>
          </p:cNvSpPr>
          <p:nvPr>
            <p:ph type="body" idx="1"/>
          </p:nvPr>
        </p:nvSpPr>
        <p:spPr>
          <a:xfrm>
            <a:off x="831850" y="4589463"/>
            <a:ext cx="10515600" cy="1500187"/>
          </a:xfrm>
        </p:spPr>
        <p:txBody>
          <a:bodyPr/>
          <a:lstStyle>
            <a:lvl1pPr marL="0" indent="0">
              <a:buNone/>
              <a:defRPr sz="2400" baseline="0">
                <a:solidFill>
                  <a:schemeClr val="tx1">
                    <a:tint val="75000"/>
                  </a:schemeClr>
                </a:solidFill>
                <a:latin typeface="Times New Roman" panose="02020603050405020304" pitchFamily="18" charset="0"/>
                <a:ea typeface="標楷體" panose="03000509000000000000" pitchFamily="65" charset="-12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dirty="0"/>
              <a:t>按一下以編輯母片文字樣式</a:t>
            </a:r>
          </a:p>
        </p:txBody>
      </p:sp>
      <p:sp>
        <p:nvSpPr>
          <p:cNvPr id="4" name="日期版面配置區 3">
            <a:extLst>
              <a:ext uri="{FF2B5EF4-FFF2-40B4-BE49-F238E27FC236}">
                <a16:creationId xmlns:a16="http://schemas.microsoft.com/office/drawing/2014/main" id="{BB3A2A9A-92CC-4F44-94A4-0E4E6F4FA30D}"/>
              </a:ext>
            </a:extLst>
          </p:cNvPr>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84AD58FD-9B8B-4B75-A125-75D0E225B163}" type="datetime1">
              <a:rPr lang="zh-TW" altLang="en-US" smtClean="0"/>
              <a:pPr/>
              <a:t>2023/6/12</a:t>
            </a:fld>
            <a:endParaRPr lang="zh-TW" altLang="en-US"/>
          </a:p>
        </p:txBody>
      </p:sp>
      <p:sp>
        <p:nvSpPr>
          <p:cNvPr id="5" name="頁尾版面配置區 4">
            <a:extLst>
              <a:ext uri="{FF2B5EF4-FFF2-40B4-BE49-F238E27FC236}">
                <a16:creationId xmlns:a16="http://schemas.microsoft.com/office/drawing/2014/main" id="{2B169C43-2B8B-46B6-B591-651DBB679763}"/>
              </a:ext>
            </a:extLst>
          </p:cNvPr>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TW" altLang="en-US"/>
          </a:p>
        </p:txBody>
      </p:sp>
      <p:sp>
        <p:nvSpPr>
          <p:cNvPr id="6" name="投影片編號版面配置區 5">
            <a:extLst>
              <a:ext uri="{FF2B5EF4-FFF2-40B4-BE49-F238E27FC236}">
                <a16:creationId xmlns:a16="http://schemas.microsoft.com/office/drawing/2014/main" id="{D32A8A4A-D4F5-4872-B630-A2A3F1127651}"/>
              </a:ext>
            </a:extLst>
          </p:cNvPr>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D2B5BE26-702C-4921-81E7-8AF275EDA2CC}" type="slidenum">
              <a:rPr lang="zh-TW" altLang="en-US" smtClean="0"/>
              <a:pPr/>
              <a:t>‹#›</a:t>
            </a:fld>
            <a:endParaRPr lang="zh-TW" altLang="en-US"/>
          </a:p>
        </p:txBody>
      </p:sp>
      <p:pic>
        <p:nvPicPr>
          <p:cNvPr id="9" name="圖片 8">
            <a:extLst>
              <a:ext uri="{FF2B5EF4-FFF2-40B4-BE49-F238E27FC236}">
                <a16:creationId xmlns:a16="http://schemas.microsoft.com/office/drawing/2014/main" id="{79B0A3D2-747C-4A0C-AF84-B656C257D1A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7190" y="133604"/>
            <a:ext cx="3213932" cy="768096"/>
          </a:xfrm>
          <a:prstGeom prst="rect">
            <a:avLst/>
          </a:prstGeom>
        </p:spPr>
      </p:pic>
    </p:spTree>
    <p:extLst>
      <p:ext uri="{BB962C8B-B14F-4D97-AF65-F5344CB8AC3E}">
        <p14:creationId xmlns:p14="http://schemas.microsoft.com/office/powerpoint/2010/main" val="1009500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29E9C8-7952-4651-92AA-DEBAC249AAAE}"/>
              </a:ext>
            </a:extLst>
          </p:cNvPr>
          <p:cNvSpPr>
            <a:spLocks noGrp="1"/>
          </p:cNvSpPr>
          <p:nvPr>
            <p:ph type="title"/>
          </p:nvPr>
        </p:nvSpPr>
        <p:spPr/>
        <p:txBody>
          <a:bodyPr/>
          <a:lstStyle>
            <a:lvl1pPr>
              <a:defRPr b="1" baseline="0">
                <a:latin typeface="Times New Roman" panose="02020603050405020304" pitchFamily="18" charset="0"/>
                <a:ea typeface="標楷體" panose="03000509000000000000" pitchFamily="65" charset="-120"/>
              </a:defRPr>
            </a:lvl1pPr>
          </a:lstStyle>
          <a:p>
            <a:r>
              <a:rPr lang="zh-TW" altLang="en-US" dirty="0"/>
              <a:t>按一下以編輯母片標題樣式</a:t>
            </a:r>
          </a:p>
        </p:txBody>
      </p:sp>
      <p:sp>
        <p:nvSpPr>
          <p:cNvPr id="3" name="內容版面配置區 2">
            <a:extLst>
              <a:ext uri="{FF2B5EF4-FFF2-40B4-BE49-F238E27FC236}">
                <a16:creationId xmlns:a16="http://schemas.microsoft.com/office/drawing/2014/main" id="{24BE5D6B-8227-4283-B342-9F1B1CCB4E60}"/>
              </a:ext>
            </a:extLst>
          </p:cNvPr>
          <p:cNvSpPr>
            <a:spLocks noGrp="1"/>
          </p:cNvSpPr>
          <p:nvPr>
            <p:ph sz="half" idx="1"/>
          </p:nvPr>
        </p:nvSpPr>
        <p:spPr>
          <a:xfrm>
            <a:off x="838200" y="1825625"/>
            <a:ext cx="5181600" cy="4351338"/>
          </a:xfrm>
        </p:spPr>
        <p:txBody>
          <a:bodyPr/>
          <a:lstStyle>
            <a:lvl1pPr>
              <a:defRPr baseline="0">
                <a:latin typeface="Times New Roman" panose="02020603050405020304" pitchFamily="18" charset="0"/>
                <a:ea typeface="標楷體" panose="03000509000000000000" pitchFamily="65" charset="-120"/>
              </a:defRPr>
            </a:lvl1pPr>
            <a:lvl2pPr>
              <a:defRPr baseline="0">
                <a:latin typeface="Times New Roman" panose="02020603050405020304" pitchFamily="18" charset="0"/>
                <a:ea typeface="標楷體" panose="03000509000000000000" pitchFamily="65" charset="-120"/>
              </a:defRPr>
            </a:lvl2pPr>
            <a:lvl3pPr>
              <a:defRPr baseline="0">
                <a:latin typeface="Times New Roman" panose="02020603050405020304" pitchFamily="18" charset="0"/>
                <a:ea typeface="標楷體" panose="03000509000000000000" pitchFamily="65" charset="-120"/>
              </a:defRPr>
            </a:lvl3pPr>
            <a:lvl4pPr>
              <a:defRPr baseline="0">
                <a:latin typeface="Times New Roman" panose="02020603050405020304" pitchFamily="18" charset="0"/>
                <a:ea typeface="標楷體" panose="03000509000000000000" pitchFamily="65" charset="-120"/>
              </a:defRPr>
            </a:lvl4pPr>
            <a:lvl5pPr>
              <a:defRPr baseline="0">
                <a:latin typeface="Times New Roman" panose="02020603050405020304" pitchFamily="18" charset="0"/>
                <a:ea typeface="標楷體" panose="03000509000000000000"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內容版面配置區 3">
            <a:extLst>
              <a:ext uri="{FF2B5EF4-FFF2-40B4-BE49-F238E27FC236}">
                <a16:creationId xmlns:a16="http://schemas.microsoft.com/office/drawing/2014/main" id="{87D14B90-5FFF-47FB-8275-74216F198FFF}"/>
              </a:ext>
            </a:extLst>
          </p:cNvPr>
          <p:cNvSpPr>
            <a:spLocks noGrp="1"/>
          </p:cNvSpPr>
          <p:nvPr>
            <p:ph sz="half" idx="2"/>
          </p:nvPr>
        </p:nvSpPr>
        <p:spPr>
          <a:xfrm>
            <a:off x="6172200" y="1825625"/>
            <a:ext cx="5181600" cy="4351338"/>
          </a:xfrm>
        </p:spPr>
        <p:txBody>
          <a:bodyPr/>
          <a:lstStyle>
            <a:lvl1pPr>
              <a:defRPr baseline="0">
                <a:latin typeface="Times New Roman" panose="02020603050405020304" pitchFamily="18" charset="0"/>
                <a:ea typeface="標楷體" panose="03000509000000000000" pitchFamily="65" charset="-120"/>
              </a:defRPr>
            </a:lvl1pPr>
            <a:lvl2pPr>
              <a:defRPr baseline="0">
                <a:latin typeface="Times New Roman" panose="02020603050405020304" pitchFamily="18" charset="0"/>
                <a:ea typeface="標楷體" panose="03000509000000000000" pitchFamily="65" charset="-120"/>
              </a:defRPr>
            </a:lvl2pPr>
            <a:lvl3pPr>
              <a:defRPr baseline="0">
                <a:latin typeface="Times New Roman" panose="02020603050405020304" pitchFamily="18" charset="0"/>
                <a:ea typeface="標楷體" panose="03000509000000000000" pitchFamily="65" charset="-120"/>
              </a:defRPr>
            </a:lvl3pPr>
            <a:lvl4pPr>
              <a:defRPr baseline="0">
                <a:latin typeface="Times New Roman" panose="02020603050405020304" pitchFamily="18" charset="0"/>
                <a:ea typeface="標楷體" panose="03000509000000000000" pitchFamily="65" charset="-120"/>
              </a:defRPr>
            </a:lvl4pPr>
            <a:lvl5pPr>
              <a:defRPr baseline="0">
                <a:latin typeface="Times New Roman" panose="02020603050405020304" pitchFamily="18" charset="0"/>
                <a:ea typeface="標楷體" panose="03000509000000000000"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5" name="日期版面配置區 4">
            <a:extLst>
              <a:ext uri="{FF2B5EF4-FFF2-40B4-BE49-F238E27FC236}">
                <a16:creationId xmlns:a16="http://schemas.microsoft.com/office/drawing/2014/main" id="{6425D99A-AA3B-43A0-883A-5164070C60D0}"/>
              </a:ext>
            </a:extLst>
          </p:cNvPr>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8530E546-62A0-4324-90D2-C64DBE828A43}" type="datetime1">
              <a:rPr lang="zh-TW" altLang="en-US" smtClean="0"/>
              <a:pPr/>
              <a:t>2023/6/12</a:t>
            </a:fld>
            <a:endParaRPr lang="zh-TW" altLang="en-US"/>
          </a:p>
        </p:txBody>
      </p:sp>
      <p:sp>
        <p:nvSpPr>
          <p:cNvPr id="6" name="頁尾版面配置區 5">
            <a:extLst>
              <a:ext uri="{FF2B5EF4-FFF2-40B4-BE49-F238E27FC236}">
                <a16:creationId xmlns:a16="http://schemas.microsoft.com/office/drawing/2014/main" id="{81DB0A36-C14E-43E5-95C1-03B2A0F69D0E}"/>
              </a:ext>
            </a:extLst>
          </p:cNvPr>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TW" altLang="en-US"/>
          </a:p>
        </p:txBody>
      </p:sp>
      <p:sp>
        <p:nvSpPr>
          <p:cNvPr id="7" name="投影片編號版面配置區 6">
            <a:extLst>
              <a:ext uri="{FF2B5EF4-FFF2-40B4-BE49-F238E27FC236}">
                <a16:creationId xmlns:a16="http://schemas.microsoft.com/office/drawing/2014/main" id="{52EE7D81-F525-4943-AAC3-7F2C79E80F2C}"/>
              </a:ext>
            </a:extLst>
          </p:cNvPr>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D2B5BE26-702C-4921-81E7-8AF275EDA2CC}" type="slidenum">
              <a:rPr lang="zh-TW" altLang="en-US" smtClean="0"/>
              <a:pPr/>
              <a:t>‹#›</a:t>
            </a:fld>
            <a:endParaRPr lang="zh-TW" altLang="en-US"/>
          </a:p>
        </p:txBody>
      </p:sp>
      <p:pic>
        <p:nvPicPr>
          <p:cNvPr id="10" name="圖片 9">
            <a:extLst>
              <a:ext uri="{FF2B5EF4-FFF2-40B4-BE49-F238E27FC236}">
                <a16:creationId xmlns:a16="http://schemas.microsoft.com/office/drawing/2014/main" id="{C7ABA361-F882-4706-B910-F04A63C2553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7190" y="133604"/>
            <a:ext cx="3213932" cy="768096"/>
          </a:xfrm>
          <a:prstGeom prst="rect">
            <a:avLst/>
          </a:prstGeom>
        </p:spPr>
      </p:pic>
    </p:spTree>
    <p:extLst>
      <p:ext uri="{BB962C8B-B14F-4D97-AF65-F5344CB8AC3E}">
        <p14:creationId xmlns:p14="http://schemas.microsoft.com/office/powerpoint/2010/main" val="369494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E6A43F-76E8-42E1-80D3-903CFAF6A537}"/>
              </a:ext>
            </a:extLst>
          </p:cNvPr>
          <p:cNvSpPr>
            <a:spLocks noGrp="1"/>
          </p:cNvSpPr>
          <p:nvPr>
            <p:ph type="title"/>
          </p:nvPr>
        </p:nvSpPr>
        <p:spPr>
          <a:xfrm>
            <a:off x="839788" y="365125"/>
            <a:ext cx="10515600" cy="1325563"/>
          </a:xfrm>
        </p:spPr>
        <p:txBody>
          <a:bodyPr/>
          <a:lstStyle>
            <a:lvl1pPr>
              <a:defRPr b="1" baseline="0">
                <a:latin typeface="Times New Roman" panose="02020603050405020304" pitchFamily="18" charset="0"/>
                <a:ea typeface="標楷體" panose="03000509000000000000" pitchFamily="65" charset="-120"/>
              </a:defRPr>
            </a:lvl1pPr>
          </a:lstStyle>
          <a:p>
            <a:r>
              <a:rPr lang="zh-TW" altLang="en-US" dirty="0"/>
              <a:t>按一下以編輯母片標題樣式</a:t>
            </a:r>
          </a:p>
        </p:txBody>
      </p:sp>
      <p:sp>
        <p:nvSpPr>
          <p:cNvPr id="3" name="文字版面配置區 2">
            <a:extLst>
              <a:ext uri="{FF2B5EF4-FFF2-40B4-BE49-F238E27FC236}">
                <a16:creationId xmlns:a16="http://schemas.microsoft.com/office/drawing/2014/main" id="{70F186F8-2A56-432E-AC37-9F1BDD7E5154}"/>
              </a:ext>
            </a:extLst>
          </p:cNvPr>
          <p:cNvSpPr>
            <a:spLocks noGrp="1"/>
          </p:cNvSpPr>
          <p:nvPr>
            <p:ph type="body" idx="1"/>
          </p:nvPr>
        </p:nvSpPr>
        <p:spPr>
          <a:xfrm>
            <a:off x="839788" y="1681163"/>
            <a:ext cx="5157787" cy="823912"/>
          </a:xfrm>
        </p:spPr>
        <p:txBody>
          <a:bodyPr anchor="b"/>
          <a:lstStyle>
            <a:lvl1pPr marL="0" indent="0">
              <a:buNone/>
              <a:defRPr sz="2400" b="1" baseline="0">
                <a:latin typeface="Times New Roman" panose="02020603050405020304" pitchFamily="18" charset="0"/>
                <a:ea typeface="標楷體" panose="03000509000000000000" pitchFamily="65" charset="-12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dirty="0"/>
              <a:t>按一下以編輯母片文字樣式</a:t>
            </a:r>
          </a:p>
        </p:txBody>
      </p:sp>
      <p:sp>
        <p:nvSpPr>
          <p:cNvPr id="4" name="內容版面配置區 3">
            <a:extLst>
              <a:ext uri="{FF2B5EF4-FFF2-40B4-BE49-F238E27FC236}">
                <a16:creationId xmlns:a16="http://schemas.microsoft.com/office/drawing/2014/main" id="{C68BB4BD-1B97-4C11-A815-AD59782849C5}"/>
              </a:ext>
            </a:extLst>
          </p:cNvPr>
          <p:cNvSpPr>
            <a:spLocks noGrp="1"/>
          </p:cNvSpPr>
          <p:nvPr>
            <p:ph sz="half" idx="2"/>
          </p:nvPr>
        </p:nvSpPr>
        <p:spPr>
          <a:xfrm>
            <a:off x="839788" y="2505075"/>
            <a:ext cx="5157787" cy="3684588"/>
          </a:xfrm>
        </p:spPr>
        <p:txBody>
          <a:bodyPr/>
          <a:lstStyle>
            <a:lvl1pPr>
              <a:defRPr baseline="0">
                <a:latin typeface="Times New Roman" panose="02020603050405020304" pitchFamily="18" charset="0"/>
                <a:ea typeface="標楷體" panose="03000509000000000000" pitchFamily="65" charset="-120"/>
              </a:defRPr>
            </a:lvl1pPr>
            <a:lvl2pPr>
              <a:defRPr baseline="0">
                <a:latin typeface="Times New Roman" panose="02020603050405020304" pitchFamily="18" charset="0"/>
                <a:ea typeface="標楷體" panose="03000509000000000000" pitchFamily="65" charset="-120"/>
              </a:defRPr>
            </a:lvl2pPr>
            <a:lvl3pPr>
              <a:defRPr baseline="0">
                <a:latin typeface="Times New Roman" panose="02020603050405020304" pitchFamily="18" charset="0"/>
                <a:ea typeface="標楷體" panose="03000509000000000000" pitchFamily="65" charset="-120"/>
              </a:defRPr>
            </a:lvl3pPr>
            <a:lvl4pPr>
              <a:defRPr baseline="0">
                <a:latin typeface="Times New Roman" panose="02020603050405020304" pitchFamily="18" charset="0"/>
                <a:ea typeface="標楷體" panose="03000509000000000000" pitchFamily="65" charset="-120"/>
              </a:defRPr>
            </a:lvl4pPr>
            <a:lvl5pPr>
              <a:defRPr baseline="0">
                <a:latin typeface="Times New Roman" panose="02020603050405020304" pitchFamily="18" charset="0"/>
                <a:ea typeface="標楷體" panose="03000509000000000000"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5" name="文字版面配置區 4">
            <a:extLst>
              <a:ext uri="{FF2B5EF4-FFF2-40B4-BE49-F238E27FC236}">
                <a16:creationId xmlns:a16="http://schemas.microsoft.com/office/drawing/2014/main" id="{247CF0B2-3750-4ED5-BEA1-D6C122E6A156}"/>
              </a:ext>
            </a:extLst>
          </p:cNvPr>
          <p:cNvSpPr>
            <a:spLocks noGrp="1"/>
          </p:cNvSpPr>
          <p:nvPr>
            <p:ph type="body" sz="quarter" idx="3"/>
          </p:nvPr>
        </p:nvSpPr>
        <p:spPr>
          <a:xfrm>
            <a:off x="6172200" y="1681163"/>
            <a:ext cx="5183188" cy="823912"/>
          </a:xfrm>
        </p:spPr>
        <p:txBody>
          <a:bodyPr anchor="b"/>
          <a:lstStyle>
            <a:lvl1pPr marL="0" indent="0">
              <a:buNone/>
              <a:defRPr sz="2400" b="1" baseline="0">
                <a:latin typeface="Times New Roman" panose="02020603050405020304" pitchFamily="18" charset="0"/>
                <a:ea typeface="標楷體" panose="03000509000000000000" pitchFamily="65" charset="-12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dirty="0"/>
              <a:t>按一下以編輯母片文字樣式</a:t>
            </a:r>
          </a:p>
        </p:txBody>
      </p:sp>
      <p:sp>
        <p:nvSpPr>
          <p:cNvPr id="6" name="內容版面配置區 5">
            <a:extLst>
              <a:ext uri="{FF2B5EF4-FFF2-40B4-BE49-F238E27FC236}">
                <a16:creationId xmlns:a16="http://schemas.microsoft.com/office/drawing/2014/main" id="{BE4B6FC5-8853-4258-B730-B2D8A3457AB9}"/>
              </a:ext>
            </a:extLst>
          </p:cNvPr>
          <p:cNvSpPr>
            <a:spLocks noGrp="1"/>
          </p:cNvSpPr>
          <p:nvPr>
            <p:ph sz="quarter" idx="4"/>
          </p:nvPr>
        </p:nvSpPr>
        <p:spPr>
          <a:xfrm>
            <a:off x="6172200" y="2505075"/>
            <a:ext cx="5183188" cy="3684588"/>
          </a:xfrm>
        </p:spPr>
        <p:txBody>
          <a:bodyPr/>
          <a:lstStyle>
            <a:lvl1pPr>
              <a:defRPr baseline="0">
                <a:latin typeface="Times New Roman" panose="02020603050405020304" pitchFamily="18" charset="0"/>
                <a:ea typeface="標楷體" panose="03000509000000000000" pitchFamily="65" charset="-120"/>
              </a:defRPr>
            </a:lvl1pPr>
            <a:lvl2pPr>
              <a:defRPr baseline="0">
                <a:latin typeface="Times New Roman" panose="02020603050405020304" pitchFamily="18" charset="0"/>
                <a:ea typeface="標楷體" panose="03000509000000000000" pitchFamily="65" charset="-120"/>
              </a:defRPr>
            </a:lvl2pPr>
            <a:lvl3pPr>
              <a:defRPr baseline="0">
                <a:latin typeface="Times New Roman" panose="02020603050405020304" pitchFamily="18" charset="0"/>
                <a:ea typeface="標楷體" panose="03000509000000000000" pitchFamily="65" charset="-120"/>
              </a:defRPr>
            </a:lvl3pPr>
            <a:lvl4pPr>
              <a:defRPr baseline="0">
                <a:latin typeface="Times New Roman" panose="02020603050405020304" pitchFamily="18" charset="0"/>
                <a:ea typeface="標楷體" panose="03000509000000000000" pitchFamily="65" charset="-120"/>
              </a:defRPr>
            </a:lvl4pPr>
            <a:lvl5pPr>
              <a:defRPr baseline="0">
                <a:latin typeface="Times New Roman" panose="02020603050405020304" pitchFamily="18" charset="0"/>
                <a:ea typeface="標楷體" panose="03000509000000000000"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7" name="日期版面配置區 6">
            <a:extLst>
              <a:ext uri="{FF2B5EF4-FFF2-40B4-BE49-F238E27FC236}">
                <a16:creationId xmlns:a16="http://schemas.microsoft.com/office/drawing/2014/main" id="{0532E852-DF20-4E3F-916C-73F27F57303D}"/>
              </a:ext>
            </a:extLst>
          </p:cNvPr>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23B845D1-7E58-4D56-9D2C-E7C4F468F1A7}" type="datetime1">
              <a:rPr lang="zh-TW" altLang="en-US" smtClean="0"/>
              <a:pPr/>
              <a:t>2023/6/12</a:t>
            </a:fld>
            <a:endParaRPr lang="zh-TW" altLang="en-US"/>
          </a:p>
        </p:txBody>
      </p:sp>
      <p:sp>
        <p:nvSpPr>
          <p:cNvPr id="8" name="頁尾版面配置區 7">
            <a:extLst>
              <a:ext uri="{FF2B5EF4-FFF2-40B4-BE49-F238E27FC236}">
                <a16:creationId xmlns:a16="http://schemas.microsoft.com/office/drawing/2014/main" id="{BA4516C7-AFF1-485A-808C-BADB0F5268AB}"/>
              </a:ext>
            </a:extLst>
          </p:cNvPr>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TW" altLang="en-US"/>
          </a:p>
        </p:txBody>
      </p:sp>
      <p:sp>
        <p:nvSpPr>
          <p:cNvPr id="9" name="投影片編號版面配置區 8">
            <a:extLst>
              <a:ext uri="{FF2B5EF4-FFF2-40B4-BE49-F238E27FC236}">
                <a16:creationId xmlns:a16="http://schemas.microsoft.com/office/drawing/2014/main" id="{9C6471C8-9FA6-4185-846C-791C3B6F7AA7}"/>
              </a:ext>
            </a:extLst>
          </p:cNvPr>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D2B5BE26-702C-4921-81E7-8AF275EDA2CC}" type="slidenum">
              <a:rPr lang="zh-TW" altLang="en-US" smtClean="0"/>
              <a:pPr/>
              <a:t>‹#›</a:t>
            </a:fld>
            <a:endParaRPr lang="zh-TW" altLang="en-US"/>
          </a:p>
        </p:txBody>
      </p:sp>
      <p:pic>
        <p:nvPicPr>
          <p:cNvPr id="12" name="圖片 11">
            <a:extLst>
              <a:ext uri="{FF2B5EF4-FFF2-40B4-BE49-F238E27FC236}">
                <a16:creationId xmlns:a16="http://schemas.microsoft.com/office/drawing/2014/main" id="{B7518F79-FD38-4772-9ACF-82D4D7C0BFC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7190" y="133604"/>
            <a:ext cx="3213932" cy="768096"/>
          </a:xfrm>
          <a:prstGeom prst="rect">
            <a:avLst/>
          </a:prstGeom>
        </p:spPr>
      </p:pic>
    </p:spTree>
    <p:extLst>
      <p:ext uri="{BB962C8B-B14F-4D97-AF65-F5344CB8AC3E}">
        <p14:creationId xmlns:p14="http://schemas.microsoft.com/office/powerpoint/2010/main" val="2230799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47C197-77AD-4983-8395-2CD7356D28D6}"/>
              </a:ext>
            </a:extLst>
          </p:cNvPr>
          <p:cNvSpPr>
            <a:spLocks noGrp="1"/>
          </p:cNvSpPr>
          <p:nvPr>
            <p:ph type="title"/>
          </p:nvPr>
        </p:nvSpPr>
        <p:spPr/>
        <p:txBody>
          <a:bodyPr/>
          <a:lstStyle>
            <a:lvl1pPr>
              <a:defRPr b="1" baseline="0">
                <a:latin typeface="Times New Roman" panose="02020603050405020304" pitchFamily="18" charset="0"/>
                <a:ea typeface="標楷體" panose="03000509000000000000" pitchFamily="65" charset="-120"/>
              </a:defRPr>
            </a:lvl1pPr>
          </a:lstStyle>
          <a:p>
            <a:r>
              <a:rPr lang="zh-TW" altLang="en-US" dirty="0"/>
              <a:t>按一下以編輯母片標題樣式</a:t>
            </a:r>
          </a:p>
        </p:txBody>
      </p:sp>
      <p:sp>
        <p:nvSpPr>
          <p:cNvPr id="3" name="日期版面配置區 2">
            <a:extLst>
              <a:ext uri="{FF2B5EF4-FFF2-40B4-BE49-F238E27FC236}">
                <a16:creationId xmlns:a16="http://schemas.microsoft.com/office/drawing/2014/main" id="{D4B1FACC-8555-4C7B-8118-FE7BA43D64FE}"/>
              </a:ext>
            </a:extLst>
          </p:cNvPr>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15663873-6E6A-47C2-B30A-E11F3F3F4292}" type="datetime1">
              <a:rPr lang="zh-TW" altLang="en-US" smtClean="0"/>
              <a:pPr/>
              <a:t>2023/6/12</a:t>
            </a:fld>
            <a:endParaRPr lang="zh-TW" altLang="en-US"/>
          </a:p>
        </p:txBody>
      </p:sp>
      <p:sp>
        <p:nvSpPr>
          <p:cNvPr id="4" name="頁尾版面配置區 3">
            <a:extLst>
              <a:ext uri="{FF2B5EF4-FFF2-40B4-BE49-F238E27FC236}">
                <a16:creationId xmlns:a16="http://schemas.microsoft.com/office/drawing/2014/main" id="{ED595BA8-3517-4688-993C-57C0C70E8714}"/>
              </a:ext>
            </a:extLst>
          </p:cNvPr>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TW" altLang="en-US"/>
          </a:p>
        </p:txBody>
      </p:sp>
      <p:sp>
        <p:nvSpPr>
          <p:cNvPr id="5" name="投影片編號版面配置區 4">
            <a:extLst>
              <a:ext uri="{FF2B5EF4-FFF2-40B4-BE49-F238E27FC236}">
                <a16:creationId xmlns:a16="http://schemas.microsoft.com/office/drawing/2014/main" id="{83EEF366-C6E9-47B3-85FF-B04A6048094D}"/>
              </a:ext>
            </a:extLst>
          </p:cNvPr>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D2B5BE26-702C-4921-81E7-8AF275EDA2CC}" type="slidenum">
              <a:rPr lang="zh-TW" altLang="en-US" smtClean="0"/>
              <a:pPr/>
              <a:t>‹#›</a:t>
            </a:fld>
            <a:endParaRPr lang="zh-TW" altLang="en-US"/>
          </a:p>
        </p:txBody>
      </p:sp>
      <p:pic>
        <p:nvPicPr>
          <p:cNvPr id="8" name="圖片 7">
            <a:extLst>
              <a:ext uri="{FF2B5EF4-FFF2-40B4-BE49-F238E27FC236}">
                <a16:creationId xmlns:a16="http://schemas.microsoft.com/office/drawing/2014/main" id="{6F6F6AEA-8433-4805-8C31-CA5F29E7FFB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7190" y="133604"/>
            <a:ext cx="3213932" cy="768096"/>
          </a:xfrm>
          <a:prstGeom prst="rect">
            <a:avLst/>
          </a:prstGeom>
        </p:spPr>
      </p:pic>
    </p:spTree>
    <p:extLst>
      <p:ext uri="{BB962C8B-B14F-4D97-AF65-F5344CB8AC3E}">
        <p14:creationId xmlns:p14="http://schemas.microsoft.com/office/powerpoint/2010/main" val="387824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0CEDDE41-9924-4AE4-B0EB-377C8490EEA1}"/>
              </a:ext>
            </a:extLst>
          </p:cNvPr>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9A804300-340F-4666-B5DD-9B4A9515F3E4}" type="datetime1">
              <a:rPr lang="zh-TW" altLang="en-US" smtClean="0"/>
              <a:pPr/>
              <a:t>2023/6/12</a:t>
            </a:fld>
            <a:endParaRPr lang="zh-TW" altLang="en-US"/>
          </a:p>
        </p:txBody>
      </p:sp>
      <p:sp>
        <p:nvSpPr>
          <p:cNvPr id="3" name="頁尾版面配置區 2">
            <a:extLst>
              <a:ext uri="{FF2B5EF4-FFF2-40B4-BE49-F238E27FC236}">
                <a16:creationId xmlns:a16="http://schemas.microsoft.com/office/drawing/2014/main" id="{F26B89B5-F3F1-48FF-83A7-C6ECADEF48D5}"/>
              </a:ext>
            </a:extLst>
          </p:cNvPr>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TW" altLang="en-US"/>
          </a:p>
        </p:txBody>
      </p:sp>
      <p:sp>
        <p:nvSpPr>
          <p:cNvPr id="4" name="投影片編號版面配置區 3">
            <a:extLst>
              <a:ext uri="{FF2B5EF4-FFF2-40B4-BE49-F238E27FC236}">
                <a16:creationId xmlns:a16="http://schemas.microsoft.com/office/drawing/2014/main" id="{034EEDAA-B5B2-40E2-8516-23586A789C48}"/>
              </a:ext>
            </a:extLst>
          </p:cNvPr>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D2B5BE26-702C-4921-81E7-8AF275EDA2CC}" type="slidenum">
              <a:rPr lang="zh-TW" altLang="en-US" smtClean="0"/>
              <a:pPr/>
              <a:t>‹#›</a:t>
            </a:fld>
            <a:endParaRPr lang="zh-TW" altLang="en-US"/>
          </a:p>
        </p:txBody>
      </p:sp>
      <p:pic>
        <p:nvPicPr>
          <p:cNvPr id="7" name="圖片 6">
            <a:extLst>
              <a:ext uri="{FF2B5EF4-FFF2-40B4-BE49-F238E27FC236}">
                <a16:creationId xmlns:a16="http://schemas.microsoft.com/office/drawing/2014/main" id="{A1A809CA-8AB8-4CC4-834E-C0744844054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7190" y="133604"/>
            <a:ext cx="3213932" cy="768096"/>
          </a:xfrm>
          <a:prstGeom prst="rect">
            <a:avLst/>
          </a:prstGeom>
        </p:spPr>
      </p:pic>
    </p:spTree>
    <p:extLst>
      <p:ext uri="{BB962C8B-B14F-4D97-AF65-F5344CB8AC3E}">
        <p14:creationId xmlns:p14="http://schemas.microsoft.com/office/powerpoint/2010/main" val="2769231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D26C1E7-C3A5-483D-8FA1-4BA05964B941}"/>
              </a:ext>
            </a:extLst>
          </p:cNvPr>
          <p:cNvSpPr>
            <a:spLocks noGrp="1"/>
          </p:cNvSpPr>
          <p:nvPr>
            <p:ph type="title"/>
          </p:nvPr>
        </p:nvSpPr>
        <p:spPr>
          <a:xfrm>
            <a:off x="839788" y="457200"/>
            <a:ext cx="3932237" cy="1600200"/>
          </a:xfrm>
        </p:spPr>
        <p:txBody>
          <a:bodyPr anchor="b"/>
          <a:lstStyle>
            <a:lvl1pPr>
              <a:defRPr sz="3200" b="1" baseline="0">
                <a:latin typeface="Times New Roman" panose="02020603050405020304" pitchFamily="18" charset="0"/>
                <a:ea typeface="標楷體" panose="03000509000000000000" pitchFamily="65" charset="-120"/>
              </a:defRPr>
            </a:lvl1pPr>
          </a:lstStyle>
          <a:p>
            <a:r>
              <a:rPr lang="zh-TW" altLang="en-US" dirty="0"/>
              <a:t>按一下以編輯母片標題樣式</a:t>
            </a:r>
          </a:p>
        </p:txBody>
      </p:sp>
      <p:sp>
        <p:nvSpPr>
          <p:cNvPr id="3" name="內容版面配置區 2">
            <a:extLst>
              <a:ext uri="{FF2B5EF4-FFF2-40B4-BE49-F238E27FC236}">
                <a16:creationId xmlns:a16="http://schemas.microsoft.com/office/drawing/2014/main" id="{9905C677-4432-4B6E-BA97-1D607D890C07}"/>
              </a:ext>
            </a:extLst>
          </p:cNvPr>
          <p:cNvSpPr>
            <a:spLocks noGrp="1"/>
          </p:cNvSpPr>
          <p:nvPr>
            <p:ph idx="1"/>
          </p:nvPr>
        </p:nvSpPr>
        <p:spPr>
          <a:xfrm>
            <a:off x="5183188" y="987425"/>
            <a:ext cx="6172200" cy="4873625"/>
          </a:xfrm>
        </p:spPr>
        <p:txBody>
          <a:bodyPr/>
          <a:lstStyle>
            <a:lvl1pPr>
              <a:defRPr sz="3200" baseline="0">
                <a:latin typeface="Times New Roman" panose="02020603050405020304" pitchFamily="18" charset="0"/>
                <a:ea typeface="標楷體" panose="03000509000000000000" pitchFamily="65" charset="-120"/>
              </a:defRPr>
            </a:lvl1pPr>
            <a:lvl2pPr>
              <a:defRPr sz="2800" baseline="0">
                <a:latin typeface="Times New Roman" panose="02020603050405020304" pitchFamily="18" charset="0"/>
                <a:ea typeface="標楷體" panose="03000509000000000000" pitchFamily="65" charset="-120"/>
              </a:defRPr>
            </a:lvl2pPr>
            <a:lvl3pPr>
              <a:defRPr sz="2400" baseline="0">
                <a:latin typeface="Times New Roman" panose="02020603050405020304" pitchFamily="18" charset="0"/>
                <a:ea typeface="標楷體" panose="03000509000000000000" pitchFamily="65" charset="-120"/>
              </a:defRPr>
            </a:lvl3pPr>
            <a:lvl4pPr>
              <a:defRPr sz="2000" baseline="0">
                <a:latin typeface="Times New Roman" panose="02020603050405020304" pitchFamily="18" charset="0"/>
                <a:ea typeface="標楷體" panose="03000509000000000000" pitchFamily="65" charset="-120"/>
              </a:defRPr>
            </a:lvl4pPr>
            <a:lvl5pPr>
              <a:defRPr sz="2000" baseline="0">
                <a:latin typeface="Times New Roman" panose="02020603050405020304" pitchFamily="18" charset="0"/>
                <a:ea typeface="標楷體" panose="03000509000000000000" pitchFamily="65" charset="-120"/>
              </a:defRPr>
            </a:lvl5pPr>
            <a:lvl6pPr>
              <a:defRPr sz="2000"/>
            </a:lvl6pPr>
            <a:lvl7pPr>
              <a:defRPr sz="2000"/>
            </a:lvl7pPr>
            <a:lvl8pPr>
              <a:defRPr sz="2000"/>
            </a:lvl8pPr>
            <a:lvl9pPr>
              <a:defRPr sz="2000"/>
            </a:lvl9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文字版面配置區 3">
            <a:extLst>
              <a:ext uri="{FF2B5EF4-FFF2-40B4-BE49-F238E27FC236}">
                <a16:creationId xmlns:a16="http://schemas.microsoft.com/office/drawing/2014/main" id="{C2D9F116-40DC-4F25-87BA-FEF1445A6155}"/>
              </a:ext>
            </a:extLst>
          </p:cNvPr>
          <p:cNvSpPr>
            <a:spLocks noGrp="1"/>
          </p:cNvSpPr>
          <p:nvPr>
            <p:ph type="body" sz="half" idx="2"/>
          </p:nvPr>
        </p:nvSpPr>
        <p:spPr>
          <a:xfrm>
            <a:off x="839788" y="2057400"/>
            <a:ext cx="3932237" cy="3811588"/>
          </a:xfrm>
        </p:spPr>
        <p:txBody>
          <a:bodyPr/>
          <a:lstStyle>
            <a:lvl1pPr marL="0" indent="0">
              <a:buNone/>
              <a:defRPr sz="1600" baseline="0">
                <a:latin typeface="Times New Roman" panose="02020603050405020304" pitchFamily="18" charset="0"/>
                <a:ea typeface="標楷體" panose="03000509000000000000" pitchFamily="65" charset="-12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dirty="0"/>
              <a:t>按一下以編輯母片文字樣式</a:t>
            </a:r>
          </a:p>
        </p:txBody>
      </p:sp>
      <p:sp>
        <p:nvSpPr>
          <p:cNvPr id="5" name="日期版面配置區 4">
            <a:extLst>
              <a:ext uri="{FF2B5EF4-FFF2-40B4-BE49-F238E27FC236}">
                <a16:creationId xmlns:a16="http://schemas.microsoft.com/office/drawing/2014/main" id="{BE3B6AED-4788-4035-9CD4-786DA9147815}"/>
              </a:ext>
            </a:extLst>
          </p:cNvPr>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8728CD89-BEAC-4BD7-B611-D0AC8782BCED}" type="datetime1">
              <a:rPr lang="zh-TW" altLang="en-US" smtClean="0"/>
              <a:pPr/>
              <a:t>2023/6/12</a:t>
            </a:fld>
            <a:endParaRPr lang="zh-TW" altLang="en-US"/>
          </a:p>
        </p:txBody>
      </p:sp>
      <p:sp>
        <p:nvSpPr>
          <p:cNvPr id="6" name="頁尾版面配置區 5">
            <a:extLst>
              <a:ext uri="{FF2B5EF4-FFF2-40B4-BE49-F238E27FC236}">
                <a16:creationId xmlns:a16="http://schemas.microsoft.com/office/drawing/2014/main" id="{156A0557-C7D8-4897-81E4-3FA9BD9B5F18}"/>
              </a:ext>
            </a:extLst>
          </p:cNvPr>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TW" altLang="en-US"/>
          </a:p>
        </p:txBody>
      </p:sp>
      <p:sp>
        <p:nvSpPr>
          <p:cNvPr id="7" name="投影片編號版面配置區 6">
            <a:extLst>
              <a:ext uri="{FF2B5EF4-FFF2-40B4-BE49-F238E27FC236}">
                <a16:creationId xmlns:a16="http://schemas.microsoft.com/office/drawing/2014/main" id="{4FD92011-BEF7-4060-8294-51FF2E121DDD}"/>
              </a:ext>
            </a:extLst>
          </p:cNvPr>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D2B5BE26-702C-4921-81E7-8AF275EDA2CC}" type="slidenum">
              <a:rPr lang="zh-TW" altLang="en-US" smtClean="0"/>
              <a:pPr/>
              <a:t>‹#›</a:t>
            </a:fld>
            <a:endParaRPr lang="zh-TW" altLang="en-US"/>
          </a:p>
        </p:txBody>
      </p:sp>
      <p:pic>
        <p:nvPicPr>
          <p:cNvPr id="10" name="圖片 9">
            <a:extLst>
              <a:ext uri="{FF2B5EF4-FFF2-40B4-BE49-F238E27FC236}">
                <a16:creationId xmlns:a16="http://schemas.microsoft.com/office/drawing/2014/main" id="{8C5F55BF-8405-4510-8C07-373B98C8412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7190" y="133604"/>
            <a:ext cx="3213932" cy="768096"/>
          </a:xfrm>
          <a:prstGeom prst="rect">
            <a:avLst/>
          </a:prstGeom>
        </p:spPr>
      </p:pic>
    </p:spTree>
    <p:extLst>
      <p:ext uri="{BB962C8B-B14F-4D97-AF65-F5344CB8AC3E}">
        <p14:creationId xmlns:p14="http://schemas.microsoft.com/office/powerpoint/2010/main" val="1401218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283FCE-05CE-4DB1-AAB0-80EEF6A7D69D}"/>
              </a:ext>
            </a:extLst>
          </p:cNvPr>
          <p:cNvSpPr>
            <a:spLocks noGrp="1"/>
          </p:cNvSpPr>
          <p:nvPr>
            <p:ph type="title"/>
          </p:nvPr>
        </p:nvSpPr>
        <p:spPr>
          <a:xfrm>
            <a:off x="839788" y="457200"/>
            <a:ext cx="3932237" cy="1600200"/>
          </a:xfrm>
        </p:spPr>
        <p:txBody>
          <a:bodyPr anchor="b"/>
          <a:lstStyle>
            <a:lvl1pPr>
              <a:defRPr sz="3200" b="1" baseline="0">
                <a:latin typeface="Times New Roman" panose="02020603050405020304" pitchFamily="18" charset="0"/>
                <a:ea typeface="標楷體" panose="03000509000000000000" pitchFamily="65" charset="-120"/>
              </a:defRPr>
            </a:lvl1pPr>
          </a:lstStyle>
          <a:p>
            <a:r>
              <a:rPr lang="zh-TW" altLang="en-US" dirty="0"/>
              <a:t>按一下以編輯母片標題樣式</a:t>
            </a:r>
          </a:p>
        </p:txBody>
      </p:sp>
      <p:sp>
        <p:nvSpPr>
          <p:cNvPr id="3" name="圖片版面配置區 2">
            <a:extLst>
              <a:ext uri="{FF2B5EF4-FFF2-40B4-BE49-F238E27FC236}">
                <a16:creationId xmlns:a16="http://schemas.microsoft.com/office/drawing/2014/main" id="{9DC2E27B-24D4-47CB-BEE4-FC0F0CB25367}"/>
              </a:ext>
            </a:extLst>
          </p:cNvPr>
          <p:cNvSpPr>
            <a:spLocks noGrp="1"/>
          </p:cNvSpPr>
          <p:nvPr>
            <p:ph type="pic" idx="1"/>
          </p:nvPr>
        </p:nvSpPr>
        <p:spPr>
          <a:xfrm>
            <a:off x="5183188" y="987425"/>
            <a:ext cx="6172200" cy="4873625"/>
          </a:xfrm>
        </p:spPr>
        <p:txBody>
          <a:bodyPr/>
          <a:lstStyle>
            <a:lvl1pPr marL="0" indent="0">
              <a:buNone/>
              <a:defRPr sz="3200" baseline="0">
                <a:latin typeface="Times New Roman" panose="02020603050405020304" pitchFamily="18" charset="0"/>
                <a:ea typeface="標楷體" panose="03000509000000000000" pitchFamily="65" charset="-12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dirty="0"/>
          </a:p>
        </p:txBody>
      </p:sp>
      <p:sp>
        <p:nvSpPr>
          <p:cNvPr id="4" name="文字版面配置區 3">
            <a:extLst>
              <a:ext uri="{FF2B5EF4-FFF2-40B4-BE49-F238E27FC236}">
                <a16:creationId xmlns:a16="http://schemas.microsoft.com/office/drawing/2014/main" id="{170B5C5E-2A2A-4BEC-B3A3-58EFE2569414}"/>
              </a:ext>
            </a:extLst>
          </p:cNvPr>
          <p:cNvSpPr>
            <a:spLocks noGrp="1"/>
          </p:cNvSpPr>
          <p:nvPr>
            <p:ph type="body" sz="half" idx="2"/>
          </p:nvPr>
        </p:nvSpPr>
        <p:spPr>
          <a:xfrm>
            <a:off x="839788" y="2057400"/>
            <a:ext cx="3932237" cy="3811588"/>
          </a:xfrm>
        </p:spPr>
        <p:txBody>
          <a:bodyPr/>
          <a:lstStyle>
            <a:lvl1pPr marL="0" indent="0">
              <a:buNone/>
              <a:defRPr sz="1600" baseline="0">
                <a:latin typeface="Times New Roman" panose="02020603050405020304" pitchFamily="18" charset="0"/>
                <a:ea typeface="標楷體" panose="03000509000000000000" pitchFamily="65" charset="-12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dirty="0"/>
              <a:t>按一下以編輯母片文字樣式</a:t>
            </a:r>
          </a:p>
        </p:txBody>
      </p:sp>
      <p:sp>
        <p:nvSpPr>
          <p:cNvPr id="5" name="日期版面配置區 4">
            <a:extLst>
              <a:ext uri="{FF2B5EF4-FFF2-40B4-BE49-F238E27FC236}">
                <a16:creationId xmlns:a16="http://schemas.microsoft.com/office/drawing/2014/main" id="{097E5914-4780-4623-984E-B1F751A58597}"/>
              </a:ext>
            </a:extLst>
          </p:cNvPr>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4C92E972-9527-48BA-ABE1-BB9C17ED7431}" type="datetime1">
              <a:rPr lang="zh-TW" altLang="en-US" smtClean="0"/>
              <a:pPr/>
              <a:t>2023/6/12</a:t>
            </a:fld>
            <a:endParaRPr lang="zh-TW" altLang="en-US"/>
          </a:p>
        </p:txBody>
      </p:sp>
      <p:sp>
        <p:nvSpPr>
          <p:cNvPr id="6" name="頁尾版面配置區 5">
            <a:extLst>
              <a:ext uri="{FF2B5EF4-FFF2-40B4-BE49-F238E27FC236}">
                <a16:creationId xmlns:a16="http://schemas.microsoft.com/office/drawing/2014/main" id="{2D354201-2A40-4533-B0F9-7953151A1C75}"/>
              </a:ext>
            </a:extLst>
          </p:cNvPr>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TW" altLang="en-US"/>
          </a:p>
        </p:txBody>
      </p:sp>
      <p:sp>
        <p:nvSpPr>
          <p:cNvPr id="7" name="投影片編號版面配置區 6">
            <a:extLst>
              <a:ext uri="{FF2B5EF4-FFF2-40B4-BE49-F238E27FC236}">
                <a16:creationId xmlns:a16="http://schemas.microsoft.com/office/drawing/2014/main" id="{C510EC24-6557-4D7D-A84F-C64E0E8EA8CE}"/>
              </a:ext>
            </a:extLst>
          </p:cNvPr>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D2B5BE26-702C-4921-81E7-8AF275EDA2CC}" type="slidenum">
              <a:rPr lang="zh-TW" altLang="en-US" smtClean="0"/>
              <a:pPr/>
              <a:t>‹#›</a:t>
            </a:fld>
            <a:endParaRPr lang="zh-TW" altLang="en-US"/>
          </a:p>
        </p:txBody>
      </p:sp>
      <p:pic>
        <p:nvPicPr>
          <p:cNvPr id="10" name="圖片 9">
            <a:extLst>
              <a:ext uri="{FF2B5EF4-FFF2-40B4-BE49-F238E27FC236}">
                <a16:creationId xmlns:a16="http://schemas.microsoft.com/office/drawing/2014/main" id="{ABEB1D80-3376-4D9F-8855-9FDABE34F8D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7190" y="133604"/>
            <a:ext cx="3213932" cy="768096"/>
          </a:xfrm>
          <a:prstGeom prst="rect">
            <a:avLst/>
          </a:prstGeom>
        </p:spPr>
      </p:pic>
    </p:spTree>
    <p:extLst>
      <p:ext uri="{BB962C8B-B14F-4D97-AF65-F5344CB8AC3E}">
        <p14:creationId xmlns:p14="http://schemas.microsoft.com/office/powerpoint/2010/main" val="1568409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180DEB92-2797-435A-8937-AF15D088CE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dirty="0"/>
              <a:t>按一下以編輯母片標題樣式</a:t>
            </a:r>
          </a:p>
        </p:txBody>
      </p:sp>
      <p:sp>
        <p:nvSpPr>
          <p:cNvPr id="3" name="文字版面配置區 2">
            <a:extLst>
              <a:ext uri="{FF2B5EF4-FFF2-40B4-BE49-F238E27FC236}">
                <a16:creationId xmlns:a16="http://schemas.microsoft.com/office/drawing/2014/main" id="{E4E2D38C-D519-48EC-8D85-C10A3A0B1F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a:extLst>
              <a:ext uri="{FF2B5EF4-FFF2-40B4-BE49-F238E27FC236}">
                <a16:creationId xmlns:a16="http://schemas.microsoft.com/office/drawing/2014/main" id="{3895CACB-BC8E-457A-8530-789AB1A548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aseline="0">
                <a:solidFill>
                  <a:schemeClr val="tx1">
                    <a:tint val="75000"/>
                  </a:schemeClr>
                </a:solidFill>
                <a:latin typeface="Times New Roman" panose="02020603050405020304" pitchFamily="18" charset="0"/>
                <a:ea typeface="標楷體" panose="03000509000000000000" pitchFamily="65" charset="-120"/>
              </a:defRPr>
            </a:lvl1pPr>
          </a:lstStyle>
          <a:p>
            <a:fld id="{7E9BC08B-076E-4B68-8A46-ED2629AFDEA3}" type="datetime1">
              <a:rPr lang="zh-TW" altLang="en-US" smtClean="0"/>
              <a:pPr/>
              <a:t>2023/6/12</a:t>
            </a:fld>
            <a:endParaRPr lang="zh-TW" altLang="en-US"/>
          </a:p>
        </p:txBody>
      </p:sp>
      <p:sp>
        <p:nvSpPr>
          <p:cNvPr id="5" name="頁尾版面配置區 4">
            <a:extLst>
              <a:ext uri="{FF2B5EF4-FFF2-40B4-BE49-F238E27FC236}">
                <a16:creationId xmlns:a16="http://schemas.microsoft.com/office/drawing/2014/main" id="{55CB00DE-5A62-416C-8FC0-969F67C8C7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aseline="0">
                <a:solidFill>
                  <a:schemeClr val="tx1">
                    <a:tint val="75000"/>
                  </a:schemeClr>
                </a:solidFill>
                <a:latin typeface="Times New Roman" panose="02020603050405020304" pitchFamily="18" charset="0"/>
                <a:ea typeface="標楷體" panose="03000509000000000000" pitchFamily="65" charset="-120"/>
              </a:defRPr>
            </a:lvl1pPr>
          </a:lstStyle>
          <a:p>
            <a:endParaRPr lang="zh-TW" altLang="en-US"/>
          </a:p>
        </p:txBody>
      </p:sp>
      <p:sp>
        <p:nvSpPr>
          <p:cNvPr id="6" name="投影片編號版面配置區 5">
            <a:extLst>
              <a:ext uri="{FF2B5EF4-FFF2-40B4-BE49-F238E27FC236}">
                <a16:creationId xmlns:a16="http://schemas.microsoft.com/office/drawing/2014/main" id="{EDDABDA9-7CEC-401D-A2DB-2DAB69EE38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aseline="0">
                <a:solidFill>
                  <a:schemeClr val="tx1">
                    <a:tint val="75000"/>
                  </a:schemeClr>
                </a:solidFill>
                <a:latin typeface="Times New Roman" panose="02020603050405020304" pitchFamily="18" charset="0"/>
                <a:ea typeface="標楷體" panose="03000509000000000000" pitchFamily="65" charset="-120"/>
              </a:defRPr>
            </a:lvl1pPr>
          </a:lstStyle>
          <a:p>
            <a:fld id="{D2B5BE26-702C-4921-81E7-8AF275EDA2CC}" type="slidenum">
              <a:rPr lang="zh-TW" altLang="en-US" smtClean="0"/>
              <a:pPr/>
              <a:t>‹#›</a:t>
            </a:fld>
            <a:endParaRPr lang="zh-TW" altLang="en-US"/>
          </a:p>
        </p:txBody>
      </p:sp>
    </p:spTree>
    <p:extLst>
      <p:ext uri="{BB962C8B-B14F-4D97-AF65-F5344CB8AC3E}">
        <p14:creationId xmlns:p14="http://schemas.microsoft.com/office/powerpoint/2010/main" val="26074452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200" b="1" kern="1200" baseline="0">
          <a:solidFill>
            <a:schemeClr val="tx1"/>
          </a:solidFill>
          <a:latin typeface="Times New Roman" panose="02020603050405020304" pitchFamily="18" charset="0"/>
          <a:ea typeface="標楷體" panose="03000509000000000000" pitchFamily="65" charset="-120"/>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baseline="0">
          <a:solidFill>
            <a:schemeClr val="tx1"/>
          </a:solidFill>
          <a:latin typeface="Times New Roman" panose="02020603050405020304" pitchFamily="18" charset="0"/>
          <a:ea typeface="標楷體" panose="03000509000000000000" pitchFamily="65" charset="-120"/>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baseline="0">
          <a:solidFill>
            <a:schemeClr val="tx1"/>
          </a:solidFill>
          <a:latin typeface="Times New Roman" panose="02020603050405020304" pitchFamily="18" charset="0"/>
          <a:ea typeface="標楷體" panose="03000509000000000000" pitchFamily="65" charset="-120"/>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baseline="0">
          <a:solidFill>
            <a:schemeClr val="tx1"/>
          </a:solidFill>
          <a:latin typeface="Times New Roman" panose="02020603050405020304" pitchFamily="18" charset="0"/>
          <a:ea typeface="標楷體" panose="03000509000000000000" pitchFamily="65" charset="-120"/>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標楷體" panose="03000509000000000000" pitchFamily="65" charset="-120"/>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標楷體" panose="03000509000000000000" pitchFamily="65"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9.png"/><Relationship Id="rId7" Type="http://schemas.openxmlformats.org/officeDocument/2006/relationships/image" Target="../media/image90.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510.png"/><Relationship Id="rId4" Type="http://schemas.openxmlformats.org/officeDocument/2006/relationships/image" Target="../media/image410.png"/></Relationships>
</file>

<file path=ppt/slides/_rels/slide24.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18" Type="http://schemas.openxmlformats.org/officeDocument/2006/relationships/image" Target="../media/image39.png"/><Relationship Id="rId3" Type="http://schemas.openxmlformats.org/officeDocument/2006/relationships/image" Target="../media/image19.png"/><Relationship Id="rId7" Type="http://schemas.openxmlformats.org/officeDocument/2006/relationships/image" Target="../media/image31.png"/><Relationship Id="rId12" Type="http://schemas.openxmlformats.org/officeDocument/2006/relationships/image" Target="../media/image36.png"/><Relationship Id="rId17" Type="http://schemas.openxmlformats.org/officeDocument/2006/relationships/image" Target="../media/image38.png"/><Relationship Id="rId2" Type="http://schemas.openxmlformats.org/officeDocument/2006/relationships/image" Target="../media/image18.png"/><Relationship Id="rId16"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160.png"/><Relationship Id="rId15" Type="http://schemas.openxmlformats.org/officeDocument/2006/relationships/image" Target="../media/image26.png"/><Relationship Id="rId19" Type="http://schemas.openxmlformats.org/officeDocument/2006/relationships/image" Target="../media/image20.png"/><Relationship Id="rId4" Type="http://schemas.openxmlformats.org/officeDocument/2006/relationships/image" Target="../media/image150.png"/><Relationship Id="rId9" Type="http://schemas.openxmlformats.org/officeDocument/2006/relationships/image" Target="../media/image33.png"/><Relationship Id="rId14"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20.png"/><Relationship Id="rId3" Type="http://schemas.openxmlformats.org/officeDocument/2006/relationships/image" Target="../media/image22.png"/><Relationship Id="rId7" Type="http://schemas.openxmlformats.org/officeDocument/2006/relationships/image" Target="../media/image28.png"/><Relationship Id="rId12" Type="http://schemas.openxmlformats.org/officeDocument/2006/relationships/image" Target="../media/image42.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41.png"/><Relationship Id="rId5" Type="http://schemas.openxmlformats.org/officeDocument/2006/relationships/image" Target="../media/image24.png"/><Relationship Id="rId10" Type="http://schemas.openxmlformats.org/officeDocument/2006/relationships/image" Target="../media/image40.png"/><Relationship Id="rId4" Type="http://schemas.openxmlformats.org/officeDocument/2006/relationships/image" Target="../media/image23.png"/><Relationship Id="rId9" Type="http://schemas.openxmlformats.org/officeDocument/2006/relationships/image" Target="../media/image34.png"/><Relationship Id="rId14" Type="http://schemas.openxmlformats.org/officeDocument/2006/relationships/image" Target="../media/image43.png"/></Relationships>
</file>

<file path=ppt/slides/_rels/slide27.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44.png"/><Relationship Id="rId18" Type="http://schemas.openxmlformats.org/officeDocument/2006/relationships/image" Target="../media/image49.png"/><Relationship Id="rId3" Type="http://schemas.openxmlformats.org/officeDocument/2006/relationships/image" Target="../media/image22.png"/><Relationship Id="rId7" Type="http://schemas.openxmlformats.org/officeDocument/2006/relationships/image" Target="../media/image28.png"/><Relationship Id="rId12" Type="http://schemas.openxmlformats.org/officeDocument/2006/relationships/image" Target="../media/image20.png"/><Relationship Id="rId17" Type="http://schemas.openxmlformats.org/officeDocument/2006/relationships/image" Target="../media/image48.png"/><Relationship Id="rId2" Type="http://schemas.openxmlformats.org/officeDocument/2006/relationships/image" Target="../media/image18.png"/><Relationship Id="rId16" Type="http://schemas.openxmlformats.org/officeDocument/2006/relationships/image" Target="../media/image47.png"/><Relationship Id="rId20"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42.png"/><Relationship Id="rId5" Type="http://schemas.openxmlformats.org/officeDocument/2006/relationships/image" Target="../media/image24.png"/><Relationship Id="rId15" Type="http://schemas.openxmlformats.org/officeDocument/2006/relationships/image" Target="../media/image46.png"/><Relationship Id="rId10" Type="http://schemas.openxmlformats.org/officeDocument/2006/relationships/image" Target="../media/image41.png"/><Relationship Id="rId19" Type="http://schemas.openxmlformats.org/officeDocument/2006/relationships/image" Target="../media/image50.png"/><Relationship Id="rId4" Type="http://schemas.openxmlformats.org/officeDocument/2006/relationships/image" Target="../media/image23.png"/><Relationship Id="rId9" Type="http://schemas.openxmlformats.org/officeDocument/2006/relationships/image" Target="../media/image34.png"/><Relationship Id="rId14" Type="http://schemas.openxmlformats.org/officeDocument/2006/relationships/image" Target="../media/image45.png"/></Relationships>
</file>

<file path=ppt/slides/_rels/slide28.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59.png"/><Relationship Id="rId18" Type="http://schemas.openxmlformats.org/officeDocument/2006/relationships/image" Target="../media/image28.png"/><Relationship Id="rId3" Type="http://schemas.openxmlformats.org/officeDocument/2006/relationships/image" Target="../media/image19.png"/><Relationship Id="rId7" Type="http://schemas.openxmlformats.org/officeDocument/2006/relationships/image" Target="../media/image53.png"/><Relationship Id="rId12" Type="http://schemas.openxmlformats.org/officeDocument/2006/relationships/image" Target="../media/image58.png"/><Relationship Id="rId17" Type="http://schemas.openxmlformats.org/officeDocument/2006/relationships/image" Target="../media/image24.png"/><Relationship Id="rId2" Type="http://schemas.openxmlformats.org/officeDocument/2006/relationships/image" Target="../media/image18.png"/><Relationship Id="rId16" Type="http://schemas.openxmlformats.org/officeDocument/2006/relationships/image" Target="../media/image23.png"/><Relationship Id="rId20"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42.png"/><Relationship Id="rId11" Type="http://schemas.openxmlformats.org/officeDocument/2006/relationships/image" Target="../media/image57.png"/><Relationship Id="rId5" Type="http://schemas.openxmlformats.org/officeDocument/2006/relationships/image" Target="../media/image41.png"/><Relationship Id="rId15" Type="http://schemas.openxmlformats.org/officeDocument/2006/relationships/image" Target="../media/image22.png"/><Relationship Id="rId10" Type="http://schemas.openxmlformats.org/officeDocument/2006/relationships/image" Target="../media/image56.png"/><Relationship Id="rId19" Type="http://schemas.openxmlformats.org/officeDocument/2006/relationships/image" Target="../media/image29.png"/><Relationship Id="rId4" Type="http://schemas.openxmlformats.org/officeDocument/2006/relationships/image" Target="../media/image52.png"/><Relationship Id="rId9" Type="http://schemas.openxmlformats.org/officeDocument/2006/relationships/image" Target="../media/image55.png"/><Relationship Id="rId14" Type="http://schemas.openxmlformats.org/officeDocument/2006/relationships/image" Target="../media/image20.png"/></Relationships>
</file>

<file path=ppt/slides/_rels/slide29.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60.png"/><Relationship Id="rId3" Type="http://schemas.openxmlformats.org/officeDocument/2006/relationships/image" Target="../media/image19.png"/><Relationship Id="rId7" Type="http://schemas.openxmlformats.org/officeDocument/2006/relationships/image" Target="../media/image22.png"/><Relationship Id="rId12" Type="http://schemas.openxmlformats.org/officeDocument/2006/relationships/image" Target="../media/image34.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9.png"/><Relationship Id="rId5" Type="http://schemas.openxmlformats.org/officeDocument/2006/relationships/image" Target="../media/image42.png"/><Relationship Id="rId10" Type="http://schemas.openxmlformats.org/officeDocument/2006/relationships/image" Target="../media/image28.png"/><Relationship Id="rId4" Type="http://schemas.openxmlformats.org/officeDocument/2006/relationships/image" Target="../media/image41.png"/><Relationship Id="rId9" Type="http://schemas.openxmlformats.org/officeDocument/2006/relationships/image" Target="../media/image24.png"/><Relationship Id="rId14" Type="http://schemas.openxmlformats.org/officeDocument/2006/relationships/image" Target="../media/image6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19.png"/><Relationship Id="rId7" Type="http://schemas.openxmlformats.org/officeDocument/2006/relationships/image" Target="../media/image55.png"/><Relationship Id="rId12" Type="http://schemas.openxmlformats.org/officeDocument/2006/relationships/image" Target="../media/image62.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54.png"/><Relationship Id="rId11" Type="http://schemas.openxmlformats.org/officeDocument/2006/relationships/image" Target="../media/image24.png"/><Relationship Id="rId5" Type="http://schemas.openxmlformats.org/officeDocument/2006/relationships/image" Target="../media/image41.png"/><Relationship Id="rId10" Type="http://schemas.openxmlformats.org/officeDocument/2006/relationships/image" Target="../media/image23.png"/><Relationship Id="rId4" Type="http://schemas.openxmlformats.org/officeDocument/2006/relationships/image" Target="../media/image52.png"/><Relationship Id="rId9"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副標題 2">
            <a:extLst>
              <a:ext uri="{FF2B5EF4-FFF2-40B4-BE49-F238E27FC236}">
                <a16:creationId xmlns:a16="http://schemas.microsoft.com/office/drawing/2014/main" id="{1904867A-352B-4A32-B2F9-5DDE1B608E3F}"/>
              </a:ext>
            </a:extLst>
          </p:cNvPr>
          <p:cNvSpPr>
            <a:spLocks noGrp="1"/>
          </p:cNvSpPr>
          <p:nvPr>
            <p:ph type="subTitle" idx="1"/>
          </p:nvPr>
        </p:nvSpPr>
        <p:spPr>
          <a:xfrm>
            <a:off x="1415325" y="4079204"/>
            <a:ext cx="3298915" cy="2118396"/>
          </a:xfrm>
        </p:spPr>
        <p:txBody>
          <a:bodyPr>
            <a:noAutofit/>
          </a:bodyPr>
          <a:lstStyle/>
          <a:p>
            <a:pPr algn="just">
              <a:lnSpc>
                <a:spcPct val="100000"/>
              </a:lnSpc>
            </a:pPr>
            <a:r>
              <a:rPr lang="en-US" altLang="zh-TW" sz="2000" dirty="0">
                <a:latin typeface="Times New Roman" panose="02020603050405020304" pitchFamily="18" charset="0"/>
                <a:cs typeface="Times New Roman" panose="02020603050405020304" pitchFamily="18" charset="0"/>
              </a:rPr>
              <a:t>Reporter: </a:t>
            </a:r>
          </a:p>
          <a:p>
            <a:pPr algn="just">
              <a:lnSpc>
                <a:spcPct val="100000"/>
              </a:lnSpc>
            </a:pPr>
            <a:r>
              <a:rPr lang="en-US" altLang="zh-TW" sz="2000" dirty="0">
                <a:latin typeface="Times New Roman" panose="02020603050405020304" pitchFamily="18" charset="0"/>
                <a:cs typeface="Times New Roman" panose="02020603050405020304" pitchFamily="18" charset="0"/>
              </a:rPr>
              <a:t>R11921A16 </a:t>
            </a:r>
            <a:r>
              <a:rPr lang="zh-TW" altLang="en-US" sz="2000" dirty="0">
                <a:latin typeface="Times New Roman" panose="02020603050405020304" pitchFamily="18" charset="0"/>
                <a:cs typeface="Times New Roman" panose="02020603050405020304" pitchFamily="18" charset="0"/>
              </a:rPr>
              <a:t>何秉學</a:t>
            </a:r>
            <a:endParaRPr lang="en-US" altLang="zh-TW" sz="2000" dirty="0">
              <a:latin typeface="Times New Roman" panose="02020603050405020304" pitchFamily="18" charset="0"/>
              <a:cs typeface="Times New Roman" panose="02020603050405020304" pitchFamily="18" charset="0"/>
            </a:endParaRPr>
          </a:p>
          <a:p>
            <a:pPr algn="just">
              <a:lnSpc>
                <a:spcPct val="100000"/>
              </a:lnSpc>
            </a:pPr>
            <a:r>
              <a:rPr lang="en-US" altLang="zh-TW" sz="2000" dirty="0">
                <a:latin typeface="Times New Roman" panose="02020603050405020304" pitchFamily="18" charset="0"/>
                <a:cs typeface="Times New Roman" panose="02020603050405020304" pitchFamily="18" charset="0"/>
              </a:rPr>
              <a:t>R11922193 </a:t>
            </a:r>
            <a:r>
              <a:rPr lang="zh-TW" altLang="en-US" sz="2000" dirty="0">
                <a:latin typeface="Times New Roman" panose="02020603050405020304" pitchFamily="18" charset="0"/>
                <a:cs typeface="Times New Roman" panose="02020603050405020304" pitchFamily="18" charset="0"/>
              </a:rPr>
              <a:t>張歐華</a:t>
            </a:r>
            <a:endParaRPr lang="en-US" altLang="zh-TW" sz="2000" dirty="0">
              <a:latin typeface="Times New Roman" panose="02020603050405020304" pitchFamily="18" charset="0"/>
              <a:cs typeface="Times New Roman" panose="02020603050405020304" pitchFamily="18" charset="0"/>
            </a:endParaRPr>
          </a:p>
          <a:p>
            <a:pPr algn="just">
              <a:lnSpc>
                <a:spcPct val="100000"/>
              </a:lnSpc>
            </a:pPr>
            <a:r>
              <a:rPr lang="en-US" altLang="zh-TW" sz="2000" dirty="0">
                <a:cs typeface="Times New Roman" panose="02020603050405020304" pitchFamily="18" charset="0"/>
              </a:rPr>
              <a:t>R</a:t>
            </a:r>
            <a:r>
              <a:rPr lang="en-US" altLang="zh-TW" sz="2000" dirty="0">
                <a:latin typeface="Times New Roman" panose="02020603050405020304" pitchFamily="18" charset="0"/>
                <a:cs typeface="Times New Roman" panose="02020603050405020304" pitchFamily="18" charset="0"/>
              </a:rPr>
              <a:t>11944034 </a:t>
            </a:r>
            <a:r>
              <a:rPr lang="zh-TW" altLang="en-US" sz="2000" dirty="0">
                <a:latin typeface="Times New Roman" panose="02020603050405020304" pitchFamily="18" charset="0"/>
                <a:cs typeface="Times New Roman" panose="02020603050405020304" pitchFamily="18" charset="0"/>
              </a:rPr>
              <a:t>許智翔</a:t>
            </a:r>
            <a:endParaRPr lang="en-US" altLang="zh-TW" sz="2000" dirty="0">
              <a:latin typeface="Times New Roman" panose="02020603050405020304" pitchFamily="18" charset="0"/>
              <a:cs typeface="Times New Roman" panose="02020603050405020304" pitchFamily="18" charset="0"/>
            </a:endParaRPr>
          </a:p>
          <a:p>
            <a:pPr algn="just">
              <a:lnSpc>
                <a:spcPct val="100000"/>
              </a:lnSpc>
            </a:pPr>
            <a:r>
              <a:rPr lang="en-US" altLang="zh-TW" sz="2000" dirty="0">
                <a:cs typeface="Times New Roman" panose="02020603050405020304" pitchFamily="18" charset="0"/>
              </a:rPr>
              <a:t>B</a:t>
            </a:r>
            <a:r>
              <a:rPr lang="en-US" altLang="zh-TW" sz="2000" dirty="0">
                <a:latin typeface="Times New Roman" panose="02020603050405020304" pitchFamily="18" charset="0"/>
                <a:cs typeface="Times New Roman" panose="02020603050405020304" pitchFamily="18" charset="0"/>
              </a:rPr>
              <a:t>09902060 </a:t>
            </a:r>
            <a:r>
              <a:rPr lang="zh-TW" altLang="en-US" sz="2000" dirty="0">
                <a:latin typeface="Times New Roman" panose="02020603050405020304" pitchFamily="18" charset="0"/>
                <a:cs typeface="Times New Roman" panose="02020603050405020304" pitchFamily="18" charset="0"/>
              </a:rPr>
              <a:t>馮楷</a:t>
            </a:r>
          </a:p>
        </p:txBody>
      </p:sp>
      <p:sp>
        <p:nvSpPr>
          <p:cNvPr id="6" name="投影片編號版面配置區 5">
            <a:extLst>
              <a:ext uri="{FF2B5EF4-FFF2-40B4-BE49-F238E27FC236}">
                <a16:creationId xmlns:a16="http://schemas.microsoft.com/office/drawing/2014/main" id="{CEC86C54-26BA-451B-90F2-5EE0F0F3436C}"/>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cs typeface="Times New Roman" panose="02020603050405020304" pitchFamily="18" charset="0"/>
              </a:rPr>
              <a:t>1</a:t>
            </a:fld>
            <a:endParaRPr lang="zh-TW" altLang="en-US">
              <a:latin typeface="Times New Roman" panose="02020603050405020304" pitchFamily="18" charset="0"/>
              <a:cs typeface="Times New Roman" panose="02020603050405020304" pitchFamily="18" charset="0"/>
            </a:endParaRPr>
          </a:p>
        </p:txBody>
      </p:sp>
      <p:sp>
        <p:nvSpPr>
          <p:cNvPr id="5" name="標題 1">
            <a:extLst>
              <a:ext uri="{FF2B5EF4-FFF2-40B4-BE49-F238E27FC236}">
                <a16:creationId xmlns:a16="http://schemas.microsoft.com/office/drawing/2014/main" id="{F4754706-8C6E-4DF7-99F8-CA41E07124BD}"/>
              </a:ext>
            </a:extLst>
          </p:cNvPr>
          <p:cNvSpPr>
            <a:spLocks noGrp="1"/>
          </p:cNvSpPr>
          <p:nvPr>
            <p:ph type="ctrTitle"/>
          </p:nvPr>
        </p:nvSpPr>
        <p:spPr>
          <a:xfrm>
            <a:off x="975359" y="1927923"/>
            <a:ext cx="10241281" cy="1310577"/>
          </a:xfrm>
        </p:spPr>
        <p:txBody>
          <a:bodyPr>
            <a:noAutofit/>
          </a:bodyPr>
          <a:lstStyle/>
          <a:p>
            <a:r>
              <a:rPr lang="en-US" altLang="zh-TW" sz="3600" dirty="0">
                <a:latin typeface="Times New Roman" panose="02020603050405020304" pitchFamily="18" charset="0"/>
                <a:cs typeface="Times New Roman" panose="02020603050405020304" pitchFamily="18" charset="0"/>
              </a:rPr>
              <a:t>A Comprehensive Scheme for Homomorphic-Encryption-Based Federated Learning System</a:t>
            </a:r>
            <a:endParaRPr lang="zh-TW"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59222"/>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9FB5A16-AB08-4450-8E33-92D176E09DE3}"/>
              </a:ext>
            </a:extLst>
          </p:cNvPr>
          <p:cNvSpPr>
            <a:spLocks noGrp="1"/>
          </p:cNvSpPr>
          <p:nvPr>
            <p:ph type="title"/>
          </p:nvPr>
        </p:nvSpPr>
        <p:spPr/>
        <p:txBody>
          <a:bodyPr/>
          <a:lstStyle/>
          <a:p>
            <a:r>
              <a:rPr lang="en-US" altLang="zh-TW" dirty="0"/>
              <a:t>Candidate 1 – Threshold HE</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ED057CDE-A7D2-488C-B202-62195625D16B}"/>
                  </a:ext>
                </a:extLst>
              </p:cNvPr>
              <p:cNvSpPr>
                <a:spLocks noGrp="1"/>
              </p:cNvSpPr>
              <p:nvPr>
                <p:ph idx="1"/>
              </p:nvPr>
            </p:nvSpPr>
            <p:spPr>
              <a:xfrm>
                <a:off x="838200" y="1690688"/>
                <a:ext cx="11247120" cy="5167312"/>
              </a:xfrm>
            </p:spPr>
            <p:txBody>
              <a:bodyPr>
                <a:normAutofit/>
              </a:bodyPr>
              <a:lstStyle/>
              <a:p>
                <a:pPr>
                  <a:lnSpc>
                    <a:spcPct val="110000"/>
                  </a:lnSpc>
                </a:pPr>
                <a:r>
                  <a:rPr lang="en-US" altLang="zh-TW" sz="2400" dirty="0"/>
                  <a:t>(n, n)-threshold HE VS. (t, n)-threshold HE</a:t>
                </a:r>
                <a:endParaRPr lang="en-US" altLang="zh-TW" sz="2200" dirty="0"/>
              </a:p>
              <a:p>
                <a:pPr>
                  <a:lnSpc>
                    <a:spcPct val="110000"/>
                  </a:lnSpc>
                </a:pPr>
                <a:r>
                  <a:rPr lang="en-US" altLang="zh-TW" sz="2200" dirty="0"/>
                  <a:t>Pros</a:t>
                </a:r>
              </a:p>
              <a:p>
                <a:pPr lvl="1">
                  <a:lnSpc>
                    <a:spcPct val="110000"/>
                  </a:lnSpc>
                </a:pPr>
                <a:r>
                  <a:rPr lang="en-US" altLang="zh-TW" sz="2200" dirty="0"/>
                  <a:t>Security</a:t>
                </a:r>
              </a:p>
              <a:p>
                <a:pPr lvl="1">
                  <a:lnSpc>
                    <a:spcPct val="110000"/>
                  </a:lnSpc>
                </a:pPr>
                <a:r>
                  <a:rPr lang="en-US" altLang="zh-TW" sz="2200" dirty="0"/>
                  <a:t>Flexibility:</a:t>
                </a:r>
                <a:r>
                  <a:rPr lang="zh-TW" altLang="en-US" sz="2200" dirty="0"/>
                  <a:t> </a:t>
                </a:r>
                <a:r>
                  <a:rPr lang="en-US" altLang="zh-TW" sz="2200" dirty="0"/>
                  <a:t>addition / multiplication, etc.</a:t>
                </a:r>
              </a:p>
              <a:p>
                <a:pPr lvl="1">
                  <a:lnSpc>
                    <a:spcPct val="110000"/>
                  </a:lnSpc>
                </a:pPr>
                <a:r>
                  <a:rPr lang="en-US" altLang="zh-TW" sz="2200" dirty="0"/>
                  <a:t>Distributed computation:</a:t>
                </a:r>
                <a:r>
                  <a:rPr lang="zh-TW" altLang="en-US" sz="2200" dirty="0"/>
                  <a:t> </a:t>
                </a:r>
                <a:r>
                  <a:rPr lang="en-US" altLang="zh-TW" sz="2200" dirty="0"/>
                  <a:t>secure multi-party computations</a:t>
                </a:r>
              </a:p>
              <a:p>
                <a:pPr>
                  <a:lnSpc>
                    <a:spcPct val="110000"/>
                  </a:lnSpc>
                </a:pPr>
                <a:r>
                  <a:rPr lang="en-US" altLang="zh-TW" sz="2200" dirty="0"/>
                  <a:t>Cons</a:t>
                </a:r>
              </a:p>
              <a:p>
                <a:pPr lvl="1">
                  <a:lnSpc>
                    <a:spcPct val="110000"/>
                  </a:lnSpc>
                </a:pPr>
                <a:r>
                  <a:rPr lang="en-US" altLang="zh-TW" sz="2200" dirty="0"/>
                  <a:t>Complexity: lots of stuff to prove </a:t>
                </a:r>
                <a:r>
                  <a:rPr lang="en-US" altLang="zh-TW" sz="2200" dirty="0">
                    <a:solidFill>
                      <a:srgbClr val="FF0000"/>
                    </a:solidFill>
                  </a:rPr>
                  <a:t>[3]</a:t>
                </a:r>
              </a:p>
              <a:p>
                <a:pPr lvl="1">
                  <a:lnSpc>
                    <a:spcPct val="110000"/>
                  </a:lnSpc>
                </a:pPr>
                <a:r>
                  <a:rPr lang="en-US" altLang="zh-TW" sz="2200" dirty="0"/>
                  <a:t>Performance overhead: communication and computation costs </a:t>
                </a:r>
                <a14:m>
                  <m:oMath xmlns:m="http://schemas.openxmlformats.org/officeDocument/2006/math">
                    <m:r>
                      <a:rPr lang="en-US" altLang="zh-TW" sz="2200" b="1" i="1" smtClean="0">
                        <a:solidFill>
                          <a:srgbClr val="FF0000"/>
                        </a:solidFill>
                        <a:latin typeface="Cambria Math" panose="02040503050406030204" pitchFamily="18" charset="0"/>
                        <a:ea typeface="Cambria Math" panose="02040503050406030204" pitchFamily="18" charset="0"/>
                      </a:rPr>
                      <m:t>↑</m:t>
                    </m:r>
                  </m:oMath>
                </a14:m>
                <a:endParaRPr lang="en-US" altLang="zh-TW" sz="2200" b="1" dirty="0">
                  <a:solidFill>
                    <a:srgbClr val="FF0000"/>
                  </a:solidFill>
                </a:endParaRPr>
              </a:p>
              <a:p>
                <a:pPr lvl="1">
                  <a:lnSpc>
                    <a:spcPct val="110000"/>
                  </a:lnSpc>
                </a:pPr>
                <a:r>
                  <a:rPr lang="en-US" altLang="zh-TW" sz="2200" dirty="0"/>
                  <a:t>Key management:</a:t>
                </a:r>
                <a:r>
                  <a:rPr lang="zh-TW" altLang="en-US" sz="2200" dirty="0"/>
                  <a:t> </a:t>
                </a:r>
                <a:r>
                  <a:rPr lang="en-US" altLang="zh-TW" sz="2200" dirty="0"/>
                  <a:t>How to revoke or generate a new key? </a:t>
                </a:r>
                <a:r>
                  <a:rPr lang="en-US" altLang="zh-TW" sz="2200" dirty="0">
                    <a:solidFill>
                      <a:srgbClr val="FF0000"/>
                    </a:solidFill>
                  </a:rPr>
                  <a:t>Forward secrecy?</a:t>
                </a:r>
                <a:endParaRPr lang="zh-TW" altLang="en-US" sz="2200" dirty="0">
                  <a:solidFill>
                    <a:srgbClr val="FF0000"/>
                  </a:solidFill>
                </a:endParaRPr>
              </a:p>
            </p:txBody>
          </p:sp>
        </mc:Choice>
        <mc:Fallback xmlns="">
          <p:sp>
            <p:nvSpPr>
              <p:cNvPr id="3" name="內容版面配置區 2">
                <a:extLst>
                  <a:ext uri="{FF2B5EF4-FFF2-40B4-BE49-F238E27FC236}">
                    <a16:creationId xmlns:a16="http://schemas.microsoft.com/office/drawing/2014/main" id="{ED057CDE-A7D2-488C-B202-62195625D16B}"/>
                  </a:ext>
                </a:extLst>
              </p:cNvPr>
              <p:cNvSpPr>
                <a:spLocks noGrp="1" noRot="1" noChangeAspect="1" noMove="1" noResize="1" noEditPoints="1" noAdjustHandles="1" noChangeArrowheads="1" noChangeShapeType="1" noTextEdit="1"/>
              </p:cNvSpPr>
              <p:nvPr>
                <p:ph idx="1"/>
              </p:nvPr>
            </p:nvSpPr>
            <p:spPr>
              <a:xfrm>
                <a:off x="838200" y="1690688"/>
                <a:ext cx="11247120" cy="5167312"/>
              </a:xfrm>
              <a:blipFill>
                <a:blip r:embed="rId3"/>
                <a:stretch>
                  <a:fillRect l="-759" t="-708"/>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046C72EB-A137-4F5A-95C1-38B65711771F}"/>
              </a:ext>
            </a:extLst>
          </p:cNvPr>
          <p:cNvSpPr>
            <a:spLocks noGrp="1"/>
          </p:cNvSpPr>
          <p:nvPr>
            <p:ph type="sldNum" sz="quarter" idx="12"/>
          </p:nvPr>
        </p:nvSpPr>
        <p:spPr/>
        <p:txBody>
          <a:bodyPr/>
          <a:lstStyle/>
          <a:p>
            <a:fld id="{D2B5BE26-702C-4921-81E7-8AF275EDA2CC}" type="slidenum">
              <a:rPr lang="zh-TW" altLang="en-US" smtClean="0"/>
              <a:pPr/>
              <a:t>10</a:t>
            </a:fld>
            <a:endParaRPr lang="zh-TW" altLang="en-US"/>
          </a:p>
        </p:txBody>
      </p:sp>
      <p:sp>
        <p:nvSpPr>
          <p:cNvPr id="5" name="文字方塊 4">
            <a:extLst>
              <a:ext uri="{FF2B5EF4-FFF2-40B4-BE49-F238E27FC236}">
                <a16:creationId xmlns:a16="http://schemas.microsoft.com/office/drawing/2014/main" id="{D198AD05-5637-45C0-AC1B-9F1685E24B90}"/>
              </a:ext>
            </a:extLst>
          </p:cNvPr>
          <p:cNvSpPr txBox="1"/>
          <p:nvPr/>
        </p:nvSpPr>
        <p:spPr>
          <a:xfrm>
            <a:off x="838200" y="6231265"/>
            <a:ext cx="10363200" cy="523220"/>
          </a:xfrm>
          <a:prstGeom prst="rect">
            <a:avLst/>
          </a:prstGeom>
          <a:noFill/>
        </p:spPr>
        <p:txBody>
          <a:bodyPr wrap="square" rtlCol="0">
            <a:spAutoFit/>
          </a:bodyPr>
          <a:lstStyle/>
          <a:p>
            <a:r>
              <a:rPr lang="en-US" altLang="zh-TW" sz="1400" b="1" dirty="0">
                <a:solidFill>
                  <a:srgbClr val="FF0000"/>
                </a:solidFill>
                <a:latin typeface="Times New Roman" panose="02020603050405020304" pitchFamily="18" charset="0"/>
                <a:cs typeface="Times New Roman" panose="02020603050405020304" pitchFamily="18" charset="0"/>
              </a:rPr>
              <a:t>[3] </a:t>
            </a:r>
            <a:r>
              <a:rPr lang="en-US" altLang="zh-TW" sz="1400" dirty="0">
                <a:latin typeface="Times New Roman" panose="02020603050405020304" pitchFamily="18" charset="0"/>
                <a:cs typeface="Times New Roman" panose="02020603050405020304" pitchFamily="18" charset="0"/>
              </a:rPr>
              <a:t>Kim, E., </a:t>
            </a:r>
            <a:r>
              <a:rPr lang="en-US" altLang="zh-TW" sz="1400" dirty="0" err="1">
                <a:latin typeface="Times New Roman" panose="02020603050405020304" pitchFamily="18" charset="0"/>
                <a:cs typeface="Times New Roman" panose="02020603050405020304" pitchFamily="18" charset="0"/>
              </a:rPr>
              <a:t>Jeong</a:t>
            </a:r>
            <a:r>
              <a:rPr lang="en-US" altLang="zh-TW" sz="1400" dirty="0">
                <a:latin typeface="Times New Roman" panose="02020603050405020304" pitchFamily="18" charset="0"/>
                <a:cs typeface="Times New Roman" panose="02020603050405020304" pitchFamily="18" charset="0"/>
              </a:rPr>
              <a:t>, J., Yoon, H., Kim, Y., Cho, J., &amp; </a:t>
            </a:r>
            <a:r>
              <a:rPr lang="en-US" altLang="zh-TW" sz="1400" dirty="0" err="1">
                <a:latin typeface="Times New Roman" panose="02020603050405020304" pitchFamily="18" charset="0"/>
                <a:cs typeface="Times New Roman" panose="02020603050405020304" pitchFamily="18" charset="0"/>
              </a:rPr>
              <a:t>Cheon</a:t>
            </a:r>
            <a:r>
              <a:rPr lang="en-US" altLang="zh-TW" sz="1400" dirty="0">
                <a:latin typeface="Times New Roman" panose="02020603050405020304" pitchFamily="18" charset="0"/>
                <a:cs typeface="Times New Roman" panose="02020603050405020304" pitchFamily="18" charset="0"/>
              </a:rPr>
              <a:t>, J. H. (2020). How to securely collaborate on data: Decentralized threshold he and secure key update. </a:t>
            </a:r>
            <a:r>
              <a:rPr lang="en-US" altLang="zh-TW" sz="1400" i="1" dirty="0">
                <a:latin typeface="Times New Roman" panose="02020603050405020304" pitchFamily="18" charset="0"/>
                <a:cs typeface="Times New Roman" panose="02020603050405020304" pitchFamily="18" charset="0"/>
              </a:rPr>
              <a:t>IEEE Access</a:t>
            </a:r>
            <a:r>
              <a:rPr lang="en-US" altLang="zh-TW" sz="1400" dirty="0">
                <a:latin typeface="Times New Roman" panose="02020603050405020304" pitchFamily="18" charset="0"/>
                <a:cs typeface="Times New Roman" panose="02020603050405020304" pitchFamily="18" charset="0"/>
              </a:rPr>
              <a:t>, </a:t>
            </a:r>
            <a:r>
              <a:rPr lang="en-US" altLang="zh-TW" sz="1400" i="1" dirty="0">
                <a:latin typeface="Times New Roman" panose="02020603050405020304" pitchFamily="18" charset="0"/>
                <a:cs typeface="Times New Roman" panose="02020603050405020304" pitchFamily="18" charset="0"/>
              </a:rPr>
              <a:t>8</a:t>
            </a:r>
            <a:r>
              <a:rPr lang="en-US" altLang="zh-TW" sz="1400" dirty="0">
                <a:latin typeface="Times New Roman" panose="02020603050405020304" pitchFamily="18" charset="0"/>
                <a:cs typeface="Times New Roman" panose="02020603050405020304" pitchFamily="18" charset="0"/>
              </a:rPr>
              <a:t>, 191319-191329.</a:t>
            </a:r>
            <a:endParaRPr lang="zh-TW" altLang="en-US" sz="1400" dirty="0">
              <a:latin typeface="Times New Roman" panose="02020603050405020304" pitchFamily="18" charset="0"/>
              <a:cs typeface="Times New Roman" panose="02020603050405020304" pitchFamily="18" charset="0"/>
            </a:endParaRPr>
          </a:p>
        </p:txBody>
      </p:sp>
      <p:pic>
        <p:nvPicPr>
          <p:cNvPr id="7" name="圖片 6">
            <a:extLst>
              <a:ext uri="{FF2B5EF4-FFF2-40B4-BE49-F238E27FC236}">
                <a16:creationId xmlns:a16="http://schemas.microsoft.com/office/drawing/2014/main" id="{C75B6F7C-B5D6-41B3-B5D0-E2142BAE31C8}"/>
              </a:ext>
            </a:extLst>
          </p:cNvPr>
          <p:cNvPicPr>
            <a:picLocks noChangeAspect="1"/>
          </p:cNvPicPr>
          <p:nvPr/>
        </p:nvPicPr>
        <p:blipFill>
          <a:blip r:embed="rId4"/>
          <a:stretch>
            <a:fillRect/>
          </a:stretch>
        </p:blipFill>
        <p:spPr>
          <a:xfrm>
            <a:off x="9077875" y="1552644"/>
            <a:ext cx="2856685" cy="3752711"/>
          </a:xfrm>
          <a:prstGeom prst="rect">
            <a:avLst/>
          </a:prstGeom>
        </p:spPr>
      </p:pic>
    </p:spTree>
    <p:extLst>
      <p:ext uri="{BB962C8B-B14F-4D97-AF65-F5344CB8AC3E}">
        <p14:creationId xmlns:p14="http://schemas.microsoft.com/office/powerpoint/2010/main" val="431388018"/>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82C06-2B7D-74C6-F61A-0CB9E6EDAF76}"/>
              </a:ext>
            </a:extLst>
          </p:cNvPr>
          <p:cNvSpPr>
            <a:spLocks noGrp="1"/>
          </p:cNvSpPr>
          <p:nvPr>
            <p:ph type="title"/>
          </p:nvPr>
        </p:nvSpPr>
        <p:spPr/>
        <p:txBody>
          <a:bodyPr/>
          <a:lstStyle/>
          <a:p>
            <a:r>
              <a:rPr lang="en-US" altLang="zh-TW" dirty="0"/>
              <a:t>Candidate 2 – </a:t>
            </a:r>
            <a:r>
              <a:rPr lang="en-US" altLang="zh-TW" sz="3600" dirty="0"/>
              <a:t>Proxy Re-Encryption</a:t>
            </a:r>
            <a:endParaRPr lang="en-TW" dirty="0"/>
          </a:p>
        </p:txBody>
      </p:sp>
      <p:sp>
        <p:nvSpPr>
          <p:cNvPr id="3" name="Content Placeholder 2">
            <a:extLst>
              <a:ext uri="{FF2B5EF4-FFF2-40B4-BE49-F238E27FC236}">
                <a16:creationId xmlns:a16="http://schemas.microsoft.com/office/drawing/2014/main" id="{A711306E-4E09-9CBE-CE9A-1402028C1695}"/>
              </a:ext>
            </a:extLst>
          </p:cNvPr>
          <p:cNvSpPr>
            <a:spLocks noGrp="1"/>
          </p:cNvSpPr>
          <p:nvPr>
            <p:ph idx="1"/>
          </p:nvPr>
        </p:nvSpPr>
        <p:spPr/>
        <p:txBody>
          <a:bodyPr/>
          <a:lstStyle/>
          <a:p>
            <a:r>
              <a:rPr lang="en-TW" altLang="zh-TW" dirty="0"/>
              <a:t>Limitation</a:t>
            </a:r>
            <a:endParaRPr lang="en-US" dirty="0">
              <a:solidFill>
                <a:srgbClr val="333333"/>
              </a:solidFill>
              <a:cs typeface="Times New Roman" panose="02020603050405020304" pitchFamily="18" charset="0"/>
            </a:endParaRPr>
          </a:p>
          <a:p>
            <a:pPr lvl="1"/>
            <a:r>
              <a:rPr lang="en-US" dirty="0">
                <a:solidFill>
                  <a:srgbClr val="333333"/>
                </a:solidFill>
                <a:cs typeface="Times New Roman" panose="02020603050405020304" pitchFamily="18" charset="0"/>
              </a:rPr>
              <a:t>R</a:t>
            </a:r>
            <a:r>
              <a:rPr lang="en-US" b="0" i="0" u="none" strike="noStrike" dirty="0">
                <a:solidFill>
                  <a:srgbClr val="333333"/>
                </a:solidFill>
                <a:effectLst/>
                <a:cs typeface="Times New Roman" panose="02020603050405020304" pitchFamily="18" charset="0"/>
              </a:rPr>
              <a:t>equires sharing a key for different local sides to perform computations on its encrypted data</a:t>
            </a:r>
            <a:endParaRPr lang="en-TW" dirty="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0D3793A-2C18-6664-2841-CD269A64E11B}"/>
              </a:ext>
            </a:extLst>
          </p:cNvPr>
          <p:cNvSpPr>
            <a:spLocks noGrp="1"/>
          </p:cNvSpPr>
          <p:nvPr>
            <p:ph type="sldNum" sz="quarter" idx="12"/>
          </p:nvPr>
        </p:nvSpPr>
        <p:spPr/>
        <p:txBody>
          <a:bodyPr/>
          <a:lstStyle/>
          <a:p>
            <a:fld id="{D2B5BE26-702C-4921-81E7-8AF275EDA2CC}" type="slidenum">
              <a:rPr lang="zh-TW" altLang="en-US" smtClean="0"/>
              <a:pPr/>
              <a:t>11</a:t>
            </a:fld>
            <a:endParaRPr lang="zh-TW" altLang="en-US"/>
          </a:p>
        </p:txBody>
      </p:sp>
      <p:pic>
        <p:nvPicPr>
          <p:cNvPr id="5" name="Content Placeholder 5" descr="A picture containing text, screenshot, font, diagram&#10;&#10;Description automatically generated">
            <a:extLst>
              <a:ext uri="{FF2B5EF4-FFF2-40B4-BE49-F238E27FC236}">
                <a16:creationId xmlns:a16="http://schemas.microsoft.com/office/drawing/2014/main" id="{C1765949-1436-99A0-BF09-A0772D5E9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3331" y="3016251"/>
            <a:ext cx="5334537" cy="3160712"/>
          </a:xfrm>
          <a:prstGeom prst="rect">
            <a:avLst/>
          </a:prstGeom>
        </p:spPr>
      </p:pic>
    </p:spTree>
    <p:extLst>
      <p:ext uri="{BB962C8B-B14F-4D97-AF65-F5344CB8AC3E}">
        <p14:creationId xmlns:p14="http://schemas.microsoft.com/office/powerpoint/2010/main" val="1863299323"/>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9FB5A16-AB08-4450-8E33-92D176E09DE3}"/>
              </a:ext>
            </a:extLst>
          </p:cNvPr>
          <p:cNvSpPr>
            <a:spLocks noGrp="1"/>
          </p:cNvSpPr>
          <p:nvPr>
            <p:ph type="title"/>
          </p:nvPr>
        </p:nvSpPr>
        <p:spPr/>
        <p:txBody>
          <a:bodyPr/>
          <a:lstStyle/>
          <a:p>
            <a:r>
              <a:rPr lang="en-US" altLang="zh-TW" dirty="0"/>
              <a:t>Candidate 2 – </a:t>
            </a:r>
            <a:r>
              <a:rPr lang="en-US" altLang="zh-TW" sz="3600" dirty="0"/>
              <a:t>Proxy Re-Encryption</a:t>
            </a:r>
            <a:endParaRPr lang="zh-TW" altLang="en-US" dirty="0"/>
          </a:p>
        </p:txBody>
      </p:sp>
      <p:sp>
        <p:nvSpPr>
          <p:cNvPr id="3" name="內容版面配置區 2">
            <a:extLst>
              <a:ext uri="{FF2B5EF4-FFF2-40B4-BE49-F238E27FC236}">
                <a16:creationId xmlns:a16="http://schemas.microsoft.com/office/drawing/2014/main" id="{ED057CDE-A7D2-488C-B202-62195625D16B}"/>
              </a:ext>
            </a:extLst>
          </p:cNvPr>
          <p:cNvSpPr>
            <a:spLocks noGrp="1"/>
          </p:cNvSpPr>
          <p:nvPr>
            <p:ph idx="1"/>
          </p:nvPr>
        </p:nvSpPr>
        <p:spPr/>
        <p:txBody>
          <a:bodyPr>
            <a:normAutofit/>
          </a:bodyPr>
          <a:lstStyle/>
          <a:p>
            <a:pPr marL="0" indent="0">
              <a:buNone/>
            </a:pPr>
            <a:br>
              <a:rPr lang="en-US" altLang="zh-TW" dirty="0"/>
            </a:b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046C72EB-A137-4F5A-95C1-38B65711771F}"/>
              </a:ext>
            </a:extLst>
          </p:cNvPr>
          <p:cNvSpPr>
            <a:spLocks noGrp="1"/>
          </p:cNvSpPr>
          <p:nvPr>
            <p:ph type="sldNum" sz="quarter" idx="12"/>
          </p:nvPr>
        </p:nvSpPr>
        <p:spPr/>
        <p:txBody>
          <a:bodyPr/>
          <a:lstStyle/>
          <a:p>
            <a:fld id="{D2B5BE26-702C-4921-81E7-8AF275EDA2CC}" type="slidenum">
              <a:rPr lang="zh-TW" altLang="en-US" smtClean="0"/>
              <a:pPr/>
              <a:t>12</a:t>
            </a:fld>
            <a:endParaRPr lang="zh-TW" altLang="en-US"/>
          </a:p>
        </p:txBody>
      </p:sp>
      <p:pic>
        <p:nvPicPr>
          <p:cNvPr id="6" name="Picture 5" descr="A picture containing text, screenshot, diagram, font&#10;&#10;Description automatically generated">
            <a:extLst>
              <a:ext uri="{FF2B5EF4-FFF2-40B4-BE49-F238E27FC236}">
                <a16:creationId xmlns:a16="http://schemas.microsoft.com/office/drawing/2014/main" id="{DC24159E-F13D-5658-77D3-88FDCB0474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3442" y="1690688"/>
            <a:ext cx="7772400" cy="4424471"/>
          </a:xfrm>
          <a:prstGeom prst="rect">
            <a:avLst/>
          </a:prstGeom>
        </p:spPr>
      </p:pic>
      <p:sp>
        <p:nvSpPr>
          <p:cNvPr id="5" name="TextBox 4">
            <a:extLst>
              <a:ext uri="{FF2B5EF4-FFF2-40B4-BE49-F238E27FC236}">
                <a16:creationId xmlns:a16="http://schemas.microsoft.com/office/drawing/2014/main" id="{78926DF6-CFD2-036E-79E8-84A9865BE18F}"/>
              </a:ext>
            </a:extLst>
          </p:cNvPr>
          <p:cNvSpPr txBox="1"/>
          <p:nvPr/>
        </p:nvSpPr>
        <p:spPr>
          <a:xfrm>
            <a:off x="3189515" y="6077247"/>
            <a:ext cx="783771" cy="461665"/>
          </a:xfrm>
          <a:prstGeom prst="rect">
            <a:avLst/>
          </a:prstGeom>
          <a:noFill/>
        </p:spPr>
        <p:txBody>
          <a:bodyPr wrap="square" rtlCol="0">
            <a:spAutoFit/>
          </a:bodyPr>
          <a:lstStyle/>
          <a:p>
            <a:r>
              <a:rPr lang="en-TW" sz="2400" dirty="0"/>
              <a:t>Alice</a:t>
            </a:r>
          </a:p>
        </p:txBody>
      </p:sp>
      <p:sp>
        <p:nvSpPr>
          <p:cNvPr id="7" name="TextBox 6">
            <a:extLst>
              <a:ext uri="{FF2B5EF4-FFF2-40B4-BE49-F238E27FC236}">
                <a16:creationId xmlns:a16="http://schemas.microsoft.com/office/drawing/2014/main" id="{C7A64058-09DD-D667-5DB5-C897B9345CB6}"/>
              </a:ext>
            </a:extLst>
          </p:cNvPr>
          <p:cNvSpPr txBox="1"/>
          <p:nvPr/>
        </p:nvSpPr>
        <p:spPr>
          <a:xfrm>
            <a:off x="7750629" y="6115159"/>
            <a:ext cx="783771" cy="461665"/>
          </a:xfrm>
          <a:prstGeom prst="rect">
            <a:avLst/>
          </a:prstGeom>
          <a:noFill/>
        </p:spPr>
        <p:txBody>
          <a:bodyPr wrap="square" rtlCol="0">
            <a:spAutoFit/>
          </a:bodyPr>
          <a:lstStyle/>
          <a:p>
            <a:r>
              <a:rPr lang="en-TW" sz="2400" dirty="0"/>
              <a:t>Bob</a:t>
            </a:r>
          </a:p>
        </p:txBody>
      </p:sp>
    </p:spTree>
    <p:extLst>
      <p:ext uri="{BB962C8B-B14F-4D97-AF65-F5344CB8AC3E}">
        <p14:creationId xmlns:p14="http://schemas.microsoft.com/office/powerpoint/2010/main" val="3117154790"/>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89D4B-444D-69A5-B496-364115B565DE}"/>
              </a:ext>
            </a:extLst>
          </p:cNvPr>
          <p:cNvSpPr>
            <a:spLocks noGrp="1"/>
          </p:cNvSpPr>
          <p:nvPr>
            <p:ph type="title"/>
          </p:nvPr>
        </p:nvSpPr>
        <p:spPr/>
        <p:txBody>
          <a:bodyPr/>
          <a:lstStyle/>
          <a:p>
            <a:r>
              <a:rPr lang="en-US" altLang="zh-TW" dirty="0"/>
              <a:t>Candidate 2 – </a:t>
            </a:r>
            <a:r>
              <a:rPr lang="en-US" altLang="zh-TW" sz="3600" dirty="0"/>
              <a:t>Proxy Re-Encryption</a:t>
            </a:r>
            <a:endParaRPr lang="en-TW" dirty="0">
              <a:cs typeface="Times New Roman" panose="02020603050405020304" pitchFamily="18" charset="0"/>
            </a:endParaRPr>
          </a:p>
        </p:txBody>
      </p:sp>
      <p:sp>
        <p:nvSpPr>
          <p:cNvPr id="3" name="Content Placeholder 2">
            <a:extLst>
              <a:ext uri="{FF2B5EF4-FFF2-40B4-BE49-F238E27FC236}">
                <a16:creationId xmlns:a16="http://schemas.microsoft.com/office/drawing/2014/main" id="{EE499BEA-C84B-52EA-8AF6-C1F0027B38C4}"/>
              </a:ext>
            </a:extLst>
          </p:cNvPr>
          <p:cNvSpPr>
            <a:spLocks noGrp="1"/>
          </p:cNvSpPr>
          <p:nvPr>
            <p:ph idx="1"/>
          </p:nvPr>
        </p:nvSpPr>
        <p:spPr/>
        <p:txBody>
          <a:bodyPr/>
          <a:lstStyle/>
          <a:p>
            <a:r>
              <a:rPr lang="en-US" altLang="zh-TW" sz="2800" i="0" u="none" strike="noStrike" dirty="0">
                <a:solidFill>
                  <a:srgbClr val="333333"/>
                </a:solidFill>
                <a:effectLst/>
                <a:cs typeface="Times New Roman" panose="02020603050405020304" pitchFamily="18" charset="0"/>
              </a:rPr>
              <a:t>Homomorphic Proxy </a:t>
            </a:r>
            <a:r>
              <a:rPr lang="en-US" altLang="zh-TW" sz="2800" dirty="0">
                <a:solidFill>
                  <a:srgbClr val="333333"/>
                </a:solidFill>
                <a:cs typeface="Times New Roman" panose="02020603050405020304" pitchFamily="18" charset="0"/>
              </a:rPr>
              <a:t>R</a:t>
            </a:r>
            <a:r>
              <a:rPr lang="en-US" altLang="zh-TW" sz="2800" i="0" u="none" strike="noStrike" dirty="0">
                <a:solidFill>
                  <a:srgbClr val="333333"/>
                </a:solidFill>
                <a:effectLst/>
                <a:cs typeface="Times New Roman" panose="02020603050405020304" pitchFamily="18" charset="0"/>
              </a:rPr>
              <a:t>e-Encryption</a:t>
            </a:r>
            <a:endParaRPr lang="en-US" dirty="0">
              <a:cs typeface="Times New Roman" panose="02020603050405020304" pitchFamily="18" charset="0"/>
            </a:endParaRPr>
          </a:p>
          <a:p>
            <a:pPr lvl="1"/>
            <a:r>
              <a:rPr lang="en-TW" dirty="0">
                <a:cs typeface="Times New Roman" panose="02020603050405020304" pitchFamily="18" charset="0"/>
              </a:rPr>
              <a:t>Support </a:t>
            </a:r>
            <a:r>
              <a:rPr lang="en-US" b="0" i="0" u="none" strike="noStrike" dirty="0">
                <a:solidFill>
                  <a:srgbClr val="333333"/>
                </a:solidFill>
                <a:effectLst/>
                <a:cs typeface="Times New Roman" panose="02020603050405020304" pitchFamily="18" charset="0"/>
              </a:rPr>
              <a:t>multi-key homomorphic encryption</a:t>
            </a:r>
          </a:p>
          <a:p>
            <a:pPr lvl="1"/>
            <a:r>
              <a:rPr lang="en-US" dirty="0">
                <a:solidFill>
                  <a:srgbClr val="FF0000"/>
                </a:solidFill>
                <a:cs typeface="Times New Roman" panose="02020603050405020304" pitchFamily="18" charset="0"/>
              </a:rPr>
              <a:t>C</a:t>
            </a:r>
            <a:r>
              <a:rPr lang="en-US" b="0" i="0" u="none" strike="noStrike" dirty="0">
                <a:solidFill>
                  <a:srgbClr val="FF0000"/>
                </a:solidFill>
                <a:effectLst/>
                <a:cs typeface="Times New Roman" panose="02020603050405020304" pitchFamily="18" charset="0"/>
              </a:rPr>
              <a:t>an only re-encrypt ciphertext for one receiver at a time, inflexible in FL applications</a:t>
            </a:r>
            <a:endParaRPr lang="en-TW" dirty="0">
              <a:solidFill>
                <a:srgbClr val="FF0000"/>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E849E19E-6EDB-F2C6-B29D-6751F2FA881D}"/>
              </a:ext>
            </a:extLst>
          </p:cNvPr>
          <p:cNvSpPr>
            <a:spLocks noGrp="1"/>
          </p:cNvSpPr>
          <p:nvPr>
            <p:ph type="sldNum" sz="quarter" idx="12"/>
          </p:nvPr>
        </p:nvSpPr>
        <p:spPr/>
        <p:txBody>
          <a:bodyPr/>
          <a:lstStyle/>
          <a:p>
            <a:fld id="{D2B5BE26-702C-4921-81E7-8AF275EDA2CC}" type="slidenum">
              <a:rPr lang="zh-TW" altLang="en-US" smtClean="0"/>
              <a:pPr/>
              <a:t>13</a:t>
            </a:fld>
            <a:endParaRPr lang="zh-TW" altLang="en-US"/>
          </a:p>
        </p:txBody>
      </p:sp>
    </p:spTree>
    <p:extLst>
      <p:ext uri="{BB962C8B-B14F-4D97-AF65-F5344CB8AC3E}">
        <p14:creationId xmlns:p14="http://schemas.microsoft.com/office/powerpoint/2010/main" val="3123783654"/>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046C72EB-A137-4F5A-95C1-38B65711771F}"/>
              </a:ext>
            </a:extLst>
          </p:cNvPr>
          <p:cNvSpPr>
            <a:spLocks noGrp="1"/>
          </p:cNvSpPr>
          <p:nvPr>
            <p:ph type="sldNum" sz="quarter" idx="12"/>
          </p:nvPr>
        </p:nvSpPr>
        <p:spPr/>
        <p:txBody>
          <a:bodyPr/>
          <a:lstStyle/>
          <a:p>
            <a:fld id="{D2B5BE26-702C-4921-81E7-8AF275EDA2CC}" type="slidenum">
              <a:rPr lang="zh-TW" altLang="en-US" smtClean="0"/>
              <a:pPr/>
              <a:t>14</a:t>
            </a:fld>
            <a:endParaRPr lang="zh-TW" altLang="en-US"/>
          </a:p>
        </p:txBody>
      </p:sp>
      <p:sp>
        <p:nvSpPr>
          <p:cNvPr id="8" name="Content Placeholder 7">
            <a:extLst>
              <a:ext uri="{FF2B5EF4-FFF2-40B4-BE49-F238E27FC236}">
                <a16:creationId xmlns:a16="http://schemas.microsoft.com/office/drawing/2014/main" id="{298AAF72-D386-EE06-EC73-0D31DDD3821A}"/>
              </a:ext>
            </a:extLst>
          </p:cNvPr>
          <p:cNvSpPr>
            <a:spLocks noGrp="1"/>
          </p:cNvSpPr>
          <p:nvPr>
            <p:ph idx="1"/>
          </p:nvPr>
        </p:nvSpPr>
        <p:spPr/>
        <p:txBody>
          <a:bodyPr/>
          <a:lstStyle/>
          <a:p>
            <a:r>
              <a:rPr lang="en-US" altLang="zh-TW" dirty="0"/>
              <a:t>Identity-Based Proxy Re-Encryption</a:t>
            </a:r>
            <a:endParaRPr lang="en-US" dirty="0">
              <a:cs typeface="Times New Roman" panose="02020603050405020304" pitchFamily="18" charset="0"/>
            </a:endParaRPr>
          </a:p>
          <a:p>
            <a:pPr lvl="1"/>
            <a:r>
              <a:rPr lang="en-TW" dirty="0">
                <a:cs typeface="Times New Roman" panose="02020603050405020304" pitchFamily="18" charset="0"/>
              </a:rPr>
              <a:t>Support </a:t>
            </a:r>
            <a:r>
              <a:rPr lang="en-US" b="0" i="0" u="none" strike="noStrike" dirty="0">
                <a:solidFill>
                  <a:srgbClr val="333333"/>
                </a:solidFill>
                <a:effectLst/>
                <a:cs typeface="Times New Roman" panose="02020603050405020304" pitchFamily="18" charset="0"/>
              </a:rPr>
              <a:t>multi-key homomorphic encryption</a:t>
            </a:r>
          </a:p>
          <a:p>
            <a:pPr lvl="1"/>
            <a:r>
              <a:rPr lang="en-US" dirty="0">
                <a:solidFill>
                  <a:srgbClr val="333333"/>
                </a:solidFill>
                <a:cs typeface="Times New Roman" panose="02020603050405020304" pitchFamily="18" charset="0"/>
              </a:rPr>
              <a:t>Re-Encryption and homomorphic evaluations only performed once</a:t>
            </a:r>
          </a:p>
          <a:p>
            <a:pPr lvl="1"/>
            <a:r>
              <a:rPr lang="en-US" dirty="0">
                <a:solidFill>
                  <a:srgbClr val="333333"/>
                </a:solidFill>
                <a:cs typeface="Times New Roman" panose="02020603050405020304" pitchFamily="18" charset="0"/>
              </a:rPr>
              <a:t>The participants can obtain global model via their private key</a:t>
            </a:r>
            <a:endParaRPr lang="en-TW" dirty="0">
              <a:cs typeface="Times New Roman" panose="02020603050405020304" pitchFamily="18" charset="0"/>
            </a:endParaRPr>
          </a:p>
        </p:txBody>
      </p:sp>
      <p:sp>
        <p:nvSpPr>
          <p:cNvPr id="5" name="Title 1">
            <a:extLst>
              <a:ext uri="{FF2B5EF4-FFF2-40B4-BE49-F238E27FC236}">
                <a16:creationId xmlns:a16="http://schemas.microsoft.com/office/drawing/2014/main" id="{025884FE-1B23-46C4-ACC4-BB8EE4277B14}"/>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baseline="0">
                <a:solidFill>
                  <a:schemeClr val="tx1"/>
                </a:solidFill>
                <a:latin typeface="Times New Roman" panose="02020603050405020304" pitchFamily="18" charset="0"/>
                <a:ea typeface="標楷體" panose="03000509000000000000" pitchFamily="65" charset="-120"/>
                <a:cs typeface="+mj-cs"/>
              </a:defRPr>
            </a:lvl1pPr>
          </a:lstStyle>
          <a:p>
            <a:r>
              <a:rPr lang="en-US" altLang="zh-TW" dirty="0"/>
              <a:t>Candidate 2 – </a:t>
            </a:r>
            <a:r>
              <a:rPr lang="en-US" altLang="zh-TW" sz="3600" dirty="0"/>
              <a:t>Proxy Re-Encryption</a:t>
            </a:r>
            <a:endParaRPr lang="en-TW" dirty="0">
              <a:cs typeface="Times New Roman" panose="02020603050405020304" pitchFamily="18" charset="0"/>
            </a:endParaRPr>
          </a:p>
        </p:txBody>
      </p:sp>
    </p:spTree>
    <p:extLst>
      <p:ext uri="{BB962C8B-B14F-4D97-AF65-F5344CB8AC3E}">
        <p14:creationId xmlns:p14="http://schemas.microsoft.com/office/powerpoint/2010/main" val="1871129962"/>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9FB5A16-AB08-4450-8E33-92D176E09DE3}"/>
              </a:ext>
            </a:extLst>
          </p:cNvPr>
          <p:cNvSpPr>
            <a:spLocks noGrp="1"/>
          </p:cNvSpPr>
          <p:nvPr>
            <p:ph type="title"/>
          </p:nvPr>
        </p:nvSpPr>
        <p:spPr/>
        <p:txBody>
          <a:bodyPr/>
          <a:lstStyle/>
          <a:p>
            <a:r>
              <a:rPr lang="en-US" altLang="zh-TW" dirty="0"/>
              <a:t>Candidate 2 – Identity-Based</a:t>
            </a:r>
            <a:endParaRPr lang="en-TW" altLang="zh-TW" dirty="0">
              <a:cs typeface="Times New Roman" panose="02020603050405020304" pitchFamily="18" charset="0"/>
            </a:endParaRPr>
          </a:p>
        </p:txBody>
      </p:sp>
      <p:pic>
        <p:nvPicPr>
          <p:cNvPr id="6" name="Content Placeholder 5" descr="A picture containing text, screenshot, diagram, line&#10;&#10;Description automatically generated">
            <a:extLst>
              <a:ext uri="{FF2B5EF4-FFF2-40B4-BE49-F238E27FC236}">
                <a16:creationId xmlns:a16="http://schemas.microsoft.com/office/drawing/2014/main" id="{8AA2AE06-F3AD-DCA6-E218-52AFECEAC6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8549" y="1690688"/>
            <a:ext cx="8454902" cy="4486275"/>
          </a:xfrm>
        </p:spPr>
      </p:pic>
      <p:sp>
        <p:nvSpPr>
          <p:cNvPr id="4" name="投影片編號版面配置區 3">
            <a:extLst>
              <a:ext uri="{FF2B5EF4-FFF2-40B4-BE49-F238E27FC236}">
                <a16:creationId xmlns:a16="http://schemas.microsoft.com/office/drawing/2014/main" id="{046C72EB-A137-4F5A-95C1-38B65711771F}"/>
              </a:ext>
            </a:extLst>
          </p:cNvPr>
          <p:cNvSpPr>
            <a:spLocks noGrp="1"/>
          </p:cNvSpPr>
          <p:nvPr>
            <p:ph type="sldNum" sz="quarter" idx="12"/>
          </p:nvPr>
        </p:nvSpPr>
        <p:spPr/>
        <p:txBody>
          <a:bodyPr/>
          <a:lstStyle/>
          <a:p>
            <a:fld id="{D2B5BE26-702C-4921-81E7-8AF275EDA2CC}" type="slidenum">
              <a:rPr lang="zh-TW" altLang="en-US" smtClean="0"/>
              <a:pPr/>
              <a:t>15</a:t>
            </a:fld>
            <a:endParaRPr lang="zh-TW" altLang="en-US"/>
          </a:p>
        </p:txBody>
      </p:sp>
    </p:spTree>
    <p:extLst>
      <p:ext uri="{BB962C8B-B14F-4D97-AF65-F5344CB8AC3E}">
        <p14:creationId xmlns:p14="http://schemas.microsoft.com/office/powerpoint/2010/main" val="1923224593"/>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picture containing text, line, plot, diagram&#10;&#10;Description automatically generated">
            <a:extLst>
              <a:ext uri="{FF2B5EF4-FFF2-40B4-BE49-F238E27FC236}">
                <a16:creationId xmlns:a16="http://schemas.microsoft.com/office/drawing/2014/main" id="{895A1F79-23D5-A882-82F7-FB6652B83A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10905066" cy="4634650"/>
          </a:xfrm>
          <a:prstGeom prst="rect">
            <a:avLst/>
          </a:prstGeom>
        </p:spPr>
      </p:pic>
      <p:sp>
        <p:nvSpPr>
          <p:cNvPr id="4" name="Slide Number Placeholder 3">
            <a:extLst>
              <a:ext uri="{FF2B5EF4-FFF2-40B4-BE49-F238E27FC236}">
                <a16:creationId xmlns:a16="http://schemas.microsoft.com/office/drawing/2014/main" id="{5E1F225F-A976-D745-7ED1-B073B3471ED2}"/>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2B5BE26-702C-4921-81E7-8AF275EDA2CC}" type="slidenum">
              <a:rPr lang="en-US" altLang="zh-TW" smtClean="0">
                <a:latin typeface="+mn-lt"/>
                <a:ea typeface="+mn-ea"/>
              </a:rPr>
              <a:pPr>
                <a:spcAft>
                  <a:spcPts val="600"/>
                </a:spcAft>
              </a:pPr>
              <a:t>16</a:t>
            </a:fld>
            <a:endParaRPr lang="en-US" altLang="zh-TW">
              <a:latin typeface="+mn-lt"/>
              <a:ea typeface="+mn-ea"/>
            </a:endParaRPr>
          </a:p>
        </p:txBody>
      </p:sp>
      <p:sp>
        <p:nvSpPr>
          <p:cNvPr id="5" name="標題 1">
            <a:extLst>
              <a:ext uri="{FF2B5EF4-FFF2-40B4-BE49-F238E27FC236}">
                <a16:creationId xmlns:a16="http://schemas.microsoft.com/office/drawing/2014/main" id="{6A71A219-916A-4AF1-9F78-73001D4819DA}"/>
              </a:ext>
            </a:extLst>
          </p:cNvPr>
          <p:cNvSpPr>
            <a:spLocks noGrp="1"/>
          </p:cNvSpPr>
          <p:nvPr>
            <p:ph type="title"/>
          </p:nvPr>
        </p:nvSpPr>
        <p:spPr>
          <a:xfrm>
            <a:off x="838200" y="365125"/>
            <a:ext cx="10515600" cy="1325563"/>
          </a:xfrm>
        </p:spPr>
        <p:txBody>
          <a:bodyPr/>
          <a:lstStyle/>
          <a:p>
            <a:r>
              <a:rPr lang="en-US" altLang="zh-TW" dirty="0"/>
              <a:t>Candidate 2 – Identity-Based</a:t>
            </a:r>
            <a:endParaRPr lang="en-TW" altLang="zh-TW" dirty="0">
              <a:cs typeface="Times New Roman" panose="02020603050405020304" pitchFamily="18" charset="0"/>
            </a:endParaRPr>
          </a:p>
        </p:txBody>
      </p:sp>
    </p:spTree>
    <p:extLst>
      <p:ext uri="{BB962C8B-B14F-4D97-AF65-F5344CB8AC3E}">
        <p14:creationId xmlns:p14="http://schemas.microsoft.com/office/powerpoint/2010/main" val="2150413839"/>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9FB5A16-AB08-4450-8E33-92D176E09DE3}"/>
              </a:ext>
            </a:extLst>
          </p:cNvPr>
          <p:cNvSpPr>
            <a:spLocks noGrp="1"/>
          </p:cNvSpPr>
          <p:nvPr>
            <p:ph type="title"/>
          </p:nvPr>
        </p:nvSpPr>
        <p:spPr/>
        <p:txBody>
          <a:bodyPr/>
          <a:lstStyle/>
          <a:p>
            <a:r>
              <a:rPr lang="en-US" altLang="zh-TW" dirty="0"/>
              <a:t>Proposed Method – Multi-party HE</a:t>
            </a:r>
            <a:endParaRPr lang="zh-TW" altLang="en-US" dirty="0"/>
          </a:p>
        </p:txBody>
      </p:sp>
      <p:sp>
        <p:nvSpPr>
          <p:cNvPr id="3" name="內容版面配置區 2">
            <a:extLst>
              <a:ext uri="{FF2B5EF4-FFF2-40B4-BE49-F238E27FC236}">
                <a16:creationId xmlns:a16="http://schemas.microsoft.com/office/drawing/2014/main" id="{ED057CDE-A7D2-488C-B202-62195625D16B}"/>
              </a:ext>
            </a:extLst>
          </p:cNvPr>
          <p:cNvSpPr>
            <a:spLocks noGrp="1"/>
          </p:cNvSpPr>
          <p:nvPr>
            <p:ph idx="1"/>
          </p:nvPr>
        </p:nvSpPr>
        <p:spPr>
          <a:xfrm>
            <a:off x="838200" y="1690689"/>
            <a:ext cx="10515600" cy="4315000"/>
          </a:xfrm>
        </p:spPr>
        <p:txBody>
          <a:bodyPr>
            <a:normAutofit/>
          </a:bodyPr>
          <a:lstStyle/>
          <a:p>
            <a:r>
              <a:rPr lang="en-US" altLang="zh-TW" dirty="0"/>
              <a:t>Multi-key homomorphic encryption (MKHE):</a:t>
            </a:r>
          </a:p>
          <a:p>
            <a:pPr marL="457200" lvl="1" indent="0">
              <a:buNone/>
            </a:pPr>
            <a:r>
              <a:rPr lang="en-US" altLang="zh-TW" dirty="0"/>
              <a:t>N parties(clients) each with its own key pair</a:t>
            </a:r>
          </a:p>
          <a:p>
            <a:r>
              <a:rPr lang="en-US" altLang="zh-TW" dirty="0"/>
              <a:t>Multi-party homomorphic encryption (MPHE):</a:t>
            </a:r>
          </a:p>
          <a:p>
            <a:pPr marL="457200" lvl="1" indent="0">
              <a:buNone/>
            </a:pPr>
            <a:r>
              <a:rPr lang="en-US" altLang="zh-TW" dirty="0"/>
              <a:t>N key shares → One joint key pair</a:t>
            </a:r>
          </a:p>
          <a:p>
            <a:r>
              <a:rPr lang="en-US" altLang="zh-TW" dirty="0"/>
              <a:t>Multi-group homomorphic encryption (MGHE):</a:t>
            </a:r>
          </a:p>
          <a:p>
            <a:pPr marL="457200" lvl="1" indent="0">
              <a:buNone/>
            </a:pPr>
            <a:r>
              <a:rPr lang="en-US" altLang="zh-TW" dirty="0"/>
              <a:t>MPHE+MKHE</a:t>
            </a:r>
          </a:p>
        </p:txBody>
      </p:sp>
      <p:sp>
        <p:nvSpPr>
          <p:cNvPr id="4" name="投影片編號版面配置區 3">
            <a:extLst>
              <a:ext uri="{FF2B5EF4-FFF2-40B4-BE49-F238E27FC236}">
                <a16:creationId xmlns:a16="http://schemas.microsoft.com/office/drawing/2014/main" id="{046C72EB-A137-4F5A-95C1-38B65711771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B5BE26-702C-4921-81E7-8AF275EDA2CC}" type="slidenum">
              <a:rPr kumimoji="0" lang="zh-TW" altLang="en-US" sz="1200" b="0" i="0" u="none" strike="noStrike" kern="1200" cap="none" spc="0" normalizeH="0" baseline="0" noProof="0" smtClean="0">
                <a:ln>
                  <a:noFill/>
                </a:ln>
                <a:solidFill>
                  <a:prstClr val="black">
                    <a:tint val="75000"/>
                  </a:prstClr>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TW" altLang="en-US" sz="1200" b="0" i="0" u="none" strike="noStrike" kern="1200" cap="none" spc="0" normalizeH="0" baseline="0" noProof="0">
              <a:ln>
                <a:noFill/>
              </a:ln>
              <a:solidFill>
                <a:prstClr val="black">
                  <a:tint val="75000"/>
                </a:prstClr>
              </a:solidFill>
              <a:effectLst/>
              <a:uLnTx/>
              <a:uFillTx/>
              <a:latin typeface="Times New Roman" panose="02020603050405020304" pitchFamily="18" charset="0"/>
              <a:ea typeface="標楷體" panose="03000509000000000000" pitchFamily="65" charset="-120"/>
              <a:cs typeface="+mn-cs"/>
            </a:endParaRPr>
          </a:p>
        </p:txBody>
      </p:sp>
    </p:spTree>
    <p:extLst>
      <p:ext uri="{BB962C8B-B14F-4D97-AF65-F5344CB8AC3E}">
        <p14:creationId xmlns:p14="http://schemas.microsoft.com/office/powerpoint/2010/main" val="1967388926"/>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046C72EB-A137-4F5A-95C1-38B65711771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B5BE26-702C-4921-81E7-8AF275EDA2CC}" type="slidenum">
              <a:rPr kumimoji="0" lang="zh-TW" altLang="en-US" sz="1200" b="0" i="0" u="none" strike="noStrike" kern="1200" cap="none" spc="0" normalizeH="0" baseline="0" noProof="0" smtClean="0">
                <a:ln>
                  <a:noFill/>
                </a:ln>
                <a:solidFill>
                  <a:prstClr val="black">
                    <a:tint val="75000"/>
                  </a:prstClr>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TW" altLang="en-US" sz="1200" b="0" i="0" u="none" strike="noStrike" kern="1200" cap="none" spc="0" normalizeH="0" baseline="0" noProof="0">
              <a:ln>
                <a:noFill/>
              </a:ln>
              <a:solidFill>
                <a:prstClr val="black">
                  <a:tint val="75000"/>
                </a:prstClr>
              </a:solidFill>
              <a:effectLst/>
              <a:uLnTx/>
              <a:uFillTx/>
              <a:latin typeface="Times New Roman" panose="02020603050405020304" pitchFamily="18" charset="0"/>
              <a:ea typeface="標楷體" panose="03000509000000000000" pitchFamily="65" charset="-120"/>
              <a:cs typeface="+mn-cs"/>
            </a:endParaRPr>
          </a:p>
        </p:txBody>
      </p:sp>
      <p:pic>
        <p:nvPicPr>
          <p:cNvPr id="6" name="圖片 5">
            <a:extLst>
              <a:ext uri="{FF2B5EF4-FFF2-40B4-BE49-F238E27FC236}">
                <a16:creationId xmlns:a16="http://schemas.microsoft.com/office/drawing/2014/main" id="{9C664B5B-CAC1-4F07-D31C-049CB56BF73B}"/>
              </a:ext>
            </a:extLst>
          </p:cNvPr>
          <p:cNvPicPr>
            <a:picLocks noChangeAspect="1"/>
          </p:cNvPicPr>
          <p:nvPr/>
        </p:nvPicPr>
        <p:blipFill>
          <a:blip r:embed="rId3"/>
          <a:stretch>
            <a:fillRect/>
          </a:stretch>
        </p:blipFill>
        <p:spPr>
          <a:xfrm>
            <a:off x="6330525" y="2113491"/>
            <a:ext cx="5023275" cy="2631017"/>
          </a:xfrm>
          <a:prstGeom prst="rect">
            <a:avLst/>
          </a:prstGeom>
        </p:spPr>
      </p:pic>
      <p:pic>
        <p:nvPicPr>
          <p:cNvPr id="7" name="圖片 6" descr="一張含有 文字, 圖表, 字型, 螢幕擷取畫面 的圖片&#10;&#10;自動產生的描述">
            <a:extLst>
              <a:ext uri="{FF2B5EF4-FFF2-40B4-BE49-F238E27FC236}">
                <a16:creationId xmlns:a16="http://schemas.microsoft.com/office/drawing/2014/main" id="{5B256C27-427F-971C-FA54-83855E41E2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252" y="643355"/>
            <a:ext cx="5650273" cy="2048224"/>
          </a:xfrm>
          <a:prstGeom prst="rect">
            <a:avLst/>
          </a:prstGeom>
        </p:spPr>
      </p:pic>
      <p:pic>
        <p:nvPicPr>
          <p:cNvPr id="12" name="圖片 11">
            <a:extLst>
              <a:ext uri="{FF2B5EF4-FFF2-40B4-BE49-F238E27FC236}">
                <a16:creationId xmlns:a16="http://schemas.microsoft.com/office/drawing/2014/main" id="{E3A2C020-00D0-AEB5-E8B1-B3FE8C46C575}"/>
              </a:ext>
            </a:extLst>
          </p:cNvPr>
          <p:cNvPicPr>
            <a:picLocks noChangeAspect="1"/>
          </p:cNvPicPr>
          <p:nvPr/>
        </p:nvPicPr>
        <p:blipFill>
          <a:blip r:embed="rId5"/>
          <a:stretch>
            <a:fillRect/>
          </a:stretch>
        </p:blipFill>
        <p:spPr>
          <a:xfrm>
            <a:off x="1566325" y="3044441"/>
            <a:ext cx="3878130" cy="3247696"/>
          </a:xfrm>
          <a:prstGeom prst="rect">
            <a:avLst/>
          </a:prstGeom>
        </p:spPr>
      </p:pic>
      <p:sp>
        <p:nvSpPr>
          <p:cNvPr id="13" name="文字方塊 12">
            <a:extLst>
              <a:ext uri="{FF2B5EF4-FFF2-40B4-BE49-F238E27FC236}">
                <a16:creationId xmlns:a16="http://schemas.microsoft.com/office/drawing/2014/main" id="{30010F7C-4495-09CF-0331-78D299FB76C4}"/>
              </a:ext>
            </a:extLst>
          </p:cNvPr>
          <p:cNvSpPr txBox="1"/>
          <p:nvPr/>
        </p:nvSpPr>
        <p:spPr>
          <a:xfrm>
            <a:off x="2816766" y="2691579"/>
            <a:ext cx="1377245" cy="430887"/>
          </a:xfrm>
          <a:prstGeom prst="rect">
            <a:avLst/>
          </a:prstGeom>
          <a:noFill/>
        </p:spPr>
        <p:txBody>
          <a:bodyPr wrap="square" rtlCol="0">
            <a:spAutoFit/>
          </a:bodyPr>
          <a:lstStyle/>
          <a:p>
            <a:r>
              <a:rPr lang="zh-TW" altLang="en-US" sz="2200" dirty="0">
                <a:latin typeface="Times New Roman" panose="02020603050405020304" pitchFamily="18" charset="0"/>
                <a:ea typeface="新細明體" panose="02020500000000000000" pitchFamily="18" charset="-120"/>
                <a:cs typeface="Times New Roman" panose="02020603050405020304" pitchFamily="18" charset="0"/>
              </a:rPr>
              <a:t>▲ </a:t>
            </a:r>
            <a:r>
              <a:rPr lang="en-US" altLang="zh-TW" sz="2200" dirty="0">
                <a:latin typeface="Times New Roman" panose="02020603050405020304" pitchFamily="18" charset="0"/>
                <a:ea typeface="新細明體" panose="02020500000000000000" pitchFamily="18" charset="-120"/>
                <a:cs typeface="Times New Roman" panose="02020603050405020304" pitchFamily="18" charset="0"/>
              </a:rPr>
              <a:t>MPHE</a:t>
            </a:r>
            <a:endParaRPr lang="zh-TW" altLang="en-US" sz="2200" dirty="0">
              <a:latin typeface="Times New Roman" panose="02020603050405020304" pitchFamily="18" charset="0"/>
              <a:cs typeface="Times New Roman" panose="02020603050405020304" pitchFamily="18" charset="0"/>
            </a:endParaRPr>
          </a:p>
        </p:txBody>
      </p:sp>
      <p:sp>
        <p:nvSpPr>
          <p:cNvPr id="14" name="文字方塊 13">
            <a:extLst>
              <a:ext uri="{FF2B5EF4-FFF2-40B4-BE49-F238E27FC236}">
                <a16:creationId xmlns:a16="http://schemas.microsoft.com/office/drawing/2014/main" id="{2B3B4D81-853E-B7E7-94E2-CD7DED4E02FA}"/>
              </a:ext>
            </a:extLst>
          </p:cNvPr>
          <p:cNvSpPr txBox="1"/>
          <p:nvPr/>
        </p:nvSpPr>
        <p:spPr>
          <a:xfrm>
            <a:off x="2816765" y="6140906"/>
            <a:ext cx="1377245" cy="430887"/>
          </a:xfrm>
          <a:prstGeom prst="rect">
            <a:avLst/>
          </a:prstGeom>
          <a:noFill/>
        </p:spPr>
        <p:txBody>
          <a:bodyPr wrap="square" rtlCol="0">
            <a:spAutoFit/>
          </a:bodyPr>
          <a:lstStyle/>
          <a:p>
            <a:r>
              <a:rPr lang="zh-TW" altLang="en-US" sz="2200" dirty="0">
                <a:latin typeface="Times New Roman" panose="02020603050405020304" pitchFamily="18" charset="0"/>
                <a:ea typeface="新細明體" panose="02020500000000000000" pitchFamily="18" charset="-120"/>
                <a:cs typeface="Times New Roman" panose="02020603050405020304" pitchFamily="18" charset="0"/>
              </a:rPr>
              <a:t>▲ </a:t>
            </a:r>
            <a:r>
              <a:rPr lang="en-US" altLang="zh-TW" sz="2200" dirty="0">
                <a:latin typeface="Times New Roman" panose="02020603050405020304" pitchFamily="18" charset="0"/>
                <a:ea typeface="新細明體" panose="02020500000000000000" pitchFamily="18" charset="-120"/>
                <a:cs typeface="Times New Roman" panose="02020603050405020304" pitchFamily="18" charset="0"/>
              </a:rPr>
              <a:t>MKHE</a:t>
            </a:r>
            <a:endParaRPr lang="zh-TW" altLang="en-US" sz="2200" dirty="0">
              <a:latin typeface="Times New Roman" panose="02020603050405020304" pitchFamily="18" charset="0"/>
              <a:cs typeface="Times New Roman" panose="02020603050405020304" pitchFamily="18" charset="0"/>
            </a:endParaRPr>
          </a:p>
        </p:txBody>
      </p:sp>
      <p:sp>
        <p:nvSpPr>
          <p:cNvPr id="15" name="文字方塊 14">
            <a:extLst>
              <a:ext uri="{FF2B5EF4-FFF2-40B4-BE49-F238E27FC236}">
                <a16:creationId xmlns:a16="http://schemas.microsoft.com/office/drawing/2014/main" id="{4DBED6C6-729A-9C73-5154-2B052F9EB09C}"/>
              </a:ext>
            </a:extLst>
          </p:cNvPr>
          <p:cNvSpPr txBox="1"/>
          <p:nvPr/>
        </p:nvSpPr>
        <p:spPr>
          <a:xfrm>
            <a:off x="8153539" y="4744508"/>
            <a:ext cx="1377245" cy="430887"/>
          </a:xfrm>
          <a:prstGeom prst="rect">
            <a:avLst/>
          </a:prstGeom>
          <a:noFill/>
        </p:spPr>
        <p:txBody>
          <a:bodyPr wrap="square" rtlCol="0">
            <a:spAutoFit/>
          </a:bodyPr>
          <a:lstStyle/>
          <a:p>
            <a:r>
              <a:rPr lang="zh-TW" altLang="en-US" sz="2200" dirty="0">
                <a:latin typeface="Times New Roman" panose="02020603050405020304" pitchFamily="18" charset="0"/>
                <a:ea typeface="新細明體" panose="02020500000000000000" pitchFamily="18" charset="-120"/>
                <a:cs typeface="Times New Roman" panose="02020603050405020304" pitchFamily="18" charset="0"/>
              </a:rPr>
              <a:t>▲ </a:t>
            </a:r>
            <a:r>
              <a:rPr lang="en-US" altLang="zh-TW" sz="2200" dirty="0">
                <a:latin typeface="Times New Roman" panose="02020603050405020304" pitchFamily="18" charset="0"/>
                <a:ea typeface="新細明體" panose="02020500000000000000" pitchFamily="18" charset="-120"/>
                <a:cs typeface="Times New Roman" panose="02020603050405020304" pitchFamily="18" charset="0"/>
              </a:rPr>
              <a:t>MGHE</a:t>
            </a:r>
            <a:endParaRPr lang="zh-TW" alt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8356534"/>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9FB5A16-AB08-4450-8E33-92D176E09DE3}"/>
              </a:ext>
            </a:extLst>
          </p:cNvPr>
          <p:cNvSpPr>
            <a:spLocks noGrp="1"/>
          </p:cNvSpPr>
          <p:nvPr>
            <p:ph type="title"/>
          </p:nvPr>
        </p:nvSpPr>
        <p:spPr/>
        <p:txBody>
          <a:bodyPr/>
          <a:lstStyle/>
          <a:p>
            <a:r>
              <a:rPr lang="en-US" altLang="zh-TW" dirty="0"/>
              <a:t>Proposed Method – Multi-party HE</a:t>
            </a:r>
            <a:endParaRPr lang="zh-TW" altLang="en-US" dirty="0"/>
          </a:p>
        </p:txBody>
      </p:sp>
      <p:sp>
        <p:nvSpPr>
          <p:cNvPr id="4" name="投影片編號版面配置區 3">
            <a:extLst>
              <a:ext uri="{FF2B5EF4-FFF2-40B4-BE49-F238E27FC236}">
                <a16:creationId xmlns:a16="http://schemas.microsoft.com/office/drawing/2014/main" id="{046C72EB-A137-4F5A-95C1-38B65711771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B5BE26-702C-4921-81E7-8AF275EDA2CC}" type="slidenum">
              <a:rPr kumimoji="0" lang="zh-TW" altLang="en-US" sz="1200" b="0" i="0" u="none" strike="noStrike" kern="1200" cap="none" spc="0" normalizeH="0" baseline="0" noProof="0" smtClean="0">
                <a:ln>
                  <a:noFill/>
                </a:ln>
                <a:solidFill>
                  <a:prstClr val="black">
                    <a:tint val="75000"/>
                  </a:prstClr>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TW" altLang="en-US" sz="1200" b="0" i="0" u="none" strike="noStrike" kern="1200" cap="none" spc="0" normalizeH="0" baseline="0" noProof="0" dirty="0">
              <a:ln>
                <a:noFill/>
              </a:ln>
              <a:solidFill>
                <a:prstClr val="black">
                  <a:tint val="75000"/>
                </a:prstClr>
              </a:solidFill>
              <a:effectLst/>
              <a:uLnTx/>
              <a:uFillTx/>
              <a:latin typeface="Times New Roman" panose="02020603050405020304" pitchFamily="18" charset="0"/>
              <a:ea typeface="標楷體" panose="03000509000000000000" pitchFamily="65" charset="-120"/>
              <a:cs typeface="+mn-cs"/>
            </a:endParaRPr>
          </a:p>
        </p:txBody>
      </p:sp>
      <p:pic>
        <p:nvPicPr>
          <p:cNvPr id="6" name="圖片 5">
            <a:extLst>
              <a:ext uri="{FF2B5EF4-FFF2-40B4-BE49-F238E27FC236}">
                <a16:creationId xmlns:a16="http://schemas.microsoft.com/office/drawing/2014/main" id="{8F57DE9C-1633-BF66-D130-4FBC40045471}"/>
              </a:ext>
            </a:extLst>
          </p:cNvPr>
          <p:cNvPicPr>
            <a:picLocks noChangeAspect="1"/>
          </p:cNvPicPr>
          <p:nvPr/>
        </p:nvPicPr>
        <p:blipFill>
          <a:blip r:embed="rId3"/>
          <a:stretch>
            <a:fillRect/>
          </a:stretch>
        </p:blipFill>
        <p:spPr>
          <a:xfrm>
            <a:off x="485421" y="2125956"/>
            <a:ext cx="2660589" cy="3595093"/>
          </a:xfrm>
          <a:prstGeom prst="rect">
            <a:avLst/>
          </a:prstGeom>
        </p:spPr>
      </p:pic>
      <p:sp>
        <p:nvSpPr>
          <p:cNvPr id="7" name="橢圓 6">
            <a:extLst>
              <a:ext uri="{FF2B5EF4-FFF2-40B4-BE49-F238E27FC236}">
                <a16:creationId xmlns:a16="http://schemas.microsoft.com/office/drawing/2014/main" id="{4E7BF4EF-7E9D-BD19-9FE5-3ECC6869075A}"/>
              </a:ext>
            </a:extLst>
          </p:cNvPr>
          <p:cNvSpPr/>
          <p:nvPr/>
        </p:nvSpPr>
        <p:spPr>
          <a:xfrm>
            <a:off x="2116666" y="4002524"/>
            <a:ext cx="564444" cy="812800"/>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7" name="群組 26">
            <a:extLst>
              <a:ext uri="{FF2B5EF4-FFF2-40B4-BE49-F238E27FC236}">
                <a16:creationId xmlns:a16="http://schemas.microsoft.com/office/drawing/2014/main" id="{8CA77EF1-DC99-93EB-07F7-BE2CF9635078}"/>
              </a:ext>
            </a:extLst>
          </p:cNvPr>
          <p:cNvGrpSpPr/>
          <p:nvPr/>
        </p:nvGrpSpPr>
        <p:grpSpPr>
          <a:xfrm>
            <a:off x="2606013" y="3333044"/>
            <a:ext cx="4257631" cy="812800"/>
            <a:chOff x="3010495" y="2607733"/>
            <a:chExt cx="5331994" cy="1456766"/>
          </a:xfrm>
        </p:grpSpPr>
        <p:cxnSp>
          <p:nvCxnSpPr>
            <p:cNvPr id="22" name="直線接點 21">
              <a:extLst>
                <a:ext uri="{FF2B5EF4-FFF2-40B4-BE49-F238E27FC236}">
                  <a16:creationId xmlns:a16="http://schemas.microsoft.com/office/drawing/2014/main" id="{7D10B570-E0C2-7B0F-DEB4-BD3A0FD865AE}"/>
                </a:ext>
              </a:extLst>
            </p:cNvPr>
            <p:cNvCxnSpPr>
              <a:cxnSpLocks/>
            </p:cNvCxnSpPr>
            <p:nvPr/>
          </p:nvCxnSpPr>
          <p:spPr>
            <a:xfrm flipV="1">
              <a:off x="3010495" y="2607733"/>
              <a:ext cx="1301861" cy="14567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15D748D5-C494-BB1E-5336-41F0D549ED2F}"/>
                </a:ext>
              </a:extLst>
            </p:cNvPr>
            <p:cNvCxnSpPr>
              <a:cxnSpLocks/>
            </p:cNvCxnSpPr>
            <p:nvPr/>
          </p:nvCxnSpPr>
          <p:spPr>
            <a:xfrm>
              <a:off x="4312356" y="2607733"/>
              <a:ext cx="4030133"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9" name="文字方塊 28">
                <a:extLst>
                  <a:ext uri="{FF2B5EF4-FFF2-40B4-BE49-F238E27FC236}">
                    <a16:creationId xmlns:a16="http://schemas.microsoft.com/office/drawing/2014/main" id="{4398FF07-765D-D000-75A7-8194D244E4F2}"/>
                  </a:ext>
                </a:extLst>
              </p:cNvPr>
              <p:cNvSpPr txBox="1"/>
              <p:nvPr/>
            </p:nvSpPr>
            <p:spPr>
              <a:xfrm>
                <a:off x="3798832" y="2779046"/>
                <a:ext cx="2911536" cy="553998"/>
              </a:xfrm>
              <a:prstGeom prst="rect">
                <a:avLst/>
              </a:prstGeom>
              <a:noFill/>
            </p:spPr>
            <p:txBody>
              <a:bodyPr wrap="square" rtlCol="0">
                <a:spAutoFit/>
              </a:bodyPr>
              <a:lstStyle/>
              <a:p>
                <a:pPr marR="0" lvl="0" algn="l" defTabSz="914400" rtl="0" eaLnBrk="1" fontAlgn="auto" latinLnBrk="0" hangingPunct="1">
                  <a:lnSpc>
                    <a:spcPct val="150000"/>
                  </a:lnSpc>
                  <a:spcBef>
                    <a:spcPts val="1000"/>
                  </a:spcBef>
                  <a:spcAft>
                    <a:spcPts val="0"/>
                  </a:spcAft>
                  <a:buClrTx/>
                  <a:buSzTx/>
                  <a:tabLst/>
                  <a:defRPr/>
                </a:pPr>
                <a14:m>
                  <m:oMathPara xmlns:m="http://schemas.openxmlformats.org/officeDocument/2006/math">
                    <m:oMathParaPr>
                      <m:jc m:val="centerGroup"/>
                    </m:oMathParaPr>
                    <m:oMath xmlns:m="http://schemas.openxmlformats.org/officeDocument/2006/math">
                      <m:r>
                        <m:rPr>
                          <m:sty m:val="p"/>
                        </m:rPr>
                        <a:rPr kumimoji="0" lang="en-US" altLang="zh-TW" sz="2000" b="0" i="0" u="none" strike="noStrike" kern="1200" cap="none" spc="0" normalizeH="0" baseline="0" noProof="0" smtClean="0">
                          <a:ln>
                            <a:noFill/>
                          </a:ln>
                          <a:solidFill>
                            <a:prstClr val="black"/>
                          </a:solidFill>
                          <a:effectLst/>
                          <a:uLnTx/>
                          <a:uFillTx/>
                          <a:latin typeface="Cambria Math" panose="02040503050406030204" pitchFamily="18" charset="0"/>
                          <a:cs typeface="+mn-cs"/>
                        </a:rPr>
                        <m:t>MGHE</m:t>
                      </m:r>
                      <m:r>
                        <a:rPr kumimoji="0" lang="en-US" altLang="zh-TW" sz="2000" b="0" i="0" u="none" strike="noStrike" kern="1200" cap="none" spc="0" normalizeH="0" baseline="0" noProof="0">
                          <a:ln>
                            <a:noFill/>
                          </a:ln>
                          <a:solidFill>
                            <a:prstClr val="black"/>
                          </a:solidFill>
                          <a:effectLst/>
                          <a:uLnTx/>
                          <a:uFillTx/>
                          <a:latin typeface="Cambria Math" panose="02040503050406030204" pitchFamily="18" charset="0"/>
                          <a:cs typeface="+mn-cs"/>
                        </a:rPr>
                        <m:t>.</m:t>
                      </m:r>
                      <m:r>
                        <m:rPr>
                          <m:sty m:val="p"/>
                        </m:rPr>
                        <a:rPr kumimoji="0" lang="en-US" altLang="zh-TW" sz="2000" b="0" i="0" u="none" strike="noStrike" kern="1200" cap="none" spc="0" normalizeH="0" baseline="0" noProof="0">
                          <a:ln>
                            <a:noFill/>
                          </a:ln>
                          <a:solidFill>
                            <a:prstClr val="black"/>
                          </a:solidFill>
                          <a:effectLst/>
                          <a:uLnTx/>
                          <a:uFillTx/>
                          <a:latin typeface="Cambria Math" panose="02040503050406030204" pitchFamily="18" charset="0"/>
                          <a:cs typeface="+mn-cs"/>
                        </a:rPr>
                        <m:t>Enc</m:t>
                      </m:r>
                      <m:d>
                        <m:dPr>
                          <m:ctrlPr>
                            <a:rPr kumimoji="0" lang="en-US" altLang="zh-TW" sz="20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m:rPr>
                              <m:sty m:val="p"/>
                            </m:rPr>
                            <a:rPr kumimoji="0" lang="en-US" altLang="zh-TW" sz="2000" b="0" i="0" u="none" strike="noStrike" kern="1200" cap="none" spc="0" normalizeH="0" baseline="0" noProof="0" smtClean="0">
                              <a:ln>
                                <a:noFill/>
                              </a:ln>
                              <a:solidFill>
                                <a:prstClr val="black"/>
                              </a:solidFill>
                              <a:effectLst/>
                              <a:uLnTx/>
                              <a:uFillTx/>
                              <a:latin typeface="Cambria Math" panose="02040503050406030204" pitchFamily="18" charset="0"/>
                              <a:cs typeface="+mn-cs"/>
                            </a:rPr>
                            <m:t>jek</m:t>
                          </m:r>
                          <m:r>
                            <a:rPr kumimoji="0" lang="en-US" altLang="zh-TW" sz="2000" b="0" i="0" u="none" strike="noStrike" kern="1200" cap="none" spc="0" normalizeH="0" baseline="0" noProof="0">
                              <a:ln>
                                <a:noFill/>
                              </a:ln>
                              <a:solidFill>
                                <a:prstClr val="black"/>
                              </a:solidFill>
                              <a:effectLst/>
                              <a:uLnTx/>
                              <a:uFillTx/>
                              <a:latin typeface="Cambria Math" panose="02040503050406030204" pitchFamily="18" charset="0"/>
                              <a:cs typeface="+mn-cs"/>
                            </a:rPr>
                            <m:t>, </m:t>
                          </m:r>
                          <m:r>
                            <m:rPr>
                              <m:sty m:val="p"/>
                            </m:rPr>
                            <a:rPr kumimoji="0" lang="en-US" altLang="zh-TW" sz="2000" b="0" i="0" u="none" strike="noStrike" kern="1200" cap="none" spc="0" normalizeH="0" baseline="0" noProof="0">
                              <a:ln>
                                <a:noFill/>
                              </a:ln>
                              <a:solidFill>
                                <a:prstClr val="black"/>
                              </a:solidFill>
                              <a:effectLst/>
                              <a:uLnTx/>
                              <a:uFillTx/>
                              <a:latin typeface="Cambria Math" panose="02040503050406030204" pitchFamily="18" charset="0"/>
                              <a:cs typeface="+mn-cs"/>
                            </a:rPr>
                            <m:t>m</m:t>
                          </m:r>
                        </m:e>
                      </m:d>
                      <m:r>
                        <a:rPr kumimoji="0" lang="en-US" altLang="zh-TW" sz="20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m:rPr>
                          <m:sty m:val="p"/>
                        </m:rPr>
                        <a:rPr kumimoji="0" lang="en-US" altLang="zh-TW" sz="20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ct</m:t>
                      </m:r>
                    </m:oMath>
                  </m:oMathPara>
                </a14:m>
                <a:endParaRPr kumimoji="0" lang="en-US" altLang="zh-TW" sz="2000" b="0" u="none" strike="noStrike" kern="12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endParaRPr>
              </a:p>
            </p:txBody>
          </p:sp>
        </mc:Choice>
        <mc:Fallback xmlns="">
          <p:sp>
            <p:nvSpPr>
              <p:cNvPr id="29" name="文字方塊 28">
                <a:extLst>
                  <a:ext uri="{FF2B5EF4-FFF2-40B4-BE49-F238E27FC236}">
                    <a16:creationId xmlns:a16="http://schemas.microsoft.com/office/drawing/2014/main" id="{4398FF07-765D-D000-75A7-8194D244E4F2}"/>
                  </a:ext>
                </a:extLst>
              </p:cNvPr>
              <p:cNvSpPr txBox="1">
                <a:spLocks noRot="1" noChangeAspect="1" noMove="1" noResize="1" noEditPoints="1" noAdjustHandles="1" noChangeArrowheads="1" noChangeShapeType="1" noTextEdit="1"/>
              </p:cNvSpPr>
              <p:nvPr/>
            </p:nvSpPr>
            <p:spPr>
              <a:xfrm>
                <a:off x="3798832" y="2779046"/>
                <a:ext cx="2911536" cy="553998"/>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0" name="矩形 29">
                <a:extLst>
                  <a:ext uri="{FF2B5EF4-FFF2-40B4-BE49-F238E27FC236}">
                    <a16:creationId xmlns:a16="http://schemas.microsoft.com/office/drawing/2014/main" id="{7F69407F-EF65-7CD0-8C76-8A5C69B3686F}"/>
                  </a:ext>
                </a:extLst>
              </p:cNvPr>
              <p:cNvSpPr/>
              <p:nvPr/>
            </p:nvSpPr>
            <p:spPr>
              <a:xfrm>
                <a:off x="6863644" y="2799437"/>
                <a:ext cx="5134847" cy="269281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400" b="1" dirty="0">
                    <a:solidFill>
                      <a:schemeClr val="tx1"/>
                    </a:solidFill>
                  </a:rPr>
                  <a:t>Server</a:t>
                </a:r>
              </a:p>
              <a:p>
                <a:pPr algn="ctr"/>
                <a:endParaRPr lang="en-US" altLang="zh-TW" sz="2000" b="1" dirty="0">
                  <a:solidFill>
                    <a:schemeClr val="tx1"/>
                  </a:solidFill>
                </a:endParaRPr>
              </a:p>
              <a:p>
                <a:pPr algn="ctr"/>
                <a14:m>
                  <m:oMathPara xmlns:m="http://schemas.openxmlformats.org/officeDocument/2006/math">
                    <m:oMathParaPr>
                      <m:jc m:val="centerGroup"/>
                    </m:oMathParaPr>
                    <m:oMath xmlns:m="http://schemas.openxmlformats.org/officeDocument/2006/math">
                      <m:sSub>
                        <m:sSubPr>
                          <m:ctrlPr>
                            <a:rPr lang="en-US" altLang="zh-TW" sz="2000" i="1">
                              <a:solidFill>
                                <a:prstClr val="black"/>
                              </a:solidFill>
                              <a:latin typeface="Cambria Math" panose="02040503050406030204" pitchFamily="18" charset="0"/>
                              <a:ea typeface="Cambria Math" panose="02040503050406030204" pitchFamily="18" charset="0"/>
                            </a:rPr>
                          </m:ctrlPr>
                        </m:sSubPr>
                        <m:e>
                          <m:acc>
                            <m:accPr>
                              <m:chr m:val="̅"/>
                              <m:ctrlPr>
                                <a:rPr lang="en-US" altLang="zh-TW" sz="2000" i="1">
                                  <a:solidFill>
                                    <a:prstClr val="black"/>
                                  </a:solidFill>
                                  <a:latin typeface="Cambria Math" panose="02040503050406030204" pitchFamily="18" charset="0"/>
                                  <a:ea typeface="Cambria Math" panose="02040503050406030204" pitchFamily="18" charset="0"/>
                                </a:rPr>
                              </m:ctrlPr>
                            </m:accPr>
                            <m:e>
                              <m:r>
                                <m:rPr>
                                  <m:sty m:val="p"/>
                                </m:rPr>
                                <a:rPr lang="en-US" altLang="zh-TW" sz="2000" b="0" i="0">
                                  <a:solidFill>
                                    <a:prstClr val="black"/>
                                  </a:solidFill>
                                  <a:latin typeface="Cambria Math" panose="02040503050406030204" pitchFamily="18" charset="0"/>
                                  <a:ea typeface="Cambria Math" panose="02040503050406030204" pitchFamily="18" charset="0"/>
                                </a:rPr>
                                <m:t>ct</m:t>
                              </m:r>
                            </m:e>
                          </m:acc>
                        </m:e>
                        <m:sub>
                          <m:r>
                            <m:rPr>
                              <m:sty m:val="p"/>
                            </m:rPr>
                            <a:rPr lang="en-US" altLang="zh-TW" sz="2000" b="0" i="0">
                              <a:solidFill>
                                <a:prstClr val="black"/>
                              </a:solidFill>
                              <a:latin typeface="Cambria Math" panose="02040503050406030204" pitchFamily="18" charset="0"/>
                              <a:ea typeface="Cambria Math" panose="02040503050406030204" pitchFamily="18" charset="0"/>
                            </a:rPr>
                            <m:t>add</m:t>
                          </m:r>
                        </m:sub>
                      </m:sSub>
                      <m:r>
                        <a:rPr lang="en-US" altLang="zh-TW" sz="2000" b="0" i="0">
                          <a:solidFill>
                            <a:prstClr val="black"/>
                          </a:solidFill>
                          <a:latin typeface="Cambria Math" panose="02040503050406030204" pitchFamily="18" charset="0"/>
                          <a:ea typeface="Cambria Math" panose="02040503050406030204" pitchFamily="18" charset="0"/>
                        </a:rPr>
                        <m:t> </m:t>
                      </m:r>
                      <m:r>
                        <a:rPr lang="en-US" altLang="zh-TW" sz="2000" b="0" i="0" dirty="0">
                          <a:solidFill>
                            <a:schemeClr val="tx1"/>
                          </a:solidFill>
                          <a:latin typeface="Cambria Math" panose="02040503050406030204" pitchFamily="18" charset="0"/>
                        </a:rPr>
                        <m:t>← </m:t>
                      </m:r>
                      <m:r>
                        <m:rPr>
                          <m:sty m:val="p"/>
                        </m:rPr>
                        <a:rPr lang="en-US" altLang="zh-TW" sz="2000" b="0" i="0">
                          <a:solidFill>
                            <a:prstClr val="black"/>
                          </a:solidFill>
                          <a:latin typeface="Cambria Math" panose="02040503050406030204" pitchFamily="18" charset="0"/>
                        </a:rPr>
                        <m:t>MGHE</m:t>
                      </m:r>
                      <m:r>
                        <a:rPr lang="en-US" altLang="zh-TW" sz="2000" b="0" i="0" smtClean="0">
                          <a:solidFill>
                            <a:prstClr val="black"/>
                          </a:solidFill>
                          <a:latin typeface="Cambria Math" panose="02040503050406030204" pitchFamily="18" charset="0"/>
                        </a:rPr>
                        <m:t>.</m:t>
                      </m:r>
                      <m:r>
                        <m:rPr>
                          <m:sty m:val="p"/>
                        </m:rPr>
                        <a:rPr lang="en-US" altLang="zh-TW" sz="2000" b="0" i="0">
                          <a:solidFill>
                            <a:prstClr val="black"/>
                          </a:solidFill>
                          <a:latin typeface="Cambria Math" panose="02040503050406030204" pitchFamily="18" charset="0"/>
                        </a:rPr>
                        <m:t>Add</m:t>
                      </m:r>
                      <m:d>
                        <m:dPr>
                          <m:ctrlPr>
                            <a:rPr lang="en-US" altLang="zh-TW" sz="2000" i="1">
                              <a:solidFill>
                                <a:prstClr val="black"/>
                              </a:solidFill>
                              <a:latin typeface="Cambria Math" panose="02040503050406030204" pitchFamily="18" charset="0"/>
                            </a:rPr>
                          </m:ctrlPr>
                        </m:dPr>
                        <m:e>
                          <m:acc>
                            <m:accPr>
                              <m:chr m:val="̅"/>
                              <m:ctrlPr>
                                <a:rPr lang="en-US" altLang="zh-TW" sz="2000" i="1">
                                  <a:solidFill>
                                    <a:prstClr val="black"/>
                                  </a:solidFill>
                                  <a:latin typeface="Cambria Math" panose="02040503050406030204" pitchFamily="18" charset="0"/>
                                </a:rPr>
                              </m:ctrlPr>
                            </m:accPr>
                            <m:e>
                              <m:r>
                                <m:rPr>
                                  <m:sty m:val="p"/>
                                </m:rPr>
                                <a:rPr lang="en-US" altLang="zh-TW" sz="2000" b="0" i="0">
                                  <a:solidFill>
                                    <a:prstClr val="black"/>
                                  </a:solidFill>
                                  <a:latin typeface="Cambria Math" panose="02040503050406030204" pitchFamily="18" charset="0"/>
                                </a:rPr>
                                <m:t>ct</m:t>
                              </m:r>
                            </m:e>
                          </m:acc>
                          <m:r>
                            <a:rPr lang="en-US" altLang="zh-TW" sz="2000" b="0" i="0" smtClean="0">
                              <a:solidFill>
                                <a:prstClr val="black"/>
                              </a:solidFill>
                              <a:latin typeface="Cambria Math" panose="02040503050406030204" pitchFamily="18" charset="0"/>
                            </a:rPr>
                            <m:t>,</m:t>
                          </m:r>
                          <m:acc>
                            <m:accPr>
                              <m:chr m:val="̅"/>
                              <m:ctrlPr>
                                <a:rPr lang="en-US" altLang="zh-TW" sz="2000" i="1">
                                  <a:solidFill>
                                    <a:prstClr val="black"/>
                                  </a:solidFill>
                                  <a:latin typeface="Cambria Math" panose="02040503050406030204" pitchFamily="18" charset="0"/>
                                </a:rPr>
                              </m:ctrlPr>
                            </m:accPr>
                            <m:e>
                              <m:r>
                                <m:rPr>
                                  <m:sty m:val="p"/>
                                </m:rPr>
                                <a:rPr lang="en-US" altLang="zh-TW" sz="2000" b="0" i="0">
                                  <a:solidFill>
                                    <a:prstClr val="black"/>
                                  </a:solidFill>
                                  <a:latin typeface="Cambria Math" panose="02040503050406030204" pitchFamily="18" charset="0"/>
                                </a:rPr>
                                <m:t>ct</m:t>
                              </m:r>
                            </m:e>
                          </m:acc>
                          <m:r>
                            <a:rPr lang="en-US" altLang="zh-TW" sz="2000" b="0" i="0" smtClean="0">
                              <a:solidFill>
                                <a:prstClr val="black"/>
                              </a:solidFill>
                              <a:latin typeface="Cambria Math" panose="02040503050406030204" pitchFamily="18" charset="0"/>
                            </a:rPr>
                            <m:t>′</m:t>
                          </m:r>
                        </m:e>
                      </m:d>
                    </m:oMath>
                  </m:oMathPara>
                </a14:m>
                <a:endParaRPr lang="en-US" altLang="zh-TW" sz="2000" dirty="0">
                  <a:solidFill>
                    <a:prstClr val="black"/>
                  </a:solidFill>
                  <a:latin typeface="Cambria Math" panose="02040503050406030204" pitchFamily="18" charset="0"/>
                </a:endParaRPr>
              </a:p>
              <a:p>
                <a:pPr algn="ctr"/>
                <a:endParaRPr lang="en-US" altLang="zh-TW" sz="2000" dirty="0">
                  <a:solidFill>
                    <a:prstClr val="black"/>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altLang="zh-TW" sz="2000" i="1">
                              <a:solidFill>
                                <a:prstClr val="black"/>
                              </a:solidFill>
                              <a:latin typeface="Cambria Math" panose="02040503050406030204" pitchFamily="18" charset="0"/>
                              <a:ea typeface="Cambria Math" panose="02040503050406030204" pitchFamily="18" charset="0"/>
                            </a:rPr>
                          </m:ctrlPr>
                        </m:sSubPr>
                        <m:e>
                          <m:acc>
                            <m:accPr>
                              <m:chr m:val="̅"/>
                              <m:ctrlPr>
                                <a:rPr lang="en-US" altLang="zh-TW" sz="2000" i="1">
                                  <a:solidFill>
                                    <a:prstClr val="black"/>
                                  </a:solidFill>
                                  <a:latin typeface="Cambria Math" panose="02040503050406030204" pitchFamily="18" charset="0"/>
                                  <a:ea typeface="Cambria Math" panose="02040503050406030204" pitchFamily="18" charset="0"/>
                                </a:rPr>
                              </m:ctrlPr>
                            </m:accPr>
                            <m:e>
                              <m:r>
                                <m:rPr>
                                  <m:sty m:val="p"/>
                                </m:rPr>
                                <a:rPr lang="en-US" altLang="zh-TW" sz="2000" b="0" i="0">
                                  <a:solidFill>
                                    <a:prstClr val="black"/>
                                  </a:solidFill>
                                  <a:latin typeface="Cambria Math" panose="02040503050406030204" pitchFamily="18" charset="0"/>
                                  <a:ea typeface="Cambria Math" panose="02040503050406030204" pitchFamily="18" charset="0"/>
                                </a:rPr>
                                <m:t>ct</m:t>
                              </m:r>
                            </m:e>
                          </m:acc>
                        </m:e>
                        <m:sub>
                          <m:r>
                            <m:rPr>
                              <m:sty m:val="p"/>
                            </m:rPr>
                            <a:rPr lang="en-US" altLang="zh-TW" sz="2000" b="0" i="0">
                              <a:solidFill>
                                <a:prstClr val="black"/>
                              </a:solidFill>
                              <a:latin typeface="Cambria Math" panose="02040503050406030204" pitchFamily="18" charset="0"/>
                              <a:ea typeface="Cambria Math" panose="02040503050406030204" pitchFamily="18" charset="0"/>
                            </a:rPr>
                            <m:t>mul</m:t>
                          </m:r>
                        </m:sub>
                      </m:sSub>
                      <m:r>
                        <a:rPr lang="en-US" altLang="zh-TW" sz="2000" b="0" i="0" dirty="0">
                          <a:solidFill>
                            <a:schemeClr val="tx1"/>
                          </a:solidFill>
                          <a:latin typeface="Cambria Math" panose="02040503050406030204" pitchFamily="18" charset="0"/>
                        </a:rPr>
                        <m:t>←</m:t>
                      </m:r>
                      <m:r>
                        <m:rPr>
                          <m:sty m:val="p"/>
                        </m:rPr>
                        <a:rPr lang="en-US" altLang="zh-TW" sz="2000" b="0" i="0">
                          <a:solidFill>
                            <a:prstClr val="black"/>
                          </a:solidFill>
                          <a:latin typeface="Cambria Math" panose="02040503050406030204" pitchFamily="18" charset="0"/>
                        </a:rPr>
                        <m:t>MGHE</m:t>
                      </m:r>
                      <m:r>
                        <a:rPr lang="en-US" altLang="zh-TW" sz="2000" b="0" i="0" smtClean="0">
                          <a:solidFill>
                            <a:prstClr val="black"/>
                          </a:solidFill>
                          <a:latin typeface="Cambria Math" panose="02040503050406030204" pitchFamily="18" charset="0"/>
                        </a:rPr>
                        <m:t>.</m:t>
                      </m:r>
                      <m:r>
                        <m:rPr>
                          <m:sty m:val="p"/>
                        </m:rPr>
                        <a:rPr lang="en-US" altLang="zh-TW" sz="2000" b="0" i="0">
                          <a:solidFill>
                            <a:prstClr val="black"/>
                          </a:solidFill>
                          <a:latin typeface="Cambria Math" panose="02040503050406030204" pitchFamily="18" charset="0"/>
                        </a:rPr>
                        <m:t>Mult</m:t>
                      </m:r>
                      <m:r>
                        <a:rPr lang="en-US" altLang="zh-TW" sz="2000" b="0" i="0">
                          <a:solidFill>
                            <a:prstClr val="black"/>
                          </a:solidFill>
                          <a:latin typeface="Cambria Math" panose="02040503050406030204" pitchFamily="18" charset="0"/>
                        </a:rPr>
                        <m:t>(</m:t>
                      </m:r>
                      <m:r>
                        <m:rPr>
                          <m:sty m:val="p"/>
                        </m:rPr>
                        <a:rPr lang="en-US" altLang="zh-TW" sz="2000" b="0" i="0">
                          <a:solidFill>
                            <a:prstClr val="black"/>
                          </a:solidFill>
                          <a:latin typeface="Cambria Math" panose="02040503050406030204" pitchFamily="18" charset="0"/>
                        </a:rPr>
                        <m:t>jp</m:t>
                      </m:r>
                      <m:sSub>
                        <m:sSubPr>
                          <m:ctrlPr>
                            <a:rPr lang="en-US" altLang="zh-TW" sz="2000" i="1" smtClean="0">
                              <a:solidFill>
                                <a:prstClr val="black"/>
                              </a:solidFill>
                              <a:latin typeface="Cambria Math" panose="02040503050406030204" pitchFamily="18" charset="0"/>
                            </a:rPr>
                          </m:ctrlPr>
                        </m:sSubPr>
                        <m:e>
                          <m:r>
                            <m:rPr>
                              <m:sty m:val="p"/>
                            </m:rPr>
                            <a:rPr lang="en-US" altLang="zh-TW" sz="2000" b="0" i="0">
                              <a:solidFill>
                                <a:prstClr val="black"/>
                              </a:solidFill>
                              <a:latin typeface="Cambria Math" panose="02040503050406030204" pitchFamily="18" charset="0"/>
                            </a:rPr>
                            <m:t>k</m:t>
                          </m:r>
                        </m:e>
                        <m:sub>
                          <m:r>
                            <a:rPr lang="en-US" altLang="zh-TW" sz="2000" b="0" i="0" smtClean="0">
                              <a:solidFill>
                                <a:prstClr val="black"/>
                              </a:solidFill>
                              <a:latin typeface="Cambria Math" panose="02040503050406030204" pitchFamily="18" charset="0"/>
                            </a:rPr>
                            <m:t>1</m:t>
                          </m:r>
                        </m:sub>
                      </m:sSub>
                      <m:r>
                        <a:rPr lang="en-US" altLang="zh-TW" sz="2000" b="0" i="0" smtClean="0">
                          <a:solidFill>
                            <a:prstClr val="black"/>
                          </a:solidFill>
                          <a:latin typeface="Cambria Math" panose="02040503050406030204" pitchFamily="18" charset="0"/>
                        </a:rPr>
                        <m:t>,…,</m:t>
                      </m:r>
                      <m:r>
                        <m:rPr>
                          <m:sty m:val="p"/>
                        </m:rPr>
                        <a:rPr lang="en-US" altLang="zh-TW" sz="2000" b="0" i="0">
                          <a:solidFill>
                            <a:prstClr val="black"/>
                          </a:solidFill>
                          <a:latin typeface="Cambria Math" panose="02040503050406030204" pitchFamily="18" charset="0"/>
                        </a:rPr>
                        <m:t>jp</m:t>
                      </m:r>
                      <m:sSub>
                        <m:sSubPr>
                          <m:ctrlPr>
                            <a:rPr lang="en-US" altLang="zh-TW" sz="2000" i="1" smtClean="0">
                              <a:solidFill>
                                <a:prstClr val="black"/>
                              </a:solidFill>
                              <a:latin typeface="Cambria Math" panose="02040503050406030204" pitchFamily="18" charset="0"/>
                            </a:rPr>
                          </m:ctrlPr>
                        </m:sSubPr>
                        <m:e>
                          <m:r>
                            <m:rPr>
                              <m:sty m:val="p"/>
                            </m:rPr>
                            <a:rPr lang="en-US" altLang="zh-TW" sz="2000" b="0" i="0">
                              <a:solidFill>
                                <a:prstClr val="black"/>
                              </a:solidFill>
                              <a:latin typeface="Cambria Math" panose="02040503050406030204" pitchFamily="18" charset="0"/>
                            </a:rPr>
                            <m:t>k</m:t>
                          </m:r>
                        </m:e>
                        <m:sub>
                          <m:r>
                            <m:rPr>
                              <m:sty m:val="p"/>
                            </m:rPr>
                            <a:rPr lang="en-US" altLang="zh-TW" sz="2000" b="0" i="0" smtClean="0">
                              <a:solidFill>
                                <a:prstClr val="black"/>
                              </a:solidFill>
                              <a:latin typeface="Cambria Math" panose="02040503050406030204" pitchFamily="18" charset="0"/>
                            </a:rPr>
                            <m:t>k</m:t>
                          </m:r>
                        </m:sub>
                      </m:sSub>
                      <m:r>
                        <a:rPr lang="en-US" altLang="zh-TW" sz="2000" b="0" i="0">
                          <a:solidFill>
                            <a:prstClr val="black"/>
                          </a:solidFill>
                          <a:latin typeface="Cambria Math" panose="02040503050406030204" pitchFamily="18" charset="0"/>
                        </a:rPr>
                        <m:t>;</m:t>
                      </m:r>
                      <m:acc>
                        <m:accPr>
                          <m:chr m:val="̅"/>
                          <m:ctrlPr>
                            <a:rPr lang="en-US" altLang="zh-TW" sz="2000" i="1" smtClean="0">
                              <a:solidFill>
                                <a:prstClr val="black"/>
                              </a:solidFill>
                              <a:latin typeface="Cambria Math" panose="02040503050406030204" pitchFamily="18" charset="0"/>
                            </a:rPr>
                          </m:ctrlPr>
                        </m:accPr>
                        <m:e>
                          <m:r>
                            <m:rPr>
                              <m:sty m:val="p"/>
                            </m:rPr>
                            <a:rPr lang="en-US" altLang="zh-TW" sz="2000" b="0" i="0" smtClean="0">
                              <a:solidFill>
                                <a:prstClr val="black"/>
                              </a:solidFill>
                              <a:latin typeface="Cambria Math" panose="02040503050406030204" pitchFamily="18" charset="0"/>
                            </a:rPr>
                            <m:t>ct</m:t>
                          </m:r>
                        </m:e>
                      </m:acc>
                      <m:r>
                        <a:rPr lang="en-US" altLang="zh-TW" sz="2000" b="0" i="0" smtClean="0">
                          <a:solidFill>
                            <a:prstClr val="black"/>
                          </a:solidFill>
                          <a:latin typeface="Cambria Math" panose="02040503050406030204" pitchFamily="18" charset="0"/>
                        </a:rPr>
                        <m:t>,</m:t>
                      </m:r>
                      <m:acc>
                        <m:accPr>
                          <m:chr m:val="̅"/>
                          <m:ctrlPr>
                            <a:rPr lang="en-US" altLang="zh-TW" sz="2000" i="1" smtClean="0">
                              <a:solidFill>
                                <a:prstClr val="black"/>
                              </a:solidFill>
                              <a:latin typeface="Cambria Math" panose="02040503050406030204" pitchFamily="18" charset="0"/>
                            </a:rPr>
                          </m:ctrlPr>
                        </m:accPr>
                        <m:e>
                          <m:r>
                            <m:rPr>
                              <m:sty m:val="p"/>
                            </m:rPr>
                            <a:rPr lang="en-US" altLang="zh-TW" sz="2000" b="0" i="0" smtClean="0">
                              <a:solidFill>
                                <a:prstClr val="black"/>
                              </a:solidFill>
                              <a:latin typeface="Cambria Math" panose="02040503050406030204" pitchFamily="18" charset="0"/>
                            </a:rPr>
                            <m:t>ct</m:t>
                          </m:r>
                        </m:e>
                      </m:acc>
                      <m:r>
                        <a:rPr lang="en-US" altLang="zh-TW" sz="2000" b="0" i="0" smtClean="0">
                          <a:solidFill>
                            <a:prstClr val="black"/>
                          </a:solidFill>
                          <a:latin typeface="Cambria Math" panose="02040503050406030204" pitchFamily="18" charset="0"/>
                        </a:rPr>
                        <m:t>′)</m:t>
                      </m:r>
                    </m:oMath>
                  </m:oMathPara>
                </a14:m>
                <a:endParaRPr kumimoji="0" lang="en-US" altLang="zh-TW" sz="2000" u="none" strike="noStrike" kern="12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endParaRPr>
              </a:p>
              <a:p>
                <a:pPr algn="ctr"/>
                <a:endParaRPr kumimoji="0" lang="en-US" altLang="zh-TW" sz="2000" u="none" strike="noStrike" kern="12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endParaRPr>
              </a:p>
              <a:p>
                <a:pPr algn="ctr"/>
                <a14:m>
                  <m:oMathPara xmlns:m="http://schemas.openxmlformats.org/officeDocument/2006/math">
                    <m:oMathParaPr>
                      <m:jc m:val="centerGroup"/>
                    </m:oMathParaPr>
                    <m:oMath xmlns:m="http://schemas.openxmlformats.org/officeDocument/2006/math">
                      <m:sSub>
                        <m:sSubPr>
                          <m:ctrlPr>
                            <a:rPr lang="en-US" altLang="zh-TW" sz="2000" i="1" dirty="0">
                              <a:solidFill>
                                <a:schemeClr val="tx1"/>
                              </a:solidFill>
                              <a:latin typeface="Cambria Math" panose="02040503050406030204" pitchFamily="18" charset="0"/>
                            </a:rPr>
                          </m:ctrlPr>
                        </m:sSubPr>
                        <m:e>
                          <m:acc>
                            <m:accPr>
                              <m:chr m:val="̅"/>
                              <m:ctrlPr>
                                <a:rPr lang="en-US" altLang="zh-TW" sz="2000" i="1">
                                  <a:solidFill>
                                    <a:prstClr val="black"/>
                                  </a:solidFill>
                                  <a:latin typeface="Cambria Math" panose="02040503050406030204" pitchFamily="18" charset="0"/>
                                </a:rPr>
                              </m:ctrlPr>
                            </m:accPr>
                            <m:e>
                              <m:r>
                                <m:rPr>
                                  <m:sty m:val="p"/>
                                </m:rPr>
                                <a:rPr lang="en-US" altLang="zh-TW" sz="2000" b="0" i="0">
                                  <a:solidFill>
                                    <a:prstClr val="black"/>
                                  </a:solidFill>
                                  <a:latin typeface="Cambria Math" panose="02040503050406030204" pitchFamily="18" charset="0"/>
                                </a:rPr>
                                <m:t>ct</m:t>
                              </m:r>
                            </m:e>
                          </m:acc>
                        </m:e>
                        <m:sub>
                          <m:r>
                            <m:rPr>
                              <m:sty m:val="p"/>
                            </m:rPr>
                            <a:rPr lang="en-US" altLang="zh-TW" sz="2000" b="0" i="0" dirty="0">
                              <a:solidFill>
                                <a:schemeClr val="tx1"/>
                              </a:solidFill>
                              <a:latin typeface="Cambria Math" panose="02040503050406030204" pitchFamily="18" charset="0"/>
                            </a:rPr>
                            <m:t>relin</m:t>
                          </m:r>
                        </m:sub>
                      </m:sSub>
                      <m:r>
                        <a:rPr lang="en-US" altLang="zh-TW" sz="2000" b="0" i="0" dirty="0" smtClean="0">
                          <a:solidFill>
                            <a:schemeClr val="tx1"/>
                          </a:solidFill>
                          <a:latin typeface="Cambria Math" panose="02040503050406030204" pitchFamily="18" charset="0"/>
                        </a:rPr>
                        <m:t>←</m:t>
                      </m:r>
                      <m:r>
                        <m:rPr>
                          <m:sty m:val="p"/>
                        </m:rPr>
                        <a:rPr lang="en-US" altLang="zh-TW" sz="2000" b="0" i="0">
                          <a:solidFill>
                            <a:prstClr val="black"/>
                          </a:solidFill>
                          <a:latin typeface="Cambria Math" panose="02040503050406030204" pitchFamily="18" charset="0"/>
                        </a:rPr>
                        <m:t>MGHE</m:t>
                      </m:r>
                      <m:r>
                        <a:rPr lang="en-US" altLang="zh-TW" sz="2000" b="0" i="0" smtClean="0">
                          <a:solidFill>
                            <a:prstClr val="black"/>
                          </a:solidFill>
                          <a:latin typeface="Cambria Math" panose="02040503050406030204" pitchFamily="18" charset="0"/>
                        </a:rPr>
                        <m:t>.</m:t>
                      </m:r>
                      <m:r>
                        <m:rPr>
                          <m:sty m:val="p"/>
                        </m:rPr>
                        <a:rPr lang="en-US" altLang="zh-TW" sz="2000" b="0" i="0">
                          <a:solidFill>
                            <a:prstClr val="black"/>
                          </a:solidFill>
                          <a:latin typeface="Cambria Math" panose="02040503050406030204" pitchFamily="18" charset="0"/>
                        </a:rPr>
                        <m:t>Relin</m:t>
                      </m:r>
                      <m:r>
                        <a:rPr lang="en-US" altLang="zh-TW" sz="2000" b="0" i="0">
                          <a:solidFill>
                            <a:prstClr val="black"/>
                          </a:solidFill>
                          <a:latin typeface="Cambria Math" panose="02040503050406030204" pitchFamily="18" charset="0"/>
                        </a:rPr>
                        <m:t>(</m:t>
                      </m:r>
                      <m:r>
                        <m:rPr>
                          <m:sty m:val="p"/>
                        </m:rPr>
                        <a:rPr lang="en-US" altLang="zh-TW" sz="2000" b="0" i="0">
                          <a:solidFill>
                            <a:prstClr val="black"/>
                          </a:solidFill>
                          <a:latin typeface="Cambria Math" panose="02040503050406030204" pitchFamily="18" charset="0"/>
                        </a:rPr>
                        <m:t>jp</m:t>
                      </m:r>
                      <m:sSub>
                        <m:sSubPr>
                          <m:ctrlPr>
                            <a:rPr lang="en-US" altLang="zh-TW" sz="2000" i="1" smtClean="0">
                              <a:solidFill>
                                <a:prstClr val="black"/>
                              </a:solidFill>
                              <a:latin typeface="Cambria Math" panose="02040503050406030204" pitchFamily="18" charset="0"/>
                            </a:rPr>
                          </m:ctrlPr>
                        </m:sSubPr>
                        <m:e>
                          <m:r>
                            <m:rPr>
                              <m:sty m:val="p"/>
                            </m:rPr>
                            <a:rPr lang="en-US" altLang="zh-TW" sz="2000" b="0" i="0">
                              <a:solidFill>
                                <a:prstClr val="black"/>
                              </a:solidFill>
                              <a:latin typeface="Cambria Math" panose="02040503050406030204" pitchFamily="18" charset="0"/>
                            </a:rPr>
                            <m:t>k</m:t>
                          </m:r>
                        </m:e>
                        <m:sub>
                          <m:r>
                            <a:rPr lang="en-US" altLang="zh-TW" sz="2000" b="0" i="0" smtClean="0">
                              <a:solidFill>
                                <a:prstClr val="black"/>
                              </a:solidFill>
                              <a:latin typeface="Cambria Math" panose="02040503050406030204" pitchFamily="18" charset="0"/>
                            </a:rPr>
                            <m:t>1</m:t>
                          </m:r>
                        </m:sub>
                      </m:sSub>
                      <m:r>
                        <a:rPr lang="en-US" altLang="zh-TW" sz="2000" b="0" i="0" smtClean="0">
                          <a:solidFill>
                            <a:prstClr val="black"/>
                          </a:solidFill>
                          <a:latin typeface="Cambria Math" panose="02040503050406030204" pitchFamily="18" charset="0"/>
                        </a:rPr>
                        <m:t>,…,</m:t>
                      </m:r>
                      <m:r>
                        <m:rPr>
                          <m:sty m:val="p"/>
                        </m:rPr>
                        <a:rPr lang="en-US" altLang="zh-TW" sz="2000" b="0" i="0">
                          <a:solidFill>
                            <a:prstClr val="black"/>
                          </a:solidFill>
                          <a:latin typeface="Cambria Math" panose="02040503050406030204" pitchFamily="18" charset="0"/>
                        </a:rPr>
                        <m:t>jp</m:t>
                      </m:r>
                      <m:sSub>
                        <m:sSubPr>
                          <m:ctrlPr>
                            <a:rPr lang="en-US" altLang="zh-TW" sz="2000" i="1" smtClean="0">
                              <a:solidFill>
                                <a:prstClr val="black"/>
                              </a:solidFill>
                              <a:latin typeface="Cambria Math" panose="02040503050406030204" pitchFamily="18" charset="0"/>
                            </a:rPr>
                          </m:ctrlPr>
                        </m:sSubPr>
                        <m:e>
                          <m:r>
                            <m:rPr>
                              <m:sty m:val="p"/>
                            </m:rPr>
                            <a:rPr lang="en-US" altLang="zh-TW" sz="2000" b="0" i="0">
                              <a:solidFill>
                                <a:prstClr val="black"/>
                              </a:solidFill>
                              <a:latin typeface="Cambria Math" panose="02040503050406030204" pitchFamily="18" charset="0"/>
                            </a:rPr>
                            <m:t>k</m:t>
                          </m:r>
                        </m:e>
                        <m:sub>
                          <m:r>
                            <m:rPr>
                              <m:sty m:val="p"/>
                            </m:rPr>
                            <a:rPr lang="en-US" altLang="zh-TW" sz="2000" b="0" i="0" smtClean="0">
                              <a:solidFill>
                                <a:prstClr val="black"/>
                              </a:solidFill>
                              <a:latin typeface="Cambria Math" panose="02040503050406030204" pitchFamily="18" charset="0"/>
                            </a:rPr>
                            <m:t>k</m:t>
                          </m:r>
                        </m:sub>
                      </m:sSub>
                      <m:r>
                        <a:rPr lang="en-US" altLang="zh-TW" sz="2000" b="0" i="0">
                          <a:solidFill>
                            <a:prstClr val="black"/>
                          </a:solidFill>
                          <a:latin typeface="Cambria Math" panose="02040503050406030204" pitchFamily="18" charset="0"/>
                        </a:rPr>
                        <m:t>;</m:t>
                      </m:r>
                      <m:sSub>
                        <m:sSubPr>
                          <m:ctrlPr>
                            <a:rPr lang="en-US" altLang="zh-TW" sz="2000" i="1" smtClean="0">
                              <a:solidFill>
                                <a:prstClr val="black"/>
                              </a:solidFill>
                              <a:latin typeface="Cambria Math" panose="02040503050406030204" pitchFamily="18" charset="0"/>
                            </a:rPr>
                          </m:ctrlPr>
                        </m:sSubPr>
                        <m:e>
                          <m:acc>
                            <m:accPr>
                              <m:chr m:val="̅"/>
                              <m:ctrlPr>
                                <a:rPr lang="en-US" altLang="zh-TW" sz="2000" i="1" smtClean="0">
                                  <a:solidFill>
                                    <a:prstClr val="black"/>
                                  </a:solidFill>
                                  <a:latin typeface="Cambria Math" panose="02040503050406030204" pitchFamily="18" charset="0"/>
                                </a:rPr>
                              </m:ctrlPr>
                            </m:accPr>
                            <m:e>
                              <m:r>
                                <m:rPr>
                                  <m:sty m:val="p"/>
                                </m:rPr>
                                <a:rPr lang="en-US" altLang="zh-TW" sz="2000" b="0" i="0" smtClean="0">
                                  <a:solidFill>
                                    <a:prstClr val="black"/>
                                  </a:solidFill>
                                  <a:latin typeface="Cambria Math" panose="02040503050406030204" pitchFamily="18" charset="0"/>
                                </a:rPr>
                                <m:t>ct</m:t>
                              </m:r>
                            </m:e>
                          </m:acc>
                        </m:e>
                        <m:sub>
                          <m:r>
                            <m:rPr>
                              <m:sty m:val="p"/>
                            </m:rPr>
                            <a:rPr lang="en-US" altLang="zh-TW" sz="2000" b="0" i="0" smtClean="0">
                              <a:solidFill>
                                <a:prstClr val="black"/>
                              </a:solidFill>
                              <a:latin typeface="Cambria Math" panose="02040503050406030204" pitchFamily="18" charset="0"/>
                            </a:rPr>
                            <m:t>mul</m:t>
                          </m:r>
                        </m:sub>
                      </m:sSub>
                      <m:r>
                        <a:rPr lang="en-US" altLang="zh-TW" sz="2000" b="0" i="0">
                          <a:solidFill>
                            <a:prstClr val="black"/>
                          </a:solidFill>
                          <a:latin typeface="Cambria Math" panose="02040503050406030204" pitchFamily="18" charset="0"/>
                        </a:rPr>
                        <m:t>)</m:t>
                      </m:r>
                    </m:oMath>
                  </m:oMathPara>
                </a14:m>
                <a:endParaRPr kumimoji="0" lang="en-US" altLang="zh-TW" sz="2000" u="none" strike="noStrike" kern="12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endParaRPr>
              </a:p>
              <a:p>
                <a:pPr algn="ctr"/>
                <a:endParaRPr lang="en-US" altLang="zh-TW" sz="2000" dirty="0">
                  <a:solidFill>
                    <a:schemeClr val="tx1"/>
                  </a:solidFill>
                </a:endParaRPr>
              </a:p>
            </p:txBody>
          </p:sp>
        </mc:Choice>
        <mc:Fallback xmlns="">
          <p:sp>
            <p:nvSpPr>
              <p:cNvPr id="30" name="矩形 29">
                <a:extLst>
                  <a:ext uri="{FF2B5EF4-FFF2-40B4-BE49-F238E27FC236}">
                    <a16:creationId xmlns:a16="http://schemas.microsoft.com/office/drawing/2014/main" id="{7F69407F-EF65-7CD0-8C76-8A5C69B3686F}"/>
                  </a:ext>
                </a:extLst>
              </p:cNvPr>
              <p:cNvSpPr>
                <a:spLocks noRot="1" noChangeAspect="1" noMove="1" noResize="1" noEditPoints="1" noAdjustHandles="1" noChangeArrowheads="1" noChangeShapeType="1" noTextEdit="1"/>
              </p:cNvSpPr>
              <p:nvPr/>
            </p:nvSpPr>
            <p:spPr>
              <a:xfrm>
                <a:off x="6863644" y="2799437"/>
                <a:ext cx="5134847" cy="2692813"/>
              </a:xfrm>
              <a:prstGeom prst="rect">
                <a:avLst/>
              </a:prstGeom>
              <a:blipFill>
                <a:blip r:embed="rId5"/>
                <a:stretch>
                  <a:fillRect/>
                </a:stretch>
              </a:blipFill>
            </p:spPr>
            <p:txBody>
              <a:bodyPr/>
              <a:lstStyle/>
              <a:p>
                <a:r>
                  <a:rPr lang="zh-TW" altLang="en-US">
                    <a:noFill/>
                  </a:rPr>
                  <a:t> </a:t>
                </a:r>
              </a:p>
            </p:txBody>
          </p:sp>
        </mc:Fallback>
      </mc:AlternateContent>
      <p:sp>
        <p:nvSpPr>
          <p:cNvPr id="32" name="橢圓 31">
            <a:extLst>
              <a:ext uri="{FF2B5EF4-FFF2-40B4-BE49-F238E27FC236}">
                <a16:creationId xmlns:a16="http://schemas.microsoft.com/office/drawing/2014/main" id="{8AD6CDEF-9E76-2C3A-F4EC-05BE47111781}"/>
              </a:ext>
            </a:extLst>
          </p:cNvPr>
          <p:cNvSpPr/>
          <p:nvPr/>
        </p:nvSpPr>
        <p:spPr>
          <a:xfrm>
            <a:off x="7021689" y="4639733"/>
            <a:ext cx="801511" cy="587023"/>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4" name="直線單箭頭接點 33">
            <a:extLst>
              <a:ext uri="{FF2B5EF4-FFF2-40B4-BE49-F238E27FC236}">
                <a16:creationId xmlns:a16="http://schemas.microsoft.com/office/drawing/2014/main" id="{5D4A56D8-2627-BE6E-98F6-C5FA1CE07FC6}"/>
              </a:ext>
            </a:extLst>
          </p:cNvPr>
          <p:cNvCxnSpPr>
            <a:cxnSpLocks/>
            <a:stCxn id="32" idx="2"/>
          </p:cNvCxnSpPr>
          <p:nvPr/>
        </p:nvCxnSpPr>
        <p:spPr>
          <a:xfrm flipH="1" flipV="1">
            <a:off x="3146010" y="4933244"/>
            <a:ext cx="3875679"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文字方塊 36">
                <a:extLst>
                  <a:ext uri="{FF2B5EF4-FFF2-40B4-BE49-F238E27FC236}">
                    <a16:creationId xmlns:a16="http://schemas.microsoft.com/office/drawing/2014/main" id="{36C9F86F-F761-9874-8DD2-1DBDC17B4931}"/>
                  </a:ext>
                </a:extLst>
              </p:cNvPr>
              <p:cNvSpPr txBox="1"/>
              <p:nvPr/>
            </p:nvSpPr>
            <p:spPr>
              <a:xfrm>
                <a:off x="3158326" y="4946523"/>
                <a:ext cx="3599102" cy="1091453"/>
              </a:xfrm>
              <a:prstGeom prst="rect">
                <a:avLst/>
              </a:prstGeom>
              <a:noFill/>
            </p:spPr>
            <p:txBody>
              <a:bodyPr wrap="square" rtlCol="0">
                <a:spAutoFit/>
              </a:bodyPr>
              <a:lstStyle/>
              <a:p>
                <a:pPr lvl="0">
                  <a:lnSpc>
                    <a:spcPct val="150000"/>
                  </a:lnSpc>
                  <a:spcBef>
                    <a:spcPts val="1000"/>
                  </a:spcBef>
                </a:pPr>
                <a14:m>
                  <m:oMathPara xmlns:m="http://schemas.openxmlformats.org/officeDocument/2006/math">
                    <m:oMathParaPr>
                      <m:jc m:val="centerGroup"/>
                    </m:oMathParaPr>
                    <m:oMath xmlns:m="http://schemas.openxmlformats.org/officeDocument/2006/math">
                      <m:r>
                        <m:rPr>
                          <m:sty m:val="p"/>
                        </m:rPr>
                        <a:rPr lang="nn-NO" altLang="zh-TW" sz="2000" b="0" i="0" smtClean="0">
                          <a:solidFill>
                            <a:prstClr val="black"/>
                          </a:solidFill>
                          <a:latin typeface="Cambria Math" panose="02040503050406030204" pitchFamily="18" charset="0"/>
                          <a:ea typeface="Cambria Math" panose="02040503050406030204" pitchFamily="18" charset="0"/>
                        </a:rPr>
                        <m:t>MGHE</m:t>
                      </m:r>
                      <m:r>
                        <a:rPr lang="en-US" altLang="zh-TW" sz="2000" b="0" i="0">
                          <a:solidFill>
                            <a:prstClr val="black"/>
                          </a:solidFill>
                          <a:latin typeface="Cambria Math" panose="02040503050406030204" pitchFamily="18" charset="0"/>
                          <a:ea typeface="Cambria Math" panose="02040503050406030204" pitchFamily="18" charset="0"/>
                        </a:rPr>
                        <m:t>.</m:t>
                      </m:r>
                      <m:r>
                        <m:rPr>
                          <m:sty m:val="p"/>
                        </m:rPr>
                        <a:rPr lang="nn-NO" altLang="zh-TW" sz="2000" b="0" i="0">
                          <a:solidFill>
                            <a:prstClr val="black"/>
                          </a:solidFill>
                          <a:latin typeface="Cambria Math" panose="02040503050406030204" pitchFamily="18" charset="0"/>
                          <a:ea typeface="Cambria Math" panose="02040503050406030204" pitchFamily="18" charset="0"/>
                        </a:rPr>
                        <m:t>DistDec</m:t>
                      </m:r>
                      <m:d>
                        <m:dPr>
                          <m:ctrlPr>
                            <a:rPr lang="nn-NO" altLang="zh-TW" sz="2000" b="0" i="1">
                              <a:solidFill>
                                <a:prstClr val="black"/>
                              </a:solidFill>
                              <a:latin typeface="Cambria Math" panose="02040503050406030204" pitchFamily="18" charset="0"/>
                              <a:ea typeface="Cambria Math" panose="02040503050406030204" pitchFamily="18" charset="0"/>
                            </a:rPr>
                          </m:ctrlPr>
                        </m:dPr>
                        <m:e>
                          <m:sSub>
                            <m:sSubPr>
                              <m:ctrlPr>
                                <a:rPr lang="en-US" altLang="zh-TW" sz="2000" i="1">
                                  <a:solidFill>
                                    <a:prstClr val="black"/>
                                  </a:solidFill>
                                  <a:latin typeface="Cambria Math" panose="02040503050406030204" pitchFamily="18" charset="0"/>
                                  <a:ea typeface="Cambria Math" panose="02040503050406030204" pitchFamily="18" charset="0"/>
                                </a:rPr>
                              </m:ctrlPr>
                            </m:sSubPr>
                            <m:e>
                              <m:r>
                                <m:rPr>
                                  <m:sty m:val="p"/>
                                </m:rPr>
                                <a:rPr lang="en-US" altLang="zh-TW" sz="2000" b="0" i="0">
                                  <a:solidFill>
                                    <a:prstClr val="black"/>
                                  </a:solidFill>
                                  <a:latin typeface="Cambria Math" panose="02040503050406030204" pitchFamily="18" charset="0"/>
                                  <a:ea typeface="Cambria Math" panose="02040503050406030204" pitchFamily="18" charset="0"/>
                                </a:rPr>
                                <m:t>U</m:t>
                              </m:r>
                            </m:e>
                            <m:sub>
                              <m:d>
                                <m:dPr>
                                  <m:begChr m:val="{"/>
                                  <m:endChr m:val="}"/>
                                  <m:ctrlPr>
                                    <a:rPr lang="en-US" altLang="zh-TW" sz="2000" i="1">
                                      <a:solidFill>
                                        <a:prstClr val="black"/>
                                      </a:solidFill>
                                      <a:latin typeface="Cambria Math" panose="02040503050406030204" pitchFamily="18" charset="0"/>
                                      <a:ea typeface="Cambria Math" panose="02040503050406030204" pitchFamily="18" charset="0"/>
                                    </a:rPr>
                                  </m:ctrlPr>
                                </m:dPr>
                                <m:e>
                                  <m:r>
                                    <a:rPr lang="nn-NO" altLang="zh-TW" sz="2000" b="0" i="0">
                                      <a:solidFill>
                                        <a:prstClr val="black"/>
                                      </a:solidFill>
                                      <a:latin typeface="Cambria Math" panose="02040503050406030204" pitchFamily="18" charset="0"/>
                                      <a:ea typeface="Cambria Math" panose="02040503050406030204" pitchFamily="18" charset="0"/>
                                    </a:rPr>
                                    <m:t>1</m:t>
                                  </m:r>
                                  <m:r>
                                    <a:rPr lang="en-US" altLang="zh-TW" sz="2000" b="0" i="0">
                                      <a:solidFill>
                                        <a:prstClr val="black"/>
                                      </a:solidFill>
                                      <a:latin typeface="Cambria Math" panose="02040503050406030204" pitchFamily="18" charset="0"/>
                                      <a:ea typeface="Cambria Math" panose="02040503050406030204" pitchFamily="18" charset="0"/>
                                    </a:rPr>
                                    <m:t>≤</m:t>
                                  </m:r>
                                  <m:r>
                                    <m:rPr>
                                      <m:sty m:val="p"/>
                                    </m:rPr>
                                    <a:rPr lang="nn-NO" altLang="zh-TW" sz="2000" b="0" i="0">
                                      <a:solidFill>
                                        <a:prstClr val="black"/>
                                      </a:solidFill>
                                      <a:latin typeface="Cambria Math" panose="02040503050406030204" pitchFamily="18" charset="0"/>
                                      <a:ea typeface="Cambria Math" panose="02040503050406030204" pitchFamily="18" charset="0"/>
                                    </a:rPr>
                                    <m:t>j</m:t>
                                  </m:r>
                                  <m:r>
                                    <a:rPr lang="en-US" altLang="zh-TW" sz="2000" b="0" i="0">
                                      <a:solidFill>
                                        <a:prstClr val="black"/>
                                      </a:solidFill>
                                      <a:latin typeface="Cambria Math" panose="02040503050406030204" pitchFamily="18" charset="0"/>
                                      <a:ea typeface="Cambria Math" panose="02040503050406030204" pitchFamily="18" charset="0"/>
                                    </a:rPr>
                                    <m:t>≤</m:t>
                                  </m:r>
                                  <m:r>
                                    <m:rPr>
                                      <m:sty m:val="p"/>
                                    </m:rPr>
                                    <a:rPr lang="nn-NO" altLang="zh-TW" sz="2000" b="0" i="0">
                                      <a:solidFill>
                                        <a:prstClr val="black"/>
                                      </a:solidFill>
                                      <a:latin typeface="Cambria Math" panose="02040503050406030204" pitchFamily="18" charset="0"/>
                                      <a:ea typeface="Cambria Math" panose="02040503050406030204" pitchFamily="18" charset="0"/>
                                    </a:rPr>
                                    <m:t>k</m:t>
                                  </m:r>
                                </m:e>
                              </m:d>
                            </m:sub>
                          </m:sSub>
                          <m:sSub>
                            <m:sSubPr>
                              <m:ctrlPr>
                                <a:rPr lang="en-US" altLang="zh-TW" sz="2000" i="1">
                                  <a:solidFill>
                                    <a:prstClr val="black"/>
                                  </a:solidFill>
                                  <a:latin typeface="Cambria Math" panose="02040503050406030204" pitchFamily="18" charset="0"/>
                                  <a:ea typeface="Cambria Math" panose="02040503050406030204" pitchFamily="18" charset="0"/>
                                </a:rPr>
                              </m:ctrlPr>
                            </m:sSubPr>
                            <m:e>
                              <m:r>
                                <a:rPr lang="en-US" altLang="zh-TW" sz="2000" b="0" i="0">
                                  <a:solidFill>
                                    <a:prstClr val="black"/>
                                  </a:solidFill>
                                  <a:latin typeface="Cambria Math" panose="02040503050406030204" pitchFamily="18" charset="0"/>
                                  <a:ea typeface="Cambria Math" panose="02040503050406030204" pitchFamily="18" charset="0"/>
                                </a:rPr>
                                <m:t> </m:t>
                              </m:r>
                              <m:r>
                                <m:rPr>
                                  <m:sty m:val="p"/>
                                </m:rPr>
                                <a:rPr lang="nn-NO" altLang="zh-TW" sz="2000" b="0" i="0">
                                  <a:solidFill>
                                    <a:prstClr val="black"/>
                                  </a:solidFill>
                                  <a:latin typeface="Cambria Math" panose="02040503050406030204" pitchFamily="18" charset="0"/>
                                  <a:ea typeface="Cambria Math" panose="02040503050406030204" pitchFamily="18" charset="0"/>
                                </a:rPr>
                                <m:t>I</m:t>
                              </m:r>
                            </m:e>
                            <m:sub>
                              <m:r>
                                <m:rPr>
                                  <m:sty m:val="p"/>
                                </m:rPr>
                                <a:rPr lang="nn-NO" altLang="zh-TW" sz="2000" b="0" i="0">
                                  <a:solidFill>
                                    <a:prstClr val="black"/>
                                  </a:solidFill>
                                  <a:latin typeface="Cambria Math" panose="02040503050406030204" pitchFamily="18" charset="0"/>
                                  <a:ea typeface="Cambria Math" panose="02040503050406030204" pitchFamily="18" charset="0"/>
                                </a:rPr>
                                <m:t>j</m:t>
                              </m:r>
                            </m:sub>
                          </m:sSub>
                          <m:r>
                            <a:rPr lang="en-US" altLang="zh-TW" sz="2000" b="0" i="0">
                              <a:solidFill>
                                <a:prstClr val="black"/>
                              </a:solidFill>
                              <a:latin typeface="Cambria Math" panose="02040503050406030204" pitchFamily="18" charset="0"/>
                              <a:ea typeface="Cambria Math" panose="02040503050406030204" pitchFamily="18" charset="0"/>
                            </a:rPr>
                            <m:t>,</m:t>
                          </m:r>
                          <m:sSup>
                            <m:sSupPr>
                              <m:ctrlPr>
                                <a:rPr lang="en-US" altLang="zh-TW" sz="2000" b="0" i="1">
                                  <a:solidFill>
                                    <a:prstClr val="black"/>
                                  </a:solidFill>
                                  <a:latin typeface="Cambria Math" panose="02040503050406030204" pitchFamily="18" charset="0"/>
                                  <a:ea typeface="Cambria Math" panose="02040503050406030204" pitchFamily="18" charset="0"/>
                                </a:rPr>
                              </m:ctrlPr>
                            </m:sSupPr>
                            <m:e>
                              <m:r>
                                <m:rPr>
                                  <m:sty m:val="p"/>
                                </m:rPr>
                                <a:rPr lang="en-US" altLang="zh-TW" sz="2000" b="0" i="0">
                                  <a:solidFill>
                                    <a:prstClr val="black"/>
                                  </a:solidFill>
                                  <a:latin typeface="Cambria Math" panose="02040503050406030204" pitchFamily="18" charset="0"/>
                                  <a:ea typeface="Cambria Math" panose="02040503050406030204" pitchFamily="18" charset="0"/>
                                </a:rPr>
                                <m:t>σ</m:t>
                              </m:r>
                            </m:e>
                            <m:sup>
                              <m:r>
                                <a:rPr lang="en-US" altLang="zh-TW" sz="2000" b="0" i="0">
                                  <a:solidFill>
                                    <a:prstClr val="black"/>
                                  </a:solidFill>
                                  <a:latin typeface="Cambria Math" panose="02040503050406030204" pitchFamily="18" charset="0"/>
                                  <a:ea typeface="Cambria Math" panose="02040503050406030204" pitchFamily="18" charset="0"/>
                                </a:rPr>
                                <m:t>′</m:t>
                              </m:r>
                            </m:sup>
                          </m:sSup>
                          <m:r>
                            <a:rPr lang="en-US" altLang="zh-TW" sz="2000" b="0" i="0">
                              <a:solidFill>
                                <a:prstClr val="black"/>
                              </a:solidFill>
                              <a:latin typeface="Cambria Math" panose="02040503050406030204" pitchFamily="18" charset="0"/>
                              <a:ea typeface="Cambria Math" panose="02040503050406030204" pitchFamily="18" charset="0"/>
                            </a:rPr>
                            <m:t>;</m:t>
                          </m:r>
                          <m:acc>
                            <m:accPr>
                              <m:chr m:val="̅"/>
                              <m:ctrlPr>
                                <a:rPr lang="en-US" altLang="zh-TW" sz="2000" i="1">
                                  <a:solidFill>
                                    <a:prstClr val="black"/>
                                  </a:solidFill>
                                  <a:latin typeface="Cambria Math" panose="02040503050406030204" pitchFamily="18" charset="0"/>
                                  <a:ea typeface="Cambria Math" panose="02040503050406030204" pitchFamily="18" charset="0"/>
                                </a:rPr>
                              </m:ctrlPr>
                            </m:accPr>
                            <m:e>
                              <m:r>
                                <m:rPr>
                                  <m:sty m:val="p"/>
                                </m:rPr>
                                <a:rPr lang="en-US" altLang="zh-TW" sz="2000" b="0" i="0">
                                  <a:solidFill>
                                    <a:prstClr val="black"/>
                                  </a:solidFill>
                                  <a:latin typeface="Cambria Math" panose="02040503050406030204" pitchFamily="18" charset="0"/>
                                  <a:ea typeface="Cambria Math" panose="02040503050406030204" pitchFamily="18" charset="0"/>
                                </a:rPr>
                                <m:t>ct</m:t>
                              </m:r>
                            </m:e>
                          </m:acc>
                        </m:e>
                      </m:d>
                    </m:oMath>
                  </m:oMathPara>
                </a14:m>
                <a:endParaRPr lang="en-US" altLang="zh-TW" sz="2000" b="0" i="0" dirty="0">
                  <a:solidFill>
                    <a:prstClr val="black"/>
                  </a:solidFill>
                  <a:latin typeface="Cambria Math" panose="02040503050406030204" pitchFamily="18" charset="0"/>
                  <a:ea typeface="Cambria Math" panose="02040503050406030204" pitchFamily="18" charset="0"/>
                </a:endParaRPr>
              </a:p>
              <a:p>
                <a:pPr lvl="0">
                  <a:lnSpc>
                    <a:spcPct val="150000"/>
                  </a:lnSpc>
                  <a:spcBef>
                    <a:spcPts val="1000"/>
                  </a:spcBef>
                </a:pPr>
                <a14:m>
                  <m:oMathPara xmlns:m="http://schemas.openxmlformats.org/officeDocument/2006/math">
                    <m:oMathParaPr>
                      <m:jc m:val="centerGroup"/>
                    </m:oMathParaPr>
                    <m:oMath xmlns:m="http://schemas.openxmlformats.org/officeDocument/2006/math">
                      <m:r>
                        <a:rPr lang="en-US" altLang="zh-TW" sz="2000" b="0" i="0">
                          <a:solidFill>
                            <a:prstClr val="black"/>
                          </a:solidFill>
                          <a:latin typeface="Cambria Math" panose="02040503050406030204" pitchFamily="18" charset="0"/>
                          <a:ea typeface="Cambria Math" panose="02040503050406030204" pitchFamily="18" charset="0"/>
                        </a:rPr>
                        <m:t>→</m:t>
                      </m:r>
                      <m:r>
                        <m:rPr>
                          <m:sty m:val="p"/>
                        </m:rPr>
                        <a:rPr lang="en-US" altLang="zh-TW" sz="2000" b="0" i="0">
                          <a:solidFill>
                            <a:prstClr val="black"/>
                          </a:solidFill>
                          <a:latin typeface="Cambria Math" panose="02040503050406030204" pitchFamily="18" charset="0"/>
                          <a:ea typeface="Cambria Math" panose="02040503050406030204" pitchFamily="18" charset="0"/>
                        </a:rPr>
                        <m:t>m</m:t>
                      </m:r>
                    </m:oMath>
                  </m:oMathPara>
                </a14:m>
                <a:endParaRPr kumimoji="0" lang="en-US" altLang="zh-TW" sz="2000" u="none" strike="noStrike" kern="12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endParaRPr>
              </a:p>
            </p:txBody>
          </p:sp>
        </mc:Choice>
        <mc:Fallback xmlns="">
          <p:sp>
            <p:nvSpPr>
              <p:cNvPr id="37" name="文字方塊 36">
                <a:extLst>
                  <a:ext uri="{FF2B5EF4-FFF2-40B4-BE49-F238E27FC236}">
                    <a16:creationId xmlns:a16="http://schemas.microsoft.com/office/drawing/2014/main" id="{36C9F86F-F761-9874-8DD2-1DBDC17B4931}"/>
                  </a:ext>
                </a:extLst>
              </p:cNvPr>
              <p:cNvSpPr txBox="1">
                <a:spLocks noRot="1" noChangeAspect="1" noMove="1" noResize="1" noEditPoints="1" noAdjustHandles="1" noChangeArrowheads="1" noChangeShapeType="1" noTextEdit="1"/>
              </p:cNvSpPr>
              <p:nvPr/>
            </p:nvSpPr>
            <p:spPr>
              <a:xfrm>
                <a:off x="3158326" y="4946523"/>
                <a:ext cx="3599102" cy="1091453"/>
              </a:xfrm>
              <a:prstGeom prst="rect">
                <a:avLst/>
              </a:prstGeom>
              <a:blipFill>
                <a:blip r:embed="rId6"/>
                <a:stretch>
                  <a:fillRect/>
                </a:stretch>
              </a:blipFill>
            </p:spPr>
            <p:txBody>
              <a:bodyPr/>
              <a:lstStyle/>
              <a:p>
                <a:r>
                  <a:rPr lang="zh-TW" altLang="en-US">
                    <a:noFill/>
                  </a:rPr>
                  <a:t> </a:t>
                </a:r>
              </a:p>
            </p:txBody>
          </p:sp>
        </mc:Fallback>
      </mc:AlternateContent>
      <p:sp>
        <p:nvSpPr>
          <p:cNvPr id="39" name="文字方塊 38">
            <a:extLst>
              <a:ext uri="{FF2B5EF4-FFF2-40B4-BE49-F238E27FC236}">
                <a16:creationId xmlns:a16="http://schemas.microsoft.com/office/drawing/2014/main" id="{DD56392F-D9F8-606F-8840-67E5F1773AEE}"/>
              </a:ext>
            </a:extLst>
          </p:cNvPr>
          <p:cNvSpPr txBox="1"/>
          <p:nvPr/>
        </p:nvSpPr>
        <p:spPr>
          <a:xfrm>
            <a:off x="4389583" y="4519856"/>
            <a:ext cx="1230488" cy="400110"/>
          </a:xfrm>
          <a:prstGeom prst="rect">
            <a:avLst/>
          </a:prstGeom>
          <a:noFill/>
        </p:spPr>
        <p:txBody>
          <a:bodyPr wrap="square" rtlCol="0">
            <a:spAutoFit/>
          </a:bodyPr>
          <a:lstStyle/>
          <a:p>
            <a:r>
              <a:rPr lang="en-US" altLang="zh-TW" sz="2000" dirty="0"/>
              <a:t>Broadcast</a:t>
            </a:r>
          </a:p>
        </p:txBody>
      </p:sp>
    </p:spTree>
    <p:extLst>
      <p:ext uri="{BB962C8B-B14F-4D97-AF65-F5344CB8AC3E}">
        <p14:creationId xmlns:p14="http://schemas.microsoft.com/office/powerpoint/2010/main" val="1340426610"/>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5CD98-A615-4B24-88AF-38F79E221895}"/>
              </a:ext>
            </a:extLst>
          </p:cNvPr>
          <p:cNvSpPr>
            <a:spLocks noGrp="1"/>
          </p:cNvSpPr>
          <p:nvPr>
            <p:ph type="title"/>
          </p:nvPr>
        </p:nvSpPr>
        <p:spPr/>
        <p:txBody>
          <a:bodyPr/>
          <a:lstStyle/>
          <a:p>
            <a:r>
              <a:rPr lang="en-US" dirty="0"/>
              <a:t>Outline</a:t>
            </a:r>
          </a:p>
        </p:txBody>
      </p:sp>
      <p:sp>
        <p:nvSpPr>
          <p:cNvPr id="3" name="內容版面配置區 2">
            <a:extLst>
              <a:ext uri="{FF2B5EF4-FFF2-40B4-BE49-F238E27FC236}">
                <a16:creationId xmlns:a16="http://schemas.microsoft.com/office/drawing/2014/main" id="{0444302D-5229-455C-A696-E5D629BF2707}"/>
              </a:ext>
            </a:extLst>
          </p:cNvPr>
          <p:cNvSpPr>
            <a:spLocks noGrp="1"/>
          </p:cNvSpPr>
          <p:nvPr>
            <p:ph idx="1"/>
          </p:nvPr>
        </p:nvSpPr>
        <p:spPr>
          <a:xfrm>
            <a:off x="838200" y="1700214"/>
            <a:ext cx="10515600" cy="5157786"/>
          </a:xfrm>
        </p:spPr>
        <p:txBody>
          <a:bodyPr>
            <a:normAutofit/>
          </a:bodyPr>
          <a:lstStyle/>
          <a:p>
            <a:r>
              <a:rPr lang="en-US" altLang="zh-TW" dirty="0"/>
              <a:t>Background &amp; Motivation</a:t>
            </a: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Proposed Methods</a:t>
            </a: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Results and Comparisons</a:t>
            </a:r>
          </a:p>
          <a:p>
            <a:r>
              <a:rPr lang="en-US" dirty="0">
                <a:cs typeface="Times New Roman" panose="02020603050405020304" pitchFamily="18" charset="0"/>
              </a:rPr>
              <a:t>Analysis and Discussion</a:t>
            </a:r>
          </a:p>
          <a:p>
            <a:r>
              <a:rPr lang="en-US" dirty="0">
                <a:cs typeface="Times New Roman" panose="02020603050405020304" pitchFamily="18" charset="0"/>
              </a:rPr>
              <a:t>Conclusion</a:t>
            </a:r>
          </a:p>
          <a:p>
            <a:r>
              <a:rPr lang="en-US" altLang="zh-TW" dirty="0">
                <a:cs typeface="Times New Roman" panose="02020603050405020304" pitchFamily="18" charset="0"/>
              </a:rPr>
              <a:t>Implementation</a:t>
            </a:r>
            <a:endParaRPr lang="en-US" dirty="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7B3ABF5D-82A9-418E-B360-E90F6FCB9A70}"/>
              </a:ext>
            </a:extLst>
          </p:cNvPr>
          <p:cNvSpPr>
            <a:spLocks noGrp="1"/>
          </p:cNvSpPr>
          <p:nvPr>
            <p:ph type="sldNum" sz="quarter" idx="12"/>
          </p:nvPr>
        </p:nvSpPr>
        <p:spPr/>
        <p:txBody>
          <a:bodyPr/>
          <a:lstStyle/>
          <a:p>
            <a:fld id="{D2B5BE26-702C-4921-81E7-8AF275EDA2CC}" type="slidenum">
              <a:rPr lang="zh-TW" altLang="en-US" smtClean="0"/>
              <a:pPr/>
              <a:t>2</a:t>
            </a:fld>
            <a:endParaRPr lang="zh-TW" altLang="en-US"/>
          </a:p>
        </p:txBody>
      </p:sp>
    </p:spTree>
    <p:extLst>
      <p:ext uri="{BB962C8B-B14F-4D97-AF65-F5344CB8AC3E}">
        <p14:creationId xmlns:p14="http://schemas.microsoft.com/office/powerpoint/2010/main" val="442194726"/>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9FB5A16-AB08-4450-8E33-92D176E09DE3}"/>
              </a:ext>
            </a:extLst>
          </p:cNvPr>
          <p:cNvSpPr>
            <a:spLocks noGrp="1"/>
          </p:cNvSpPr>
          <p:nvPr>
            <p:ph type="title"/>
          </p:nvPr>
        </p:nvSpPr>
        <p:spPr/>
        <p:txBody>
          <a:bodyPr/>
          <a:lstStyle/>
          <a:p>
            <a:r>
              <a:rPr lang="en-US" altLang="zh-TW" dirty="0"/>
              <a:t>Proposed Method – Multi-party HE</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ED057CDE-A7D2-488C-B202-62195625D16B}"/>
                  </a:ext>
                </a:extLst>
              </p:cNvPr>
              <p:cNvSpPr>
                <a:spLocks noGrp="1"/>
              </p:cNvSpPr>
              <p:nvPr>
                <p:ph idx="1"/>
              </p:nvPr>
            </p:nvSpPr>
            <p:spPr>
              <a:xfrm>
                <a:off x="838200" y="1688043"/>
                <a:ext cx="10515600" cy="5030787"/>
              </a:xfrm>
            </p:spPr>
            <p:txBody>
              <a:bodyPr>
                <a:normAutofit fontScale="92500" lnSpcReduction="10000"/>
              </a:bodyPr>
              <a:lstStyle/>
              <a:p>
                <a14:m>
                  <m:oMath xmlns:m="http://schemas.openxmlformats.org/officeDocument/2006/math">
                    <m:r>
                      <m:rPr>
                        <m:sty m:val="p"/>
                      </m:rPr>
                      <a:rPr lang="en-US" altLang="zh-TW" b="0" i="0" smtClean="0">
                        <a:latin typeface="Cambria Math" panose="02040503050406030204" pitchFamily="18" charset="0"/>
                      </a:rPr>
                      <m:t>MGHE</m:t>
                    </m:r>
                    <m:r>
                      <a:rPr lang="en-US" altLang="zh-TW" b="0" i="0" smtClean="0">
                        <a:latin typeface="Cambria Math" panose="02040503050406030204" pitchFamily="18" charset="0"/>
                      </a:rPr>
                      <m:t>.</m:t>
                    </m:r>
                    <m:r>
                      <m:rPr>
                        <m:sty m:val="p"/>
                      </m:rPr>
                      <a:rPr lang="en-US" altLang="zh-TW" b="0" i="0" smtClean="0">
                        <a:latin typeface="Cambria Math" panose="02040503050406030204" pitchFamily="18" charset="0"/>
                      </a:rPr>
                      <m:t>Setup</m:t>
                    </m:r>
                    <m:d>
                      <m:dPr>
                        <m:ctrlPr>
                          <a:rPr lang="en-US" altLang="zh-TW" i="1" smtClean="0">
                            <a:latin typeface="Cambria Math" panose="02040503050406030204" pitchFamily="18" charset="0"/>
                          </a:rPr>
                        </m:ctrlPr>
                      </m:dPr>
                      <m:e>
                        <m:sSup>
                          <m:sSupPr>
                            <m:ctrlPr>
                              <a:rPr lang="en-US" altLang="zh-TW" i="1" smtClean="0">
                                <a:latin typeface="Cambria Math" panose="02040503050406030204" pitchFamily="18" charset="0"/>
                              </a:rPr>
                            </m:ctrlPr>
                          </m:sSupPr>
                          <m:e>
                            <m:r>
                              <a:rPr lang="en-US" altLang="zh-TW" b="0" i="0" smtClean="0">
                                <a:latin typeface="Cambria Math" panose="02040503050406030204" pitchFamily="18" charset="0"/>
                              </a:rPr>
                              <m:t>1</m:t>
                            </m:r>
                          </m:e>
                          <m:sup>
                            <m:r>
                              <m:rPr>
                                <m:sty m:val="p"/>
                              </m:rPr>
                              <a:rPr lang="zh-TW" altLang="en-US" b="0" i="0" smtClean="0">
                                <a:latin typeface="Cambria Math" panose="02040503050406030204" pitchFamily="18" charset="0"/>
                              </a:rPr>
                              <m:t>λ</m:t>
                            </m:r>
                          </m:sup>
                        </m:sSup>
                        <m:r>
                          <a:rPr lang="en-US" altLang="zh-TW" b="0" i="0" smtClean="0">
                            <a:latin typeface="Cambria Math" panose="02040503050406030204" pitchFamily="18" charset="0"/>
                          </a:rPr>
                          <m:t>;</m:t>
                        </m:r>
                        <m:r>
                          <m:rPr>
                            <m:sty m:val="p"/>
                          </m:rPr>
                          <a:rPr lang="en-US" altLang="zh-TW" b="0" i="0" smtClean="0">
                            <a:latin typeface="Cambria Math" panose="02040503050406030204" pitchFamily="18" charset="0"/>
                          </a:rPr>
                          <m:t>pp</m:t>
                        </m:r>
                      </m:e>
                    </m:d>
                    <m:r>
                      <a:rPr lang="en-US" altLang="zh-TW" b="0" i="0" smtClean="0">
                        <a:latin typeface="Cambria Math" panose="02040503050406030204" pitchFamily="18" charset="0"/>
                      </a:rPr>
                      <m:t>→</m:t>
                    </m:r>
                    <m:d>
                      <m:dPr>
                        <m:ctrlPr>
                          <a:rPr lang="pt-BR" altLang="zh-TW" i="1">
                            <a:latin typeface="Cambria Math" panose="02040503050406030204" pitchFamily="18" charset="0"/>
                          </a:rPr>
                        </m:ctrlPr>
                      </m:dPr>
                      <m:e>
                        <m:r>
                          <m:rPr>
                            <m:sty m:val="p"/>
                          </m:rPr>
                          <a:rPr lang="pt-BR" altLang="zh-TW" b="0" i="0">
                            <a:latin typeface="Cambria Math" panose="02040503050406030204" pitchFamily="18" charset="0"/>
                          </a:rPr>
                          <m:t>n</m:t>
                        </m:r>
                        <m:r>
                          <a:rPr lang="pt-BR" altLang="zh-TW" b="0" i="0">
                            <a:latin typeface="Cambria Math" panose="02040503050406030204" pitchFamily="18" charset="0"/>
                          </a:rPr>
                          <m:t>; </m:t>
                        </m:r>
                        <m:r>
                          <m:rPr>
                            <m:sty m:val="p"/>
                          </m:rPr>
                          <a:rPr lang="pt-BR" altLang="zh-TW" b="0" i="0">
                            <a:latin typeface="Cambria Math" panose="02040503050406030204" pitchFamily="18" charset="0"/>
                          </a:rPr>
                          <m:t>p</m:t>
                        </m:r>
                        <m:r>
                          <a:rPr lang="pt-BR" altLang="zh-TW" b="0" i="0">
                            <a:latin typeface="Cambria Math" panose="02040503050406030204" pitchFamily="18" charset="0"/>
                          </a:rPr>
                          <m:t>; </m:t>
                        </m:r>
                        <m:r>
                          <m:rPr>
                            <m:sty m:val="p"/>
                          </m:rPr>
                          <a:rPr lang="pt-BR" altLang="zh-TW" b="0" i="0">
                            <a:latin typeface="Cambria Math" panose="02040503050406030204" pitchFamily="18" charset="0"/>
                          </a:rPr>
                          <m:t>q</m:t>
                        </m:r>
                        <m:r>
                          <a:rPr lang="pt-BR" altLang="zh-TW" b="0" i="0">
                            <a:latin typeface="Cambria Math" panose="02040503050406030204" pitchFamily="18" charset="0"/>
                          </a:rPr>
                          <m:t>;</m:t>
                        </m:r>
                        <m:r>
                          <m:rPr>
                            <m:sty m:val="p"/>
                          </m:rPr>
                          <a:rPr lang="en-US" altLang="zh-TW" b="0" i="0" smtClean="0">
                            <a:latin typeface="Cambria Math" panose="02040503050406030204" pitchFamily="18" charset="0"/>
                          </a:rPr>
                          <m:t>X</m:t>
                        </m:r>
                        <m:r>
                          <a:rPr lang="pt-BR" altLang="zh-TW" b="0" i="0">
                            <a:latin typeface="Cambria Math" panose="02040503050406030204" pitchFamily="18" charset="0"/>
                          </a:rPr>
                          <m:t>;</m:t>
                        </m:r>
                        <m:r>
                          <m:rPr>
                            <m:sty m:val="p"/>
                          </m:rPr>
                          <a:rPr lang="en-US" altLang="zh-TW" b="0" i="0" smtClean="0">
                            <a:latin typeface="Cambria Math" panose="02040503050406030204" pitchFamily="18" charset="0"/>
                          </a:rPr>
                          <m:t>α</m:t>
                        </m:r>
                        <m:r>
                          <a:rPr lang="pt-BR" altLang="zh-TW" b="0" i="0">
                            <a:latin typeface="Cambria Math" panose="02040503050406030204" pitchFamily="18" charset="0"/>
                          </a:rPr>
                          <m:t>;</m:t>
                        </m:r>
                        <m:r>
                          <m:rPr>
                            <m:sty m:val="p"/>
                          </m:rPr>
                          <a:rPr lang="en-US" altLang="zh-TW" b="0" i="0" smtClean="0">
                            <a:latin typeface="Cambria Math" panose="02040503050406030204" pitchFamily="18" charset="0"/>
                          </a:rPr>
                          <m:t>a</m:t>
                        </m:r>
                        <m:r>
                          <a:rPr lang="pt-BR" altLang="zh-TW" b="0" i="0">
                            <a:latin typeface="Cambria Math" panose="02040503050406030204" pitchFamily="18" charset="0"/>
                          </a:rPr>
                          <m:t>; </m:t>
                        </m:r>
                        <m:r>
                          <m:rPr>
                            <m:sty m:val="p"/>
                          </m:rPr>
                          <a:rPr lang="pt-BR" altLang="zh-TW" b="0" i="0">
                            <a:latin typeface="Cambria Math" panose="02040503050406030204" pitchFamily="18" charset="0"/>
                          </a:rPr>
                          <m:t>u</m:t>
                        </m:r>
                        <m:r>
                          <a:rPr lang="pt-BR" altLang="zh-TW" b="0" i="0">
                            <a:latin typeface="Cambria Math" panose="02040503050406030204" pitchFamily="18" charset="0"/>
                          </a:rPr>
                          <m:t>; </m:t>
                        </m:r>
                        <m:r>
                          <m:rPr>
                            <m:sty m:val="p"/>
                          </m:rPr>
                          <a:rPr lang="pt-BR" altLang="zh-TW" b="0" i="0">
                            <a:latin typeface="Cambria Math" panose="02040503050406030204" pitchFamily="18" charset="0"/>
                          </a:rPr>
                          <m:t>h</m:t>
                        </m:r>
                        <m:r>
                          <a:rPr lang="pt-BR" altLang="zh-TW" b="0" i="0">
                            <a:latin typeface="Cambria Math" panose="02040503050406030204" pitchFamily="18" charset="0"/>
                          </a:rPr>
                          <m:t>; </m:t>
                        </m:r>
                        <m:r>
                          <m:rPr>
                            <m:sty m:val="p"/>
                          </m:rPr>
                          <a:rPr lang="pt-BR" altLang="zh-TW" b="0" i="0">
                            <a:latin typeface="Cambria Math" panose="02040503050406030204" pitchFamily="18" charset="0"/>
                          </a:rPr>
                          <m:t>g</m:t>
                        </m:r>
                      </m:e>
                    </m:d>
                  </m:oMath>
                </a14:m>
                <a:endParaRPr lang="en-US" altLang="zh-TW" dirty="0"/>
              </a:p>
              <a:p>
                <a14:m>
                  <m:oMath xmlns:m="http://schemas.openxmlformats.org/officeDocument/2006/math">
                    <m:r>
                      <m:rPr>
                        <m:sty m:val="p"/>
                      </m:rPr>
                      <a:rPr lang="es-ES" altLang="zh-TW" b="0" i="0" smtClean="0">
                        <a:latin typeface="Cambria Math" panose="02040503050406030204" pitchFamily="18" charset="0"/>
                      </a:rPr>
                      <m:t>M</m:t>
                    </m:r>
                    <m:r>
                      <m:rPr>
                        <m:sty m:val="p"/>
                      </m:rPr>
                      <a:rPr lang="en-US" altLang="zh-TW" b="0" i="0" smtClean="0">
                        <a:latin typeface="Cambria Math" panose="02040503050406030204" pitchFamily="18" charset="0"/>
                      </a:rPr>
                      <m:t>G</m:t>
                    </m:r>
                    <m:r>
                      <m:rPr>
                        <m:sty m:val="p"/>
                      </m:rPr>
                      <a:rPr lang="es-ES" altLang="zh-TW" b="0" i="0" smtClean="0">
                        <a:latin typeface="Cambria Math" panose="02040503050406030204" pitchFamily="18" charset="0"/>
                      </a:rPr>
                      <m:t>HE</m:t>
                    </m:r>
                    <m:r>
                      <a:rPr lang="es-ES" altLang="zh-TW" b="0" i="0" smtClean="0">
                        <a:latin typeface="Cambria Math" panose="02040503050406030204" pitchFamily="18" charset="0"/>
                      </a:rPr>
                      <m:t>:</m:t>
                    </m:r>
                    <m:r>
                      <m:rPr>
                        <m:sty m:val="p"/>
                      </m:rPr>
                      <a:rPr lang="es-ES" altLang="zh-TW" b="0" i="0" smtClean="0">
                        <a:latin typeface="Cambria Math" panose="02040503050406030204" pitchFamily="18" charset="0"/>
                      </a:rPr>
                      <m:t>IndKeyGen</m:t>
                    </m:r>
                    <m:d>
                      <m:dPr>
                        <m:ctrlPr>
                          <a:rPr lang="es-ES" altLang="zh-TW" i="1" smtClean="0">
                            <a:latin typeface="Cambria Math" panose="02040503050406030204" pitchFamily="18" charset="0"/>
                          </a:rPr>
                        </m:ctrlPr>
                      </m:dPr>
                      <m:e>
                        <m:r>
                          <m:rPr>
                            <m:sty m:val="p"/>
                          </m:rPr>
                          <a:rPr lang="es-ES" altLang="zh-TW" b="0" i="0" smtClean="0">
                            <a:latin typeface="Cambria Math" panose="02040503050406030204" pitchFamily="18" charset="0"/>
                          </a:rPr>
                          <m:t>i</m:t>
                        </m:r>
                      </m:e>
                    </m:d>
                    <m:r>
                      <a:rPr lang="en-US" altLang="zh-TW" b="0" i="0" smtClean="0">
                        <a:latin typeface="Cambria Math" panose="02040503050406030204" pitchFamily="18" charset="0"/>
                      </a:rPr>
                      <m:t>→(</m:t>
                    </m:r>
                    <m:sSub>
                      <m:sSubPr>
                        <m:ctrlPr>
                          <a:rPr lang="en-US" altLang="zh-TW" i="1" smtClean="0">
                            <a:latin typeface="Cambria Math" panose="02040503050406030204" pitchFamily="18" charset="0"/>
                          </a:rPr>
                        </m:ctrlPr>
                      </m:sSubPr>
                      <m:e>
                        <m:d>
                          <m:dPr>
                            <m:begChr m:val="["/>
                            <m:endChr m:val="]"/>
                            <m:ctrlPr>
                              <a:rPr lang="en-US" altLang="zh-TW" i="1">
                                <a:latin typeface="Cambria Math" panose="02040503050406030204" pitchFamily="18" charset="0"/>
                              </a:rPr>
                            </m:ctrlPr>
                          </m:dPr>
                          <m:e>
                            <m:r>
                              <m:rPr>
                                <m:sty m:val="p"/>
                              </m:rPr>
                              <a:rPr lang="en-US" altLang="zh-TW" b="0" i="0">
                                <a:latin typeface="Cambria Math" panose="02040503050406030204" pitchFamily="18" charset="0"/>
                              </a:rPr>
                              <m:t>sk</m:t>
                            </m:r>
                          </m:e>
                        </m:d>
                      </m:e>
                      <m:sub>
                        <m:r>
                          <m:rPr>
                            <m:sty m:val="p"/>
                          </m:rPr>
                          <a:rPr lang="en-US" altLang="zh-TW" b="0" i="0">
                            <a:latin typeface="Cambria Math" panose="02040503050406030204" pitchFamily="18" charset="0"/>
                          </a:rPr>
                          <m:t>i</m:t>
                        </m:r>
                      </m:sub>
                    </m:sSub>
                    <m:r>
                      <a:rPr lang="en-US" altLang="zh-TW" b="0" i="0" smtClean="0">
                        <a:latin typeface="Cambria Math" panose="02040503050406030204" pitchFamily="18" charset="0"/>
                      </a:rPr>
                      <m:t>=</m:t>
                    </m:r>
                    <m:sSub>
                      <m:sSubPr>
                        <m:ctrlPr>
                          <a:rPr lang="en-US" altLang="zh-TW" i="1" smtClean="0">
                            <a:latin typeface="Cambria Math" panose="02040503050406030204" pitchFamily="18" charset="0"/>
                          </a:rPr>
                        </m:ctrlPr>
                      </m:sSubPr>
                      <m:e>
                        <m:d>
                          <m:dPr>
                            <m:begChr m:val="["/>
                            <m:endChr m:val="]"/>
                            <m:ctrlPr>
                              <a:rPr lang="en-US" altLang="zh-TW" i="1">
                                <a:latin typeface="Cambria Math" panose="02040503050406030204" pitchFamily="18" charset="0"/>
                              </a:rPr>
                            </m:ctrlPr>
                          </m:dPr>
                          <m:e>
                            <m:r>
                              <m:rPr>
                                <m:sty m:val="p"/>
                              </m:rPr>
                              <a:rPr lang="en-US" altLang="zh-TW" b="0" i="0">
                                <a:latin typeface="Cambria Math" panose="02040503050406030204" pitchFamily="18" charset="0"/>
                              </a:rPr>
                              <m:t>s</m:t>
                            </m:r>
                          </m:e>
                        </m:d>
                      </m:e>
                      <m:sub>
                        <m:r>
                          <m:rPr>
                            <m:sty m:val="p"/>
                          </m:rPr>
                          <a:rPr lang="en-US" altLang="zh-TW" b="0" i="0">
                            <a:latin typeface="Cambria Math" panose="02040503050406030204" pitchFamily="18" charset="0"/>
                          </a:rPr>
                          <m:t>i</m:t>
                        </m:r>
                      </m:sub>
                    </m:sSub>
                    <m:r>
                      <a:rPr lang="en-US" altLang="zh-TW" b="0" i="0" smtClean="0">
                        <a:latin typeface="Cambria Math" panose="02040503050406030204" pitchFamily="18" charset="0"/>
                      </a:rPr>
                      <m:t>,</m:t>
                    </m:r>
                    <m:r>
                      <a:rPr lang="en-US" altLang="zh-TW" b="0" i="0">
                        <a:latin typeface="Cambria Math" panose="02040503050406030204" pitchFamily="18" charset="0"/>
                      </a:rPr>
                      <m:t> </m:t>
                    </m:r>
                    <m:sSub>
                      <m:sSubPr>
                        <m:ctrlPr>
                          <a:rPr lang="en-US" altLang="zh-TW" i="1" smtClean="0">
                            <a:latin typeface="Cambria Math" panose="02040503050406030204" pitchFamily="18" charset="0"/>
                          </a:rPr>
                        </m:ctrlPr>
                      </m:sSubPr>
                      <m:e>
                        <m:d>
                          <m:dPr>
                            <m:begChr m:val="["/>
                            <m:endChr m:val="]"/>
                            <m:ctrlPr>
                              <a:rPr lang="en-US" altLang="zh-TW" i="1">
                                <a:latin typeface="Cambria Math" panose="02040503050406030204" pitchFamily="18" charset="0"/>
                              </a:rPr>
                            </m:ctrlPr>
                          </m:dPr>
                          <m:e>
                            <m:r>
                              <m:rPr>
                                <m:sty m:val="p"/>
                              </m:rPr>
                              <a:rPr lang="en-US" altLang="zh-TW" b="0" i="0">
                                <a:latin typeface="Cambria Math" panose="02040503050406030204" pitchFamily="18" charset="0"/>
                              </a:rPr>
                              <m:t>pk</m:t>
                            </m:r>
                          </m:e>
                        </m:d>
                      </m:e>
                      <m:sub>
                        <m:r>
                          <m:rPr>
                            <m:sty m:val="p"/>
                          </m:rPr>
                          <a:rPr lang="en-US" altLang="zh-TW" b="0" i="0">
                            <a:latin typeface="Cambria Math" panose="02040503050406030204" pitchFamily="18" charset="0"/>
                          </a:rPr>
                          <m:t>i</m:t>
                        </m:r>
                      </m:sub>
                    </m:sSub>
                    <m:r>
                      <a:rPr lang="en-US" altLang="zh-TW" b="0" i="0">
                        <a:latin typeface="Cambria Math" panose="02040503050406030204" pitchFamily="18" charset="0"/>
                      </a:rPr>
                      <m:t>= </m:t>
                    </m:r>
                    <m:d>
                      <m:dPr>
                        <m:ctrlPr>
                          <a:rPr lang="en-US" altLang="zh-TW" i="1">
                            <a:latin typeface="Cambria Math" panose="02040503050406030204" pitchFamily="18" charset="0"/>
                          </a:rPr>
                        </m:ctrlPr>
                      </m:dPr>
                      <m:e>
                        <m:sSub>
                          <m:sSubPr>
                            <m:ctrlPr>
                              <a:rPr lang="en-US" altLang="zh-TW" i="1" smtClean="0">
                                <a:latin typeface="Cambria Math" panose="02040503050406030204" pitchFamily="18" charset="0"/>
                              </a:rPr>
                            </m:ctrlPr>
                          </m:sSubPr>
                          <m:e>
                            <m:d>
                              <m:dPr>
                                <m:begChr m:val="["/>
                                <m:endChr m:val="]"/>
                                <m:ctrlPr>
                                  <a:rPr lang="en-US" altLang="zh-TW" i="1">
                                    <a:latin typeface="Cambria Math" panose="02040503050406030204" pitchFamily="18" charset="0"/>
                                  </a:rPr>
                                </m:ctrlPr>
                              </m:dPr>
                              <m:e>
                                <m:r>
                                  <m:rPr>
                                    <m:sty m:val="p"/>
                                  </m:rPr>
                                  <a:rPr lang="en-US" altLang="zh-TW" b="0" i="0">
                                    <a:latin typeface="Cambria Math" panose="02040503050406030204" pitchFamily="18" charset="0"/>
                                  </a:rPr>
                                  <m:t>b</m:t>
                                </m:r>
                              </m:e>
                            </m:d>
                          </m:e>
                          <m:sub>
                            <m:r>
                              <m:rPr>
                                <m:sty m:val="p"/>
                              </m:rPr>
                              <a:rPr lang="en-US" altLang="zh-TW" b="0" i="0">
                                <a:latin typeface="Cambria Math" panose="02040503050406030204" pitchFamily="18" charset="0"/>
                              </a:rPr>
                              <m:t>i</m:t>
                            </m:r>
                          </m:sub>
                        </m:sSub>
                        <m:r>
                          <a:rPr lang="en-US" altLang="zh-TW" b="0" i="0">
                            <a:latin typeface="Cambria Math" panose="02040503050406030204" pitchFamily="18" charset="0"/>
                          </a:rPr>
                          <m:t>; </m:t>
                        </m:r>
                        <m:sSub>
                          <m:sSubPr>
                            <m:ctrlPr>
                              <a:rPr lang="en-US" altLang="zh-TW" i="1" smtClean="0">
                                <a:latin typeface="Cambria Math" panose="02040503050406030204" pitchFamily="18" charset="0"/>
                              </a:rPr>
                            </m:ctrlPr>
                          </m:sSubPr>
                          <m:e>
                            <m:d>
                              <m:dPr>
                                <m:begChr m:val="["/>
                                <m:endChr m:val="]"/>
                                <m:ctrlPr>
                                  <a:rPr lang="en-US" altLang="zh-TW" i="1">
                                    <a:latin typeface="Cambria Math" panose="02040503050406030204" pitchFamily="18" charset="0"/>
                                  </a:rPr>
                                </m:ctrlPr>
                              </m:dPr>
                              <m:e>
                                <m:r>
                                  <m:rPr>
                                    <m:sty m:val="p"/>
                                  </m:rPr>
                                  <a:rPr lang="en-US" altLang="zh-TW" b="0" i="0">
                                    <a:latin typeface="Cambria Math" panose="02040503050406030204" pitchFamily="18" charset="0"/>
                                  </a:rPr>
                                  <m:t>d</m:t>
                                </m:r>
                              </m:e>
                            </m:d>
                          </m:e>
                          <m:sub>
                            <m:r>
                              <m:rPr>
                                <m:sty m:val="p"/>
                              </m:rPr>
                              <a:rPr lang="en-US" altLang="zh-TW" b="0" i="0">
                                <a:latin typeface="Cambria Math" panose="02040503050406030204" pitchFamily="18" charset="0"/>
                              </a:rPr>
                              <m:t>i</m:t>
                            </m:r>
                          </m:sub>
                        </m:sSub>
                        <m:r>
                          <a:rPr lang="en-US" altLang="zh-TW" b="0" i="0">
                            <a:latin typeface="Cambria Math" panose="02040503050406030204" pitchFamily="18" charset="0"/>
                          </a:rPr>
                          <m:t>; </m:t>
                        </m:r>
                        <m:sSub>
                          <m:sSubPr>
                            <m:ctrlPr>
                              <a:rPr lang="en-US" altLang="zh-TW" i="1" smtClean="0">
                                <a:latin typeface="Cambria Math" panose="02040503050406030204" pitchFamily="18" charset="0"/>
                              </a:rPr>
                            </m:ctrlPr>
                          </m:sSubPr>
                          <m:e>
                            <m:d>
                              <m:dPr>
                                <m:begChr m:val="["/>
                                <m:endChr m:val="]"/>
                                <m:ctrlPr>
                                  <a:rPr lang="en-US" altLang="zh-TW" i="1">
                                    <a:latin typeface="Cambria Math" panose="02040503050406030204" pitchFamily="18" charset="0"/>
                                  </a:rPr>
                                </m:ctrlPr>
                              </m:dPr>
                              <m:e>
                                <m:r>
                                  <m:rPr>
                                    <m:sty m:val="p"/>
                                  </m:rPr>
                                  <a:rPr lang="en-US" altLang="zh-TW" b="0" i="0">
                                    <a:latin typeface="Cambria Math" panose="02040503050406030204" pitchFamily="18" charset="0"/>
                                  </a:rPr>
                                  <m:t>v</m:t>
                                </m:r>
                              </m:e>
                            </m:d>
                          </m:e>
                          <m:sub>
                            <m:r>
                              <m:rPr>
                                <m:sty m:val="p"/>
                              </m:rPr>
                              <a:rPr lang="en-US" altLang="zh-TW" b="0" i="0">
                                <a:latin typeface="Cambria Math" panose="02040503050406030204" pitchFamily="18" charset="0"/>
                              </a:rPr>
                              <m:t>i</m:t>
                            </m:r>
                          </m:sub>
                        </m:sSub>
                      </m:e>
                    </m:d>
                  </m:oMath>
                </a14:m>
                <a:r>
                  <a:rPr lang="en-US" altLang="zh-TW" dirty="0"/>
                  <a:t>)</a:t>
                </a:r>
              </a:p>
              <a:p>
                <a14:m>
                  <m:oMath xmlns:m="http://schemas.openxmlformats.org/officeDocument/2006/math">
                    <m:r>
                      <m:rPr>
                        <m:sty m:val="p"/>
                      </m:rPr>
                      <a:rPr lang="da-DK" altLang="zh-TW" b="0" i="0" smtClean="0">
                        <a:latin typeface="Cambria Math" panose="02040503050406030204" pitchFamily="18" charset="0"/>
                      </a:rPr>
                      <m:t>M</m:t>
                    </m:r>
                    <m:r>
                      <m:rPr>
                        <m:sty m:val="p"/>
                      </m:rPr>
                      <a:rPr lang="en-US" altLang="zh-TW" b="0" i="0" smtClean="0">
                        <a:latin typeface="Cambria Math" panose="02040503050406030204" pitchFamily="18" charset="0"/>
                      </a:rPr>
                      <m:t>G</m:t>
                    </m:r>
                    <m:r>
                      <m:rPr>
                        <m:sty m:val="p"/>
                      </m:rPr>
                      <a:rPr lang="da-DK" altLang="zh-TW" b="0" i="0" smtClean="0">
                        <a:latin typeface="Cambria Math" panose="02040503050406030204" pitchFamily="18" charset="0"/>
                      </a:rPr>
                      <m:t>HE</m:t>
                    </m:r>
                    <m:r>
                      <a:rPr lang="da-DK" altLang="zh-TW" b="0" i="0" smtClean="0">
                        <a:latin typeface="Cambria Math" panose="02040503050406030204" pitchFamily="18" charset="0"/>
                      </a:rPr>
                      <m:t>:</m:t>
                    </m:r>
                    <m:r>
                      <m:rPr>
                        <m:sty m:val="p"/>
                      </m:rPr>
                      <a:rPr lang="da-DK" altLang="zh-TW" b="0" i="0" smtClean="0">
                        <a:latin typeface="Cambria Math" panose="02040503050406030204" pitchFamily="18" charset="0"/>
                      </a:rPr>
                      <m:t>JointKeyGen</m:t>
                    </m:r>
                    <m:d>
                      <m:dPr>
                        <m:ctrlPr>
                          <a:rPr lang="da-DK" altLang="zh-TW" i="1">
                            <a:latin typeface="Cambria Math" panose="02040503050406030204" pitchFamily="18" charset="0"/>
                          </a:rPr>
                        </m:ctrlPr>
                      </m:dPr>
                      <m:e>
                        <m:d>
                          <m:dPr>
                            <m:begChr m:val="{"/>
                            <m:endChr m:val="}"/>
                            <m:ctrlPr>
                              <a:rPr lang="en-US" altLang="zh-TW" i="1" smtClean="0">
                                <a:latin typeface="Cambria Math" panose="02040503050406030204" pitchFamily="18" charset="0"/>
                              </a:rPr>
                            </m:ctrlPr>
                          </m:dPr>
                          <m:e>
                            <m:sSub>
                              <m:sSubPr>
                                <m:ctrlPr>
                                  <a:rPr lang="en-US" altLang="zh-TW" i="1" smtClean="0">
                                    <a:latin typeface="Cambria Math" panose="02040503050406030204" pitchFamily="18" charset="0"/>
                                  </a:rPr>
                                </m:ctrlPr>
                              </m:sSubPr>
                              <m:e>
                                <m:d>
                                  <m:dPr>
                                    <m:begChr m:val="["/>
                                    <m:endChr m:val="]"/>
                                    <m:ctrlPr>
                                      <a:rPr lang="da-DK" altLang="zh-TW" i="1">
                                        <a:latin typeface="Cambria Math" panose="02040503050406030204" pitchFamily="18" charset="0"/>
                                      </a:rPr>
                                    </m:ctrlPr>
                                  </m:dPr>
                                  <m:e>
                                    <m:r>
                                      <m:rPr>
                                        <m:sty m:val="p"/>
                                      </m:rPr>
                                      <a:rPr lang="da-DK" altLang="zh-TW" b="0" i="0">
                                        <a:latin typeface="Cambria Math" panose="02040503050406030204" pitchFamily="18" charset="0"/>
                                      </a:rPr>
                                      <m:t>pk</m:t>
                                    </m:r>
                                  </m:e>
                                </m:d>
                              </m:e>
                              <m:sub>
                                <m:r>
                                  <m:rPr>
                                    <m:sty m:val="p"/>
                                  </m:rPr>
                                  <a:rPr lang="da-DK" altLang="zh-TW" b="0" i="0">
                                    <a:latin typeface="Cambria Math" panose="02040503050406030204" pitchFamily="18" charset="0"/>
                                  </a:rPr>
                                  <m:t>i</m:t>
                                </m:r>
                              </m:sub>
                            </m:sSub>
                            <m:r>
                              <a:rPr lang="da-DK" altLang="zh-TW" b="0" i="0">
                                <a:latin typeface="Cambria Math" panose="02040503050406030204" pitchFamily="18" charset="0"/>
                              </a:rPr>
                              <m:t>: </m:t>
                            </m:r>
                            <m:r>
                              <m:rPr>
                                <m:sty m:val="p"/>
                              </m:rPr>
                              <a:rPr lang="da-DK" altLang="zh-TW" b="0" i="0">
                                <a:latin typeface="Cambria Math" panose="02040503050406030204" pitchFamily="18" charset="0"/>
                              </a:rPr>
                              <m:t>i</m:t>
                            </m:r>
                            <m:r>
                              <a:rPr lang="en-US" altLang="zh-TW" b="0" i="0" smtClean="0">
                                <a:latin typeface="Cambria Math" panose="02040503050406030204" pitchFamily="18" charset="0"/>
                              </a:rPr>
                              <m:t>∈</m:t>
                            </m:r>
                            <m:r>
                              <m:rPr>
                                <m:sty m:val="p"/>
                              </m:rPr>
                              <a:rPr lang="da-DK" altLang="zh-TW" b="0" i="0">
                                <a:latin typeface="Cambria Math" panose="02040503050406030204" pitchFamily="18" charset="0"/>
                              </a:rPr>
                              <m:t>I</m:t>
                            </m:r>
                          </m:e>
                        </m:d>
                      </m:e>
                    </m:d>
                  </m:oMath>
                </a14:m>
                <a:r>
                  <a:rPr lang="en-US" altLang="zh-TW" dirty="0"/>
                  <a:t> </a:t>
                </a:r>
                <a:endParaRPr lang="en-US" altLang="zh-TW"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TW" b="0" i="0" smtClean="0">
                          <a:latin typeface="Cambria Math" panose="02040503050406030204" pitchFamily="18" charset="0"/>
                        </a:rPr>
                        <m:t>→</m:t>
                      </m:r>
                      <m:d>
                        <m:dPr>
                          <m:ctrlPr>
                            <a:rPr lang="en-US" altLang="zh-TW" i="1" smtClean="0">
                              <a:latin typeface="Cambria Math" panose="02040503050406030204" pitchFamily="18" charset="0"/>
                            </a:rPr>
                          </m:ctrlPr>
                        </m:dPr>
                        <m:e>
                          <m:r>
                            <m:rPr>
                              <m:sty m:val="p"/>
                            </m:rPr>
                            <a:rPr lang="es-ES" altLang="zh-TW" b="0" i="0" smtClean="0">
                              <a:latin typeface="Cambria Math" panose="02040503050406030204" pitchFamily="18" charset="0"/>
                            </a:rPr>
                            <m:t>jpk</m:t>
                          </m:r>
                          <m:r>
                            <a:rPr lang="es-ES" altLang="zh-TW" b="0" i="0" smtClean="0">
                              <a:latin typeface="Cambria Math" panose="02040503050406030204" pitchFamily="18" charset="0"/>
                            </a:rPr>
                            <m:t> = </m:t>
                          </m:r>
                          <m:d>
                            <m:dPr>
                              <m:ctrlPr>
                                <a:rPr lang="es-ES" altLang="zh-TW" i="1">
                                  <a:latin typeface="Cambria Math" panose="02040503050406030204" pitchFamily="18" charset="0"/>
                                </a:rPr>
                              </m:ctrlPr>
                            </m:dPr>
                            <m:e>
                              <m:r>
                                <m:rPr>
                                  <m:sty m:val="p"/>
                                </m:rPr>
                                <a:rPr lang="es-ES" altLang="zh-TW" b="0" i="0">
                                  <a:latin typeface="Cambria Math" panose="02040503050406030204" pitchFamily="18" charset="0"/>
                                </a:rPr>
                                <m:t>b</m:t>
                              </m:r>
                              <m:r>
                                <a:rPr lang="es-ES" altLang="zh-TW" b="0" i="0">
                                  <a:latin typeface="Cambria Math" panose="02040503050406030204" pitchFamily="18" charset="0"/>
                                </a:rPr>
                                <m:t>; </m:t>
                              </m:r>
                              <m:r>
                                <m:rPr>
                                  <m:sty m:val="p"/>
                                </m:rPr>
                                <a:rPr lang="es-ES" altLang="zh-TW" b="0" i="0">
                                  <a:latin typeface="Cambria Math" panose="02040503050406030204" pitchFamily="18" charset="0"/>
                                </a:rPr>
                                <m:t>d</m:t>
                              </m:r>
                              <m:r>
                                <a:rPr lang="es-ES" altLang="zh-TW" b="0" i="0">
                                  <a:latin typeface="Cambria Math" panose="02040503050406030204" pitchFamily="18" charset="0"/>
                                </a:rPr>
                                <m:t>; </m:t>
                              </m:r>
                              <m:r>
                                <m:rPr>
                                  <m:sty m:val="p"/>
                                </m:rPr>
                                <a:rPr lang="es-ES" altLang="zh-TW" b="0" i="0">
                                  <a:latin typeface="Cambria Math" panose="02040503050406030204" pitchFamily="18" charset="0"/>
                                </a:rPr>
                                <m:t>v</m:t>
                              </m:r>
                            </m:e>
                          </m:d>
                          <m:r>
                            <a:rPr lang="en-US" altLang="zh-TW" b="0" i="0" smtClean="0">
                              <a:latin typeface="Cambria Math" panose="02040503050406030204" pitchFamily="18" charset="0"/>
                            </a:rPr>
                            <m:t>,</m:t>
                          </m:r>
                          <m:r>
                            <m:rPr>
                              <m:sty m:val="p"/>
                            </m:rPr>
                            <a:rPr lang="pl-PL" altLang="zh-TW" b="0" i="0">
                              <a:latin typeface="Cambria Math" panose="02040503050406030204" pitchFamily="18" charset="0"/>
                            </a:rPr>
                            <m:t>jek</m:t>
                          </m:r>
                          <m:r>
                            <a:rPr lang="pl-PL" altLang="zh-TW" b="0" i="0">
                              <a:latin typeface="Cambria Math" panose="02040503050406030204" pitchFamily="18" charset="0"/>
                            </a:rPr>
                            <m:t> = </m:t>
                          </m:r>
                          <m:d>
                            <m:dPr>
                              <m:ctrlPr>
                                <a:rPr lang="pl-PL" altLang="zh-TW" i="1">
                                  <a:latin typeface="Cambria Math" panose="02040503050406030204" pitchFamily="18" charset="0"/>
                                </a:rPr>
                              </m:ctrlPr>
                            </m:dPr>
                            <m:e>
                              <m:r>
                                <m:rPr>
                                  <m:sty m:val="p"/>
                                </m:rPr>
                                <a:rPr lang="pl-PL" altLang="zh-TW" b="0" i="0">
                                  <a:latin typeface="Cambria Math" panose="02040503050406030204" pitchFamily="18" charset="0"/>
                                </a:rPr>
                                <m:t>b</m:t>
                              </m:r>
                              <m:d>
                                <m:dPr>
                                  <m:begChr m:val="["/>
                                  <m:endChr m:val="]"/>
                                  <m:ctrlPr>
                                    <a:rPr lang="pl-PL" altLang="zh-TW" i="1">
                                      <a:latin typeface="Cambria Math" panose="02040503050406030204" pitchFamily="18" charset="0"/>
                                    </a:rPr>
                                  </m:ctrlPr>
                                </m:dPr>
                                <m:e>
                                  <m:r>
                                    <a:rPr lang="pl-PL" altLang="zh-TW" b="0" i="0">
                                      <a:latin typeface="Cambria Math" panose="02040503050406030204" pitchFamily="18" charset="0"/>
                                    </a:rPr>
                                    <m:t>0</m:t>
                                  </m:r>
                                </m:e>
                              </m:d>
                              <m:r>
                                <a:rPr lang="pl-PL" altLang="zh-TW" b="0" i="0">
                                  <a:latin typeface="Cambria Math" panose="02040503050406030204" pitchFamily="18" charset="0"/>
                                </a:rPr>
                                <m:t>; </m:t>
                              </m:r>
                              <m:r>
                                <m:rPr>
                                  <m:sty m:val="p"/>
                                </m:rPr>
                                <a:rPr lang="pl-PL" altLang="zh-TW" b="0" i="0">
                                  <a:latin typeface="Cambria Math" panose="02040503050406030204" pitchFamily="18" charset="0"/>
                                </a:rPr>
                                <m:t>a</m:t>
                              </m:r>
                              <m:d>
                                <m:dPr>
                                  <m:begChr m:val="["/>
                                  <m:endChr m:val="]"/>
                                  <m:ctrlPr>
                                    <a:rPr lang="pl-PL" altLang="zh-TW" i="1">
                                      <a:latin typeface="Cambria Math" panose="02040503050406030204" pitchFamily="18" charset="0"/>
                                    </a:rPr>
                                  </m:ctrlPr>
                                </m:dPr>
                                <m:e>
                                  <m:r>
                                    <a:rPr lang="pl-PL" altLang="zh-TW" b="0" i="0">
                                      <a:latin typeface="Cambria Math" panose="02040503050406030204" pitchFamily="18" charset="0"/>
                                    </a:rPr>
                                    <m:t>0</m:t>
                                  </m:r>
                                </m:e>
                              </m:d>
                            </m:e>
                          </m:d>
                        </m:e>
                      </m:d>
                    </m:oMath>
                  </m:oMathPara>
                </a14:m>
                <a:endParaRPr lang="en-US" altLang="zh-TW" dirty="0">
                  <a:ea typeface="Cambria Math" panose="02040503050406030204" pitchFamily="18" charset="0"/>
                </a:endParaRPr>
              </a:p>
              <a:p>
                <a14:m>
                  <m:oMath xmlns:m="http://schemas.openxmlformats.org/officeDocument/2006/math">
                    <m:r>
                      <m:rPr>
                        <m:sty m:val="p"/>
                      </m:rPr>
                      <a:rPr lang="en-US" altLang="zh-TW" b="0" i="0" smtClean="0">
                        <a:latin typeface="Cambria Math" panose="02040503050406030204" pitchFamily="18" charset="0"/>
                      </a:rPr>
                      <m:t>MGHE</m:t>
                    </m:r>
                    <m:r>
                      <a:rPr lang="en-US" altLang="zh-TW" b="0" i="0">
                        <a:latin typeface="Cambria Math" panose="02040503050406030204" pitchFamily="18" charset="0"/>
                      </a:rPr>
                      <m:t>.</m:t>
                    </m:r>
                    <m:r>
                      <m:rPr>
                        <m:sty m:val="p"/>
                      </m:rPr>
                      <a:rPr lang="en-US" altLang="zh-TW" b="0" i="0">
                        <a:latin typeface="Cambria Math" panose="02040503050406030204" pitchFamily="18" charset="0"/>
                      </a:rPr>
                      <m:t>Enc</m:t>
                    </m:r>
                    <m:d>
                      <m:dPr>
                        <m:ctrlPr>
                          <a:rPr lang="en-US" altLang="zh-TW" i="1">
                            <a:latin typeface="Cambria Math" panose="02040503050406030204" pitchFamily="18" charset="0"/>
                          </a:rPr>
                        </m:ctrlPr>
                      </m:dPr>
                      <m:e>
                        <m:r>
                          <m:rPr>
                            <m:sty m:val="p"/>
                          </m:rPr>
                          <a:rPr lang="en-US" altLang="zh-TW" b="0" i="0" smtClean="0">
                            <a:latin typeface="Cambria Math" panose="02040503050406030204" pitchFamily="18" charset="0"/>
                          </a:rPr>
                          <m:t>jek</m:t>
                        </m:r>
                        <m:r>
                          <a:rPr lang="en-US" altLang="zh-TW" b="0" i="0">
                            <a:latin typeface="Cambria Math" panose="02040503050406030204" pitchFamily="18" charset="0"/>
                          </a:rPr>
                          <m:t>, </m:t>
                        </m:r>
                        <m:r>
                          <m:rPr>
                            <m:sty m:val="p"/>
                          </m:rPr>
                          <a:rPr lang="en-US" altLang="zh-TW" b="0" i="0">
                            <a:latin typeface="Cambria Math" panose="02040503050406030204" pitchFamily="18" charset="0"/>
                          </a:rPr>
                          <m:t>m</m:t>
                        </m:r>
                      </m:e>
                    </m:d>
                    <m:r>
                      <a:rPr lang="en-US" altLang="zh-TW" b="0" i="0">
                        <a:latin typeface="Cambria Math" panose="02040503050406030204" pitchFamily="18" charset="0"/>
                        <a:ea typeface="Cambria Math" panose="02040503050406030204" pitchFamily="18" charset="0"/>
                      </a:rPr>
                      <m:t>→</m:t>
                    </m:r>
                    <m:sSub>
                      <m:sSubPr>
                        <m:ctrlPr>
                          <a:rPr lang="en-US" altLang="zh-TW" i="1" smtClean="0">
                            <a:latin typeface="Cambria Math" panose="02040503050406030204" pitchFamily="18" charset="0"/>
                            <a:ea typeface="Cambria Math" panose="02040503050406030204" pitchFamily="18" charset="0"/>
                          </a:rPr>
                        </m:ctrlPr>
                      </m:sSubPr>
                      <m:e>
                        <m:r>
                          <m:rPr>
                            <m:sty m:val="p"/>
                          </m:rPr>
                          <a:rPr lang="en-US" altLang="zh-TW" b="0" i="0">
                            <a:latin typeface="Cambria Math" panose="02040503050406030204" pitchFamily="18" charset="0"/>
                            <a:ea typeface="Cambria Math" panose="02040503050406030204" pitchFamily="18" charset="0"/>
                          </a:rPr>
                          <m:t>c</m:t>
                        </m:r>
                      </m:e>
                      <m:sub>
                        <m:r>
                          <m:rPr>
                            <m:sty m:val="p"/>
                          </m:rPr>
                          <a:rPr lang="en-US" altLang="zh-TW" b="0" i="0" smtClean="0">
                            <a:latin typeface="Cambria Math" panose="02040503050406030204" pitchFamily="18" charset="0"/>
                            <a:ea typeface="Cambria Math" panose="02040503050406030204" pitchFamily="18" charset="0"/>
                          </a:rPr>
                          <m:t>t</m:t>
                        </m:r>
                      </m:sub>
                    </m:sSub>
                  </m:oMath>
                </a14:m>
                <a:endParaRPr lang="en-US" altLang="zh-TW" dirty="0"/>
              </a:p>
              <a:p>
                <a14:m>
                  <m:oMath xmlns:m="http://schemas.openxmlformats.org/officeDocument/2006/math">
                    <m:r>
                      <m:rPr>
                        <m:sty m:val="p"/>
                      </m:rPr>
                      <a:rPr lang="nn-NO" altLang="zh-TW" b="0" i="0">
                        <a:latin typeface="Cambria Math" panose="02040503050406030204" pitchFamily="18" charset="0"/>
                        <a:ea typeface="Cambria Math" panose="02040503050406030204" pitchFamily="18" charset="0"/>
                      </a:rPr>
                      <m:t>MGHE</m:t>
                    </m:r>
                    <m:r>
                      <a:rPr lang="en-US" altLang="zh-TW" b="0" i="0" smtClean="0">
                        <a:latin typeface="Cambria Math" panose="02040503050406030204" pitchFamily="18" charset="0"/>
                        <a:ea typeface="Cambria Math" panose="02040503050406030204" pitchFamily="18" charset="0"/>
                      </a:rPr>
                      <m:t>.</m:t>
                    </m:r>
                    <m:r>
                      <m:rPr>
                        <m:sty m:val="p"/>
                      </m:rPr>
                      <a:rPr lang="nn-NO" altLang="zh-TW" b="0" i="0">
                        <a:latin typeface="Cambria Math" panose="02040503050406030204" pitchFamily="18" charset="0"/>
                        <a:ea typeface="Cambria Math" panose="02040503050406030204" pitchFamily="18" charset="0"/>
                      </a:rPr>
                      <m:t>Dec</m:t>
                    </m:r>
                    <m:r>
                      <a:rPr lang="nn-NO" altLang="zh-TW" b="0" i="0">
                        <a:latin typeface="Cambria Math" panose="02040503050406030204" pitchFamily="18" charset="0"/>
                        <a:ea typeface="Cambria Math" panose="02040503050406030204" pitchFamily="18" charset="0"/>
                      </a:rPr>
                      <m:t>(</m:t>
                    </m:r>
                    <m:r>
                      <m:rPr>
                        <m:sty m:val="p"/>
                      </m:rPr>
                      <a:rPr lang="nn-NO" altLang="zh-TW" b="0" i="0">
                        <a:latin typeface="Cambria Math" panose="02040503050406030204" pitchFamily="18" charset="0"/>
                        <a:ea typeface="Cambria Math" panose="02040503050406030204" pitchFamily="18" charset="0"/>
                      </a:rPr>
                      <m:t>s</m:t>
                    </m:r>
                    <m:sSub>
                      <m:sSubPr>
                        <m:ctrlPr>
                          <a:rPr lang="en-US" altLang="zh-TW" i="1" smtClean="0">
                            <a:latin typeface="Cambria Math" panose="02040503050406030204" pitchFamily="18" charset="0"/>
                            <a:ea typeface="Cambria Math" panose="02040503050406030204" pitchFamily="18" charset="0"/>
                          </a:rPr>
                        </m:ctrlPr>
                      </m:sSubPr>
                      <m:e>
                        <m:r>
                          <m:rPr>
                            <m:sty m:val="p"/>
                          </m:rPr>
                          <a:rPr lang="nn-NO" altLang="zh-TW" b="0" i="0">
                            <a:latin typeface="Cambria Math" panose="02040503050406030204" pitchFamily="18" charset="0"/>
                            <a:ea typeface="Cambria Math" panose="02040503050406030204" pitchFamily="18" charset="0"/>
                          </a:rPr>
                          <m:t>k</m:t>
                        </m:r>
                      </m:e>
                      <m:sub>
                        <m:r>
                          <a:rPr lang="en-US" altLang="zh-TW" b="0" i="0" smtClean="0">
                            <a:latin typeface="Cambria Math" panose="02040503050406030204" pitchFamily="18" charset="0"/>
                            <a:ea typeface="Cambria Math" panose="02040503050406030204" pitchFamily="18" charset="0"/>
                          </a:rPr>
                          <m:t>1</m:t>
                        </m:r>
                      </m:sub>
                    </m:sSub>
                    <m:r>
                      <a:rPr lang="en-US" altLang="zh-TW" b="0" i="0" smtClean="0">
                        <a:latin typeface="Cambria Math" panose="02040503050406030204" pitchFamily="18" charset="0"/>
                        <a:ea typeface="Cambria Math" panose="02040503050406030204" pitchFamily="18" charset="0"/>
                      </a:rPr>
                      <m:t>,⋯,</m:t>
                    </m:r>
                    <m:r>
                      <m:rPr>
                        <m:sty m:val="p"/>
                      </m:rPr>
                      <a:rPr lang="nn-NO" altLang="zh-TW" b="0" i="0">
                        <a:latin typeface="Cambria Math" panose="02040503050406030204" pitchFamily="18" charset="0"/>
                        <a:ea typeface="Cambria Math" panose="02040503050406030204" pitchFamily="18" charset="0"/>
                      </a:rPr>
                      <m:t>s</m:t>
                    </m:r>
                    <m:sSub>
                      <m:sSubPr>
                        <m:ctrlPr>
                          <a:rPr lang="en-US" altLang="zh-TW" i="1" smtClean="0">
                            <a:latin typeface="Cambria Math" panose="02040503050406030204" pitchFamily="18" charset="0"/>
                            <a:ea typeface="Cambria Math" panose="02040503050406030204" pitchFamily="18" charset="0"/>
                          </a:rPr>
                        </m:ctrlPr>
                      </m:sSubPr>
                      <m:e>
                        <m:r>
                          <m:rPr>
                            <m:sty m:val="p"/>
                          </m:rPr>
                          <a:rPr lang="nn-NO" altLang="zh-TW" b="0" i="0">
                            <a:latin typeface="Cambria Math" panose="02040503050406030204" pitchFamily="18" charset="0"/>
                            <a:ea typeface="Cambria Math" panose="02040503050406030204" pitchFamily="18" charset="0"/>
                          </a:rPr>
                          <m:t>k</m:t>
                        </m:r>
                      </m:e>
                      <m:sub>
                        <m:r>
                          <m:rPr>
                            <m:sty m:val="p"/>
                          </m:rPr>
                          <a:rPr lang="en-US" altLang="zh-TW" b="0" i="0" smtClean="0">
                            <a:latin typeface="Cambria Math" panose="02040503050406030204" pitchFamily="18" charset="0"/>
                            <a:ea typeface="Cambria Math" panose="02040503050406030204" pitchFamily="18" charset="0"/>
                          </a:rPr>
                          <m:t>k</m:t>
                        </m:r>
                      </m:sub>
                    </m:sSub>
                    <m:r>
                      <a:rPr lang="nn-NO" altLang="zh-TW" b="0" i="0">
                        <a:latin typeface="Cambria Math" panose="02040503050406030204" pitchFamily="18" charset="0"/>
                        <a:ea typeface="Cambria Math" panose="02040503050406030204" pitchFamily="18" charset="0"/>
                      </a:rPr>
                      <m:t>;</m:t>
                    </m:r>
                    <m:acc>
                      <m:accPr>
                        <m:chr m:val="̅"/>
                        <m:ctrlPr>
                          <a:rPr lang="en-US" altLang="zh-TW" i="1" smtClean="0">
                            <a:latin typeface="Cambria Math" panose="02040503050406030204" pitchFamily="18" charset="0"/>
                            <a:ea typeface="Cambria Math" panose="02040503050406030204" pitchFamily="18" charset="0"/>
                          </a:rPr>
                        </m:ctrlPr>
                      </m:accPr>
                      <m:e>
                        <m:r>
                          <m:rPr>
                            <m:sty m:val="p"/>
                          </m:rPr>
                          <a:rPr lang="en-US" altLang="zh-TW" b="0" i="0" smtClean="0">
                            <a:latin typeface="Cambria Math" panose="02040503050406030204" pitchFamily="18" charset="0"/>
                            <a:ea typeface="Cambria Math" panose="02040503050406030204" pitchFamily="18" charset="0"/>
                          </a:rPr>
                          <m:t>ct</m:t>
                        </m:r>
                      </m:e>
                    </m:acc>
                    <m:r>
                      <a:rPr lang="nn-NO" altLang="zh-TW" b="0" i="0">
                        <a:latin typeface="Cambria Math" panose="02040503050406030204" pitchFamily="18" charset="0"/>
                        <a:ea typeface="Cambria Math" panose="02040503050406030204" pitchFamily="18" charset="0"/>
                      </a:rPr>
                      <m:t>)</m:t>
                    </m:r>
                    <m:r>
                      <a:rPr lang="en-US" altLang="zh-TW" b="0" i="0">
                        <a:latin typeface="Cambria Math" panose="02040503050406030204" pitchFamily="18" charset="0"/>
                        <a:ea typeface="Cambria Math" panose="02040503050406030204" pitchFamily="18" charset="0"/>
                      </a:rPr>
                      <m:t>→</m:t>
                    </m:r>
                    <m:r>
                      <m:rPr>
                        <m:sty m:val="p"/>
                      </m:rPr>
                      <a:rPr lang="en-US" altLang="zh-TW" b="0" i="0" smtClean="0">
                        <a:latin typeface="Cambria Math" panose="02040503050406030204" pitchFamily="18" charset="0"/>
                        <a:ea typeface="Cambria Math" panose="02040503050406030204" pitchFamily="18" charset="0"/>
                      </a:rPr>
                      <m:t>m</m:t>
                    </m:r>
                  </m:oMath>
                </a14:m>
                <a:endParaRPr lang="en-US" altLang="zh-TW" dirty="0"/>
              </a:p>
              <a:p>
                <a14:m>
                  <m:oMath xmlns:m="http://schemas.openxmlformats.org/officeDocument/2006/math">
                    <m:r>
                      <m:rPr>
                        <m:sty m:val="p"/>
                      </m:rPr>
                      <a:rPr lang="nn-NO" altLang="zh-TW" b="0" i="0">
                        <a:latin typeface="Cambria Math" panose="02040503050406030204" pitchFamily="18" charset="0"/>
                        <a:ea typeface="Cambria Math" panose="02040503050406030204" pitchFamily="18" charset="0"/>
                      </a:rPr>
                      <m:t>MGHE</m:t>
                    </m:r>
                    <m:r>
                      <a:rPr lang="en-US" altLang="zh-TW" b="0" i="0" smtClean="0">
                        <a:latin typeface="Cambria Math" panose="02040503050406030204" pitchFamily="18" charset="0"/>
                        <a:ea typeface="Cambria Math" panose="02040503050406030204" pitchFamily="18" charset="0"/>
                      </a:rPr>
                      <m:t>.</m:t>
                    </m:r>
                    <m:r>
                      <m:rPr>
                        <m:sty m:val="p"/>
                      </m:rPr>
                      <a:rPr lang="nn-NO" altLang="zh-TW" b="0" i="0">
                        <a:latin typeface="Cambria Math" panose="02040503050406030204" pitchFamily="18" charset="0"/>
                        <a:ea typeface="Cambria Math" panose="02040503050406030204" pitchFamily="18" charset="0"/>
                      </a:rPr>
                      <m:t>DistDec</m:t>
                    </m:r>
                    <m:r>
                      <a:rPr lang="nn-NO" altLang="zh-TW" b="0" i="0">
                        <a:latin typeface="Cambria Math" panose="02040503050406030204" pitchFamily="18" charset="0"/>
                        <a:ea typeface="Cambria Math" panose="02040503050406030204" pitchFamily="18" charset="0"/>
                      </a:rPr>
                      <m:t>(</m:t>
                    </m:r>
                    <m:sSub>
                      <m:sSubPr>
                        <m:ctrlPr>
                          <a:rPr lang="en-US" altLang="zh-TW" i="1" smtClean="0">
                            <a:latin typeface="Cambria Math" panose="02040503050406030204" pitchFamily="18" charset="0"/>
                            <a:ea typeface="Cambria Math" panose="02040503050406030204" pitchFamily="18" charset="0"/>
                          </a:rPr>
                        </m:ctrlPr>
                      </m:sSubPr>
                      <m:e>
                        <m:r>
                          <m:rPr>
                            <m:sty m:val="p"/>
                          </m:rPr>
                          <a:rPr lang="en-US" altLang="zh-TW" b="0" i="0" smtClean="0">
                            <a:latin typeface="Cambria Math" panose="02040503050406030204" pitchFamily="18" charset="0"/>
                            <a:ea typeface="Cambria Math" panose="02040503050406030204" pitchFamily="18" charset="0"/>
                          </a:rPr>
                          <m:t>U</m:t>
                        </m:r>
                      </m:e>
                      <m:sub>
                        <m:d>
                          <m:dPr>
                            <m:begChr m:val="{"/>
                            <m:endChr m:val="}"/>
                            <m:ctrlPr>
                              <a:rPr lang="en-US" altLang="zh-TW" i="1" smtClean="0">
                                <a:latin typeface="Cambria Math" panose="02040503050406030204" pitchFamily="18" charset="0"/>
                                <a:ea typeface="Cambria Math" panose="02040503050406030204" pitchFamily="18" charset="0"/>
                              </a:rPr>
                            </m:ctrlPr>
                          </m:dPr>
                          <m:e>
                            <m:r>
                              <a:rPr lang="nn-NO" altLang="zh-TW" b="0" i="0">
                                <a:latin typeface="Cambria Math" panose="02040503050406030204" pitchFamily="18" charset="0"/>
                                <a:ea typeface="Cambria Math" panose="02040503050406030204" pitchFamily="18" charset="0"/>
                              </a:rPr>
                              <m:t>1</m:t>
                            </m:r>
                            <m:r>
                              <a:rPr lang="en-US" altLang="zh-TW" b="0" i="0" smtClean="0">
                                <a:latin typeface="Cambria Math" panose="02040503050406030204" pitchFamily="18" charset="0"/>
                                <a:ea typeface="Cambria Math" panose="02040503050406030204" pitchFamily="18" charset="0"/>
                              </a:rPr>
                              <m:t>≤</m:t>
                            </m:r>
                            <m:r>
                              <m:rPr>
                                <m:sty m:val="p"/>
                              </m:rPr>
                              <a:rPr lang="nn-NO" altLang="zh-TW" b="0" i="0">
                                <a:latin typeface="Cambria Math" panose="02040503050406030204" pitchFamily="18" charset="0"/>
                                <a:ea typeface="Cambria Math" panose="02040503050406030204" pitchFamily="18" charset="0"/>
                              </a:rPr>
                              <m:t>j</m:t>
                            </m:r>
                            <m:r>
                              <a:rPr lang="en-US" altLang="zh-TW" b="0" i="0" smtClean="0">
                                <a:latin typeface="Cambria Math" panose="02040503050406030204" pitchFamily="18" charset="0"/>
                                <a:ea typeface="Cambria Math" panose="02040503050406030204" pitchFamily="18" charset="0"/>
                              </a:rPr>
                              <m:t>≤</m:t>
                            </m:r>
                            <m:r>
                              <m:rPr>
                                <m:sty m:val="p"/>
                              </m:rPr>
                              <a:rPr lang="nn-NO" altLang="zh-TW" b="0" i="0">
                                <a:latin typeface="Cambria Math" panose="02040503050406030204" pitchFamily="18" charset="0"/>
                                <a:ea typeface="Cambria Math" panose="02040503050406030204" pitchFamily="18" charset="0"/>
                              </a:rPr>
                              <m:t>k</m:t>
                            </m:r>
                          </m:e>
                        </m:d>
                      </m:sub>
                    </m:sSub>
                    <m:sSub>
                      <m:sSubPr>
                        <m:ctrlPr>
                          <a:rPr lang="en-US" altLang="zh-TW" i="1" smtClean="0">
                            <a:latin typeface="Cambria Math" panose="02040503050406030204" pitchFamily="18" charset="0"/>
                            <a:ea typeface="Cambria Math" panose="02040503050406030204" pitchFamily="18" charset="0"/>
                          </a:rPr>
                        </m:ctrlPr>
                      </m:sSubPr>
                      <m:e>
                        <m:r>
                          <a:rPr lang="en-US" altLang="zh-TW" b="0" i="0" smtClean="0">
                            <a:latin typeface="Cambria Math" panose="02040503050406030204" pitchFamily="18" charset="0"/>
                            <a:ea typeface="Cambria Math" panose="02040503050406030204" pitchFamily="18" charset="0"/>
                          </a:rPr>
                          <m:t> </m:t>
                        </m:r>
                        <m:r>
                          <m:rPr>
                            <m:sty m:val="p"/>
                          </m:rPr>
                          <a:rPr lang="nn-NO" altLang="zh-TW" b="0" i="0">
                            <a:latin typeface="Cambria Math" panose="02040503050406030204" pitchFamily="18" charset="0"/>
                            <a:ea typeface="Cambria Math" panose="02040503050406030204" pitchFamily="18" charset="0"/>
                          </a:rPr>
                          <m:t>I</m:t>
                        </m:r>
                      </m:e>
                      <m:sub>
                        <m:r>
                          <m:rPr>
                            <m:sty m:val="p"/>
                          </m:rPr>
                          <a:rPr lang="nn-NO" altLang="zh-TW" b="0" i="0">
                            <a:latin typeface="Cambria Math" panose="02040503050406030204" pitchFamily="18" charset="0"/>
                            <a:ea typeface="Cambria Math" panose="02040503050406030204" pitchFamily="18" charset="0"/>
                          </a:rPr>
                          <m:t>j</m:t>
                        </m:r>
                      </m:sub>
                    </m:sSub>
                    <m:r>
                      <a:rPr lang="en-US" altLang="zh-TW" b="0" i="0" smtClean="0">
                        <a:latin typeface="Cambria Math" panose="02040503050406030204" pitchFamily="18" charset="0"/>
                        <a:ea typeface="Cambria Math" panose="02040503050406030204" pitchFamily="18" charset="0"/>
                      </a:rPr>
                      <m:t>,</m:t>
                    </m:r>
                    <m:r>
                      <m:rPr>
                        <m:sty m:val="p"/>
                      </m:rPr>
                      <a:rPr lang="en-US" altLang="zh-TW" b="0" i="0" smtClean="0">
                        <a:latin typeface="Cambria Math" panose="02040503050406030204" pitchFamily="18" charset="0"/>
                        <a:ea typeface="Cambria Math" panose="02040503050406030204" pitchFamily="18" charset="0"/>
                      </a:rPr>
                      <m:t>σ</m:t>
                    </m:r>
                    <m:r>
                      <a:rPr lang="en-US" altLang="zh-TW" b="0" i="0" smtClean="0">
                        <a:latin typeface="Cambria Math" panose="02040503050406030204" pitchFamily="18" charset="0"/>
                        <a:ea typeface="Cambria Math" panose="02040503050406030204" pitchFamily="18" charset="0"/>
                      </a:rPr>
                      <m:t>′;</m:t>
                    </m:r>
                    <m:acc>
                      <m:accPr>
                        <m:chr m:val="̅"/>
                        <m:ctrlPr>
                          <a:rPr lang="en-US" altLang="zh-TW" i="1" smtClean="0">
                            <a:latin typeface="Cambria Math" panose="02040503050406030204" pitchFamily="18" charset="0"/>
                            <a:ea typeface="Cambria Math" panose="02040503050406030204" pitchFamily="18" charset="0"/>
                          </a:rPr>
                        </m:ctrlPr>
                      </m:accPr>
                      <m:e>
                        <m:r>
                          <m:rPr>
                            <m:sty m:val="p"/>
                          </m:rPr>
                          <a:rPr lang="en-US" altLang="zh-TW" b="0" i="0" smtClean="0">
                            <a:latin typeface="Cambria Math" panose="02040503050406030204" pitchFamily="18" charset="0"/>
                            <a:ea typeface="Cambria Math" panose="02040503050406030204" pitchFamily="18" charset="0"/>
                          </a:rPr>
                          <m:t>ct</m:t>
                        </m:r>
                      </m:e>
                    </m:acc>
                    <m:r>
                      <a:rPr lang="nn-NO" altLang="zh-TW" b="0" i="0">
                        <a:latin typeface="Cambria Math" panose="02040503050406030204" pitchFamily="18" charset="0"/>
                        <a:ea typeface="Cambria Math" panose="02040503050406030204" pitchFamily="18" charset="0"/>
                      </a:rPr>
                      <m:t>)</m:t>
                    </m:r>
                    <m:r>
                      <a:rPr lang="en-US" altLang="zh-TW" b="0" i="0">
                        <a:latin typeface="Cambria Math" panose="02040503050406030204" pitchFamily="18" charset="0"/>
                        <a:ea typeface="Cambria Math" panose="02040503050406030204" pitchFamily="18" charset="0"/>
                      </a:rPr>
                      <m:t>→</m:t>
                    </m:r>
                    <m:r>
                      <m:rPr>
                        <m:sty m:val="p"/>
                      </m:rPr>
                      <a:rPr lang="en-US" altLang="zh-TW" b="0" i="0">
                        <a:latin typeface="Cambria Math" panose="02040503050406030204" pitchFamily="18" charset="0"/>
                        <a:ea typeface="Cambria Math" panose="02040503050406030204" pitchFamily="18" charset="0"/>
                      </a:rPr>
                      <m:t>m</m:t>
                    </m:r>
                  </m:oMath>
                </a14:m>
                <a:endParaRPr lang="en-US" altLang="zh-TW" dirty="0"/>
              </a:p>
            </p:txBody>
          </p:sp>
        </mc:Choice>
        <mc:Fallback xmlns="">
          <p:sp>
            <p:nvSpPr>
              <p:cNvPr id="3" name="內容版面配置區 2">
                <a:extLst>
                  <a:ext uri="{FF2B5EF4-FFF2-40B4-BE49-F238E27FC236}">
                    <a16:creationId xmlns:a16="http://schemas.microsoft.com/office/drawing/2014/main" id="{ED057CDE-A7D2-488C-B202-62195625D16B}"/>
                  </a:ext>
                </a:extLst>
              </p:cNvPr>
              <p:cNvSpPr>
                <a:spLocks noGrp="1" noRot="1" noChangeAspect="1" noMove="1" noResize="1" noEditPoints="1" noAdjustHandles="1" noChangeArrowheads="1" noChangeShapeType="1" noTextEdit="1"/>
              </p:cNvSpPr>
              <p:nvPr>
                <p:ph idx="1"/>
              </p:nvPr>
            </p:nvSpPr>
            <p:spPr>
              <a:xfrm>
                <a:off x="838200" y="1688043"/>
                <a:ext cx="10515600" cy="5030787"/>
              </a:xfrm>
              <a:blipFill>
                <a:blip r:embed="rId3"/>
                <a:stretch>
                  <a:fillRect/>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046C72EB-A137-4F5A-95C1-38B65711771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B5BE26-702C-4921-81E7-8AF275EDA2CC}" type="slidenum">
              <a:rPr kumimoji="0" lang="zh-TW" altLang="en-US" sz="1200" b="0" i="0" u="none" strike="noStrike" kern="1200" cap="none" spc="0" normalizeH="0" baseline="0" noProof="0" smtClean="0">
                <a:ln>
                  <a:noFill/>
                </a:ln>
                <a:solidFill>
                  <a:prstClr val="black">
                    <a:tint val="75000"/>
                  </a:prstClr>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TW" altLang="en-US" sz="1200" b="0" i="0" u="none" strike="noStrike" kern="1200" cap="none" spc="0" normalizeH="0" baseline="0" noProof="0" dirty="0">
              <a:ln>
                <a:noFill/>
              </a:ln>
              <a:solidFill>
                <a:prstClr val="black">
                  <a:tint val="75000"/>
                </a:prstClr>
              </a:solidFill>
              <a:effectLst/>
              <a:uLnTx/>
              <a:uFillTx/>
              <a:latin typeface="Times New Roman" panose="02020603050405020304" pitchFamily="18" charset="0"/>
              <a:ea typeface="標楷體" panose="03000509000000000000" pitchFamily="65" charset="-120"/>
              <a:cs typeface="+mn-cs"/>
            </a:endParaRPr>
          </a:p>
        </p:txBody>
      </p:sp>
    </p:spTree>
    <p:extLst>
      <p:ext uri="{BB962C8B-B14F-4D97-AF65-F5344CB8AC3E}">
        <p14:creationId xmlns:p14="http://schemas.microsoft.com/office/powerpoint/2010/main" val="3456524360"/>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9FB5A16-AB08-4450-8E33-92D176E09DE3}"/>
              </a:ext>
            </a:extLst>
          </p:cNvPr>
          <p:cNvSpPr>
            <a:spLocks noGrp="1"/>
          </p:cNvSpPr>
          <p:nvPr>
            <p:ph type="title"/>
          </p:nvPr>
        </p:nvSpPr>
        <p:spPr/>
        <p:txBody>
          <a:bodyPr/>
          <a:lstStyle/>
          <a:p>
            <a:r>
              <a:rPr lang="en-US" altLang="zh-TW" dirty="0"/>
              <a:t>Proposed Method – Multi-party HE</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ED057CDE-A7D2-488C-B202-62195625D16B}"/>
                  </a:ext>
                </a:extLst>
              </p:cNvPr>
              <p:cNvSpPr>
                <a:spLocks noGrp="1"/>
              </p:cNvSpPr>
              <p:nvPr>
                <p:ph idx="1"/>
              </p:nvPr>
            </p:nvSpPr>
            <p:spPr>
              <a:xfrm>
                <a:off x="838200" y="1690688"/>
                <a:ext cx="11247120" cy="5167312"/>
              </a:xfrm>
            </p:spPr>
            <p:txBody>
              <a:bodyPr>
                <a:normAutofit/>
              </a:bodyPr>
              <a:lstStyle/>
              <a:p>
                <a:r>
                  <a:rPr lang="en-US" altLang="zh-TW" sz="2200" dirty="0"/>
                  <a:t>Pros</a:t>
                </a:r>
              </a:p>
              <a:p>
                <a:pPr lvl="1"/>
                <a:r>
                  <a:rPr lang="en-US" altLang="zh-TW" sz="2200" dirty="0"/>
                  <a:t>Non-interactive Key Generation</a:t>
                </a:r>
              </a:p>
              <a:p>
                <a:pPr lvl="1"/>
                <a:r>
                  <a:rPr lang="en-US" altLang="zh-TW" sz="2200" dirty="0"/>
                  <a:t>homomorphic operations between ciphertexts under different keys</a:t>
                </a:r>
              </a:p>
              <a:p>
                <a:r>
                  <a:rPr lang="en-US" altLang="zh-TW" sz="2200" dirty="0"/>
                  <a:t>Cons</a:t>
                </a:r>
              </a:p>
              <a:p>
                <a:pPr lvl="1"/>
                <a:r>
                  <a:rPr lang="en-US" altLang="zh-TW" sz="2200" dirty="0"/>
                  <a:t>Complexity: lots of stuff to prove </a:t>
                </a:r>
                <a:r>
                  <a:rPr lang="en-US" altLang="zh-TW" sz="2200" dirty="0">
                    <a:solidFill>
                      <a:srgbClr val="FF0000"/>
                    </a:solidFill>
                  </a:rPr>
                  <a:t>[1]</a:t>
                </a:r>
              </a:p>
              <a:p>
                <a:pPr lvl="1"/>
                <a:r>
                  <a:rPr lang="en-US" altLang="zh-TW" sz="2200" dirty="0"/>
                  <a:t>Performance overhead: </a:t>
                </a:r>
                <a14:m>
                  <m:oMath xmlns:m="http://schemas.openxmlformats.org/officeDocument/2006/math">
                    <m:r>
                      <a:rPr lang="en-US" altLang="zh-TW" sz="2200" i="1" dirty="0" smtClean="0">
                        <a:latin typeface="Cambria Math" panose="02040503050406030204" pitchFamily="18" charset="0"/>
                      </a:rPr>
                      <m:t>4</m:t>
                    </m:r>
                    <m:sSup>
                      <m:sSupPr>
                        <m:ctrlPr>
                          <a:rPr lang="en-US" altLang="zh-TW" sz="2200" i="1" dirty="0" smtClean="0">
                            <a:latin typeface="Cambria Math" panose="02040503050406030204" pitchFamily="18" charset="0"/>
                          </a:rPr>
                        </m:ctrlPr>
                      </m:sSupPr>
                      <m:e>
                        <m:r>
                          <a:rPr lang="en-US" altLang="zh-TW" sz="2200" i="1" dirty="0" smtClean="0">
                            <a:latin typeface="Cambria Math" panose="02040503050406030204" pitchFamily="18" charset="0"/>
                          </a:rPr>
                          <m:t>𝑘</m:t>
                        </m:r>
                      </m:e>
                      <m:sup>
                        <m:r>
                          <a:rPr lang="en-US" altLang="zh-TW" sz="2200" b="0" i="1" dirty="0" smtClean="0">
                            <a:latin typeface="Cambria Math" panose="02040503050406030204" pitchFamily="18" charset="0"/>
                          </a:rPr>
                          <m:t>2</m:t>
                        </m:r>
                      </m:sup>
                    </m:sSup>
                    <m:r>
                      <a:rPr lang="en-US" altLang="zh-TW" sz="2200" b="0" i="1" dirty="0" smtClean="0">
                        <a:latin typeface="Cambria Math" panose="02040503050406030204" pitchFamily="18" charset="0"/>
                      </a:rPr>
                      <m:t>→2</m:t>
                    </m:r>
                    <m:sSup>
                      <m:sSupPr>
                        <m:ctrlPr>
                          <a:rPr lang="en-US" altLang="zh-TW" sz="2200" b="0" i="1" dirty="0" smtClean="0">
                            <a:latin typeface="Cambria Math" panose="02040503050406030204" pitchFamily="18" charset="0"/>
                          </a:rPr>
                        </m:ctrlPr>
                      </m:sSupPr>
                      <m:e>
                        <m:r>
                          <a:rPr lang="en-US" altLang="zh-TW" sz="2200" b="0" i="1" dirty="0" smtClean="0">
                            <a:latin typeface="Cambria Math" panose="02040503050406030204" pitchFamily="18" charset="0"/>
                          </a:rPr>
                          <m:t>𝑘</m:t>
                        </m:r>
                      </m:e>
                      <m:sup>
                        <m:r>
                          <a:rPr lang="en-US" altLang="zh-TW" sz="2200" b="0" i="1" dirty="0" smtClean="0">
                            <a:latin typeface="Cambria Math" panose="02040503050406030204" pitchFamily="18" charset="0"/>
                          </a:rPr>
                          <m:t>2</m:t>
                        </m:r>
                      </m:sup>
                    </m:sSup>
                    <m:r>
                      <a:rPr lang="en-US" altLang="zh-TW" sz="2200" b="0" i="1" dirty="0" smtClean="0">
                        <a:latin typeface="Cambria Math" panose="02040503050406030204" pitchFamily="18" charset="0"/>
                      </a:rPr>
                      <m:t>+2</m:t>
                    </m:r>
                    <m:r>
                      <a:rPr lang="en-US" altLang="zh-TW" sz="2200" b="0" i="1" dirty="0" smtClean="0">
                        <a:latin typeface="Cambria Math" panose="02040503050406030204" pitchFamily="18" charset="0"/>
                      </a:rPr>
                      <m:t>𝑘</m:t>
                    </m:r>
                    <m:r>
                      <a:rPr lang="en-US" altLang="zh-TW" sz="2200" b="0" i="0" dirty="0" smtClean="0">
                        <a:latin typeface="Cambria Math" panose="02040503050406030204" pitchFamily="18" charset="0"/>
                      </a:rPr>
                      <m:t> </m:t>
                    </m:r>
                  </m:oMath>
                </a14:m>
                <a:r>
                  <a:rPr lang="es-ES" altLang="zh-TW" dirty="0" err="1"/>
                  <a:t>external</a:t>
                </a:r>
                <a:r>
                  <a:rPr lang="es-ES" altLang="zh-TW" dirty="0"/>
                  <a:t> </a:t>
                </a:r>
                <a:r>
                  <a:rPr lang="es-ES" altLang="zh-TW" dirty="0" err="1"/>
                  <a:t>products</a:t>
                </a:r>
                <a:endParaRPr lang="en-US" altLang="zh-TW" sz="2200" b="0" dirty="0"/>
              </a:p>
            </p:txBody>
          </p:sp>
        </mc:Choice>
        <mc:Fallback xmlns="">
          <p:sp>
            <p:nvSpPr>
              <p:cNvPr id="3" name="內容版面配置區 2">
                <a:extLst>
                  <a:ext uri="{FF2B5EF4-FFF2-40B4-BE49-F238E27FC236}">
                    <a16:creationId xmlns:a16="http://schemas.microsoft.com/office/drawing/2014/main" id="{ED057CDE-A7D2-488C-B202-62195625D16B}"/>
                  </a:ext>
                </a:extLst>
              </p:cNvPr>
              <p:cNvSpPr>
                <a:spLocks noGrp="1" noRot="1" noChangeAspect="1" noMove="1" noResize="1" noEditPoints="1" noAdjustHandles="1" noChangeArrowheads="1" noChangeShapeType="1" noTextEdit="1"/>
              </p:cNvSpPr>
              <p:nvPr>
                <p:ph idx="1"/>
              </p:nvPr>
            </p:nvSpPr>
            <p:spPr>
              <a:xfrm>
                <a:off x="838200" y="1690688"/>
                <a:ext cx="11247120" cy="5167312"/>
              </a:xfrm>
              <a:blipFill>
                <a:blip r:embed="rId3"/>
                <a:stretch>
                  <a:fillRect l="-650"/>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046C72EB-A137-4F5A-95C1-38B65711771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B5BE26-702C-4921-81E7-8AF275EDA2CC}" type="slidenum">
              <a:rPr kumimoji="0" lang="zh-TW" altLang="en-US" sz="1200" b="0" i="0" u="none" strike="noStrike" kern="1200" cap="none" spc="0" normalizeH="0" baseline="0" noProof="0" smtClean="0">
                <a:ln>
                  <a:noFill/>
                </a:ln>
                <a:solidFill>
                  <a:prstClr val="black">
                    <a:tint val="75000"/>
                  </a:prstClr>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TW" altLang="en-US" sz="1200" b="0" i="0" u="none" strike="noStrike" kern="1200" cap="none" spc="0" normalizeH="0" baseline="0" noProof="0">
              <a:ln>
                <a:noFill/>
              </a:ln>
              <a:solidFill>
                <a:prstClr val="black">
                  <a:tint val="75000"/>
                </a:prstClr>
              </a:solidFill>
              <a:effectLst/>
              <a:uLnTx/>
              <a:uFillTx/>
              <a:latin typeface="Times New Roman" panose="02020603050405020304" pitchFamily="18" charset="0"/>
              <a:ea typeface="標楷體" panose="03000509000000000000" pitchFamily="65" charset="-120"/>
              <a:cs typeface="+mn-cs"/>
            </a:endParaRPr>
          </a:p>
        </p:txBody>
      </p:sp>
      <p:sp>
        <p:nvSpPr>
          <p:cNvPr id="5" name="文字方塊 4">
            <a:extLst>
              <a:ext uri="{FF2B5EF4-FFF2-40B4-BE49-F238E27FC236}">
                <a16:creationId xmlns:a16="http://schemas.microsoft.com/office/drawing/2014/main" id="{D198AD05-5637-45C0-AC1B-9F1685E24B90}"/>
              </a:ext>
            </a:extLst>
          </p:cNvPr>
          <p:cNvSpPr txBox="1"/>
          <p:nvPr/>
        </p:nvSpPr>
        <p:spPr>
          <a:xfrm>
            <a:off x="838200" y="6231265"/>
            <a:ext cx="1036320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400" b="1" i="0" u="none" strike="noStrike" kern="1200" cap="none" spc="0" normalizeH="0" baseline="0" noProof="0" dirty="0">
                <a:ln>
                  <a:noFill/>
                </a:ln>
                <a:solidFill>
                  <a:srgbClr val="FF0000"/>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[1]</a:t>
            </a:r>
            <a:r>
              <a:rPr lang="en-US" altLang="zh-TW" sz="1400" b="0" i="0" dirty="0">
                <a:effectLst/>
                <a:latin typeface="Arial" panose="020B0604020202020204" pitchFamily="34" charset="0"/>
              </a:rPr>
              <a:t> Kwak, H., Lee, D., Song, Y., &amp; </a:t>
            </a:r>
            <a:r>
              <a:rPr lang="en-US" altLang="zh-TW" sz="1400" b="0" i="0" dirty="0" err="1">
                <a:effectLst/>
                <a:latin typeface="Arial" panose="020B0604020202020204" pitchFamily="34" charset="0"/>
              </a:rPr>
              <a:t>Wagh</a:t>
            </a:r>
            <a:r>
              <a:rPr lang="en-US" altLang="zh-TW" sz="1400" b="0" i="0" dirty="0">
                <a:effectLst/>
                <a:latin typeface="Arial" panose="020B0604020202020204" pitchFamily="34" charset="0"/>
              </a:rPr>
              <a:t>, S. (2021). A unified framework of homomorphic encryption for multiple parties with non-interactive setup. Cryptology </a:t>
            </a:r>
            <a:r>
              <a:rPr lang="en-US" altLang="zh-TW" sz="1400" b="0" i="0" dirty="0" err="1">
                <a:effectLst/>
                <a:latin typeface="Arial" panose="020B0604020202020204" pitchFamily="34" charset="0"/>
              </a:rPr>
              <a:t>ePrint</a:t>
            </a:r>
            <a:r>
              <a:rPr lang="en-US" altLang="zh-TW" sz="1400" b="0" i="0" dirty="0">
                <a:effectLst/>
                <a:latin typeface="Arial" panose="020B0604020202020204" pitchFamily="34" charset="0"/>
              </a:rPr>
              <a:t> Archive.</a:t>
            </a:r>
            <a:endParaRPr kumimoji="0" lang="zh-TW" altLang="en-US" sz="14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3397704573"/>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FCC3F72-34A3-4C04-8790-28D9A67530E9}"/>
              </a:ext>
            </a:extLst>
          </p:cNvPr>
          <p:cNvSpPr>
            <a:spLocks noGrp="1"/>
          </p:cNvSpPr>
          <p:nvPr>
            <p:ph type="title"/>
          </p:nvPr>
        </p:nvSpPr>
        <p:spPr/>
        <p:txBody>
          <a:bodyPr/>
          <a:lstStyle/>
          <a:p>
            <a:r>
              <a:rPr lang="en-US" altLang="zh-TW" dirty="0"/>
              <a:t>Conclusion – Proposed Method</a:t>
            </a:r>
            <a:endParaRPr lang="zh-TW" altLang="en-US" dirty="0"/>
          </a:p>
        </p:txBody>
      </p:sp>
      <p:sp>
        <p:nvSpPr>
          <p:cNvPr id="3" name="內容版面配置區 2">
            <a:extLst>
              <a:ext uri="{FF2B5EF4-FFF2-40B4-BE49-F238E27FC236}">
                <a16:creationId xmlns:a16="http://schemas.microsoft.com/office/drawing/2014/main" id="{AEAA3B6B-6500-45BA-A16C-052E1FD7A440}"/>
              </a:ext>
            </a:extLst>
          </p:cNvPr>
          <p:cNvSpPr>
            <a:spLocks noGrp="1"/>
          </p:cNvSpPr>
          <p:nvPr>
            <p:ph idx="1"/>
          </p:nvPr>
        </p:nvSpPr>
        <p:spPr/>
        <p:txBody>
          <a:bodyPr/>
          <a:lstStyle/>
          <a:p>
            <a:r>
              <a:rPr lang="en-US" altLang="zh-TW" dirty="0"/>
              <a:t>Desired properties</a:t>
            </a:r>
          </a:p>
          <a:p>
            <a:pPr lvl="1"/>
            <a:r>
              <a:rPr lang="en-US" altLang="zh-TW" dirty="0"/>
              <a:t>Can be decentralized</a:t>
            </a:r>
          </a:p>
          <a:p>
            <a:pPr lvl="2"/>
            <a:r>
              <a:rPr lang="en-US" altLang="zh-TW" dirty="0"/>
              <a:t>Threshold HE and multi-party HE</a:t>
            </a:r>
          </a:p>
          <a:p>
            <a:pPr lvl="1"/>
            <a:r>
              <a:rPr lang="en-US" altLang="zh-TW" dirty="0"/>
              <a:t>Can be merged with the </a:t>
            </a:r>
            <a:r>
              <a:rPr lang="en-US" altLang="zh-TW"/>
              <a:t>scheme for defending </a:t>
            </a:r>
            <a:r>
              <a:rPr lang="en-US" altLang="zh-TW" dirty="0"/>
              <a:t>poisoning attack</a:t>
            </a:r>
          </a:p>
          <a:p>
            <a:pPr lvl="2"/>
            <a:r>
              <a:rPr lang="en-US" altLang="zh-TW" dirty="0"/>
              <a:t>Multi-party HE</a:t>
            </a:r>
          </a:p>
          <a:p>
            <a:r>
              <a:rPr lang="en-US" altLang="zh-TW" dirty="0"/>
              <a:t>We choose multi-party HE in our scheme</a:t>
            </a:r>
            <a:endParaRPr lang="zh-TW" altLang="en-US" dirty="0"/>
          </a:p>
        </p:txBody>
      </p:sp>
      <p:sp>
        <p:nvSpPr>
          <p:cNvPr id="4" name="投影片編號版面配置區 3">
            <a:extLst>
              <a:ext uri="{FF2B5EF4-FFF2-40B4-BE49-F238E27FC236}">
                <a16:creationId xmlns:a16="http://schemas.microsoft.com/office/drawing/2014/main" id="{C6841BC0-3D0A-4EEC-A16B-53C3A69CFC19}"/>
              </a:ext>
            </a:extLst>
          </p:cNvPr>
          <p:cNvSpPr>
            <a:spLocks noGrp="1"/>
          </p:cNvSpPr>
          <p:nvPr>
            <p:ph type="sldNum" sz="quarter" idx="12"/>
          </p:nvPr>
        </p:nvSpPr>
        <p:spPr/>
        <p:txBody>
          <a:bodyPr/>
          <a:lstStyle/>
          <a:p>
            <a:fld id="{D2B5BE26-702C-4921-81E7-8AF275EDA2CC}" type="slidenum">
              <a:rPr lang="zh-TW" altLang="en-US" smtClean="0"/>
              <a:pPr/>
              <a:t>22</a:t>
            </a:fld>
            <a:endParaRPr lang="zh-TW" altLang="en-US"/>
          </a:p>
        </p:txBody>
      </p:sp>
    </p:spTree>
    <p:extLst>
      <p:ext uri="{BB962C8B-B14F-4D97-AF65-F5344CB8AC3E}">
        <p14:creationId xmlns:p14="http://schemas.microsoft.com/office/powerpoint/2010/main" val="2295291659"/>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C51965-3B55-4A2C-8171-E572382DD444}"/>
              </a:ext>
            </a:extLst>
          </p:cNvPr>
          <p:cNvSpPr>
            <a:spLocks noGrp="1"/>
          </p:cNvSpPr>
          <p:nvPr>
            <p:ph type="title"/>
          </p:nvPr>
        </p:nvSpPr>
        <p:spPr>
          <a:xfrm>
            <a:off x="838200" y="365125"/>
            <a:ext cx="10515600" cy="1325563"/>
          </a:xfrm>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Poisoning Attack</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 name="投影片編號版面配置區 4">
            <a:extLst>
              <a:ext uri="{FF2B5EF4-FFF2-40B4-BE49-F238E27FC236}">
                <a16:creationId xmlns:a16="http://schemas.microsoft.com/office/drawing/2014/main" id="{6FDB81DD-25D0-4B7D-85DA-01947671727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23</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10" name="圖片 9">
            <a:extLst>
              <a:ext uri="{FF2B5EF4-FFF2-40B4-BE49-F238E27FC236}">
                <a16:creationId xmlns:a16="http://schemas.microsoft.com/office/drawing/2014/main" id="{FDE1F534-9462-46F0-A33C-C000A7A16C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1451" y="4609662"/>
            <a:ext cx="676405" cy="676405"/>
          </a:xfrm>
          <a:prstGeom prst="rect">
            <a:avLst/>
          </a:prstGeom>
        </p:spPr>
      </p:pic>
      <p:pic>
        <p:nvPicPr>
          <p:cNvPr id="12" name="圖片 11">
            <a:extLst>
              <a:ext uri="{FF2B5EF4-FFF2-40B4-BE49-F238E27FC236}">
                <a16:creationId xmlns:a16="http://schemas.microsoft.com/office/drawing/2014/main" id="{240ACF91-251C-48C1-91F5-5C2B5A892C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4388" y="1993370"/>
            <a:ext cx="755718" cy="1068224"/>
          </a:xfrm>
          <a:prstGeom prst="rect">
            <a:avLst/>
          </a:prstGeom>
        </p:spPr>
      </p:pic>
      <p:pic>
        <p:nvPicPr>
          <p:cNvPr id="13" name="圖片 12">
            <a:extLst>
              <a:ext uri="{FF2B5EF4-FFF2-40B4-BE49-F238E27FC236}">
                <a16:creationId xmlns:a16="http://schemas.microsoft.com/office/drawing/2014/main" id="{FAB2A829-EC23-4E9A-9958-69EC2088D4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4045" y="4609662"/>
            <a:ext cx="676405" cy="676405"/>
          </a:xfrm>
          <a:prstGeom prst="rect">
            <a:avLst/>
          </a:prstGeom>
        </p:spPr>
      </p:pic>
      <p:cxnSp>
        <p:nvCxnSpPr>
          <p:cNvPr id="16" name="直線單箭頭接點 15">
            <a:extLst>
              <a:ext uri="{FF2B5EF4-FFF2-40B4-BE49-F238E27FC236}">
                <a16:creationId xmlns:a16="http://schemas.microsoft.com/office/drawing/2014/main" id="{CD8F48DB-7669-48D5-BA9E-A32CD2BDE52C}"/>
              </a:ext>
            </a:extLst>
          </p:cNvPr>
          <p:cNvCxnSpPr>
            <a:cxnSpLocks/>
          </p:cNvCxnSpPr>
          <p:nvPr/>
        </p:nvCxnSpPr>
        <p:spPr>
          <a:xfrm flipV="1">
            <a:off x="7862703" y="3076238"/>
            <a:ext cx="1015116" cy="14080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a:extLst>
              <a:ext uri="{FF2B5EF4-FFF2-40B4-BE49-F238E27FC236}">
                <a16:creationId xmlns:a16="http://schemas.microsoft.com/office/drawing/2014/main" id="{70062267-04CA-40F4-AAE3-0ECA7339D95B}"/>
              </a:ext>
            </a:extLst>
          </p:cNvPr>
          <p:cNvCxnSpPr>
            <a:cxnSpLocks/>
            <a:endCxn id="12" idx="2"/>
          </p:cNvCxnSpPr>
          <p:nvPr/>
        </p:nvCxnSpPr>
        <p:spPr>
          <a:xfrm flipV="1">
            <a:off x="9102247" y="3061594"/>
            <a:ext cx="0" cy="142272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a:extLst>
              <a:ext uri="{FF2B5EF4-FFF2-40B4-BE49-F238E27FC236}">
                <a16:creationId xmlns:a16="http://schemas.microsoft.com/office/drawing/2014/main" id="{6264ABBD-09D0-4757-BA0C-3CD5330573C0}"/>
              </a:ext>
            </a:extLst>
          </p:cNvPr>
          <p:cNvCxnSpPr>
            <a:cxnSpLocks/>
          </p:cNvCxnSpPr>
          <p:nvPr/>
        </p:nvCxnSpPr>
        <p:spPr>
          <a:xfrm flipH="1" flipV="1">
            <a:off x="9326676" y="3076238"/>
            <a:ext cx="1028165" cy="14080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3" name="內容版面配置區 2">
            <a:extLst>
              <a:ext uri="{FF2B5EF4-FFF2-40B4-BE49-F238E27FC236}">
                <a16:creationId xmlns:a16="http://schemas.microsoft.com/office/drawing/2014/main" id="{07F3F015-9CBD-4F66-91B0-9B6D2489EDDF}"/>
              </a:ext>
            </a:extLst>
          </p:cNvPr>
          <p:cNvSpPr>
            <a:spLocks noGrp="1"/>
          </p:cNvSpPr>
          <p:nvPr>
            <p:ph idx="1"/>
          </p:nvPr>
        </p:nvSpPr>
        <p:spPr>
          <a:xfrm>
            <a:off x="838200" y="1690688"/>
            <a:ext cx="10515600" cy="4486275"/>
          </a:xfrm>
        </p:spPr>
        <p:txBody>
          <a:bodyPr>
            <a:normAutofit/>
          </a:bodyPr>
          <a:lstStyle/>
          <a:p>
            <a:r>
              <a:rPr lang="en-US" altLang="zh-TW" sz="2400" dirty="0">
                <a:cs typeface="Times New Roman" panose="02020603050405020304" pitchFamily="18" charset="0"/>
              </a:rPr>
              <a:t>Malicious client can compromise the system by</a:t>
            </a:r>
            <a:br>
              <a:rPr lang="en-US" altLang="zh-TW" sz="2400" dirty="0">
                <a:cs typeface="Times New Roman" panose="02020603050405020304" pitchFamily="18" charset="0"/>
              </a:rPr>
            </a:br>
            <a:r>
              <a:rPr lang="en-US" altLang="zh-TW" sz="2400" dirty="0">
                <a:cs typeface="Times New Roman" panose="02020603050405020304" pitchFamily="18" charset="0"/>
              </a:rPr>
              <a:t>uploading a bad model.</a:t>
            </a:r>
            <a:endParaRPr lang="en-US" altLang="zh-TW" sz="2000" dirty="0">
              <a:cs typeface="Times New Roman" panose="02020603050405020304" pitchFamily="18" charset="0"/>
            </a:endParaRPr>
          </a:p>
          <a:p>
            <a:pPr marL="0" indent="0">
              <a:buNone/>
            </a:pPr>
            <a:endParaRPr lang="en-US" altLang="zh-TW" sz="2400" dirty="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5" name="文字方塊 34">
                <a:extLst>
                  <a:ext uri="{FF2B5EF4-FFF2-40B4-BE49-F238E27FC236}">
                    <a16:creationId xmlns:a16="http://schemas.microsoft.com/office/drawing/2014/main" id="{3C564615-17AF-49CE-BCCD-BD3B5773CE7D}"/>
                  </a:ext>
                </a:extLst>
              </p:cNvPr>
              <p:cNvSpPr txBox="1"/>
              <p:nvPr/>
            </p:nvSpPr>
            <p:spPr>
              <a:xfrm>
                <a:off x="7560507" y="3651151"/>
                <a:ext cx="90187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𝑀</m:t>
                          </m:r>
                        </m:e>
                        <m:sub>
                          <m:r>
                            <a:rPr lang="en-US" altLang="zh-TW" b="0" i="1" smtClean="0">
                              <a:latin typeface="Cambria Math" panose="02040503050406030204" pitchFamily="18" charset="0"/>
                            </a:rPr>
                            <m:t>1</m:t>
                          </m:r>
                        </m:sub>
                      </m:sSub>
                    </m:oMath>
                  </m:oMathPara>
                </a14:m>
                <a:endParaRPr lang="zh-TW" altLang="en-US" dirty="0"/>
              </a:p>
            </p:txBody>
          </p:sp>
        </mc:Choice>
        <mc:Fallback xmlns="">
          <p:sp>
            <p:nvSpPr>
              <p:cNvPr id="35" name="文字方塊 34">
                <a:extLst>
                  <a:ext uri="{FF2B5EF4-FFF2-40B4-BE49-F238E27FC236}">
                    <a16:creationId xmlns:a16="http://schemas.microsoft.com/office/drawing/2014/main" id="{3C564615-17AF-49CE-BCCD-BD3B5773CE7D}"/>
                  </a:ext>
                </a:extLst>
              </p:cNvPr>
              <p:cNvSpPr txBox="1">
                <a:spLocks noRot="1" noChangeAspect="1" noMove="1" noResize="1" noEditPoints="1" noAdjustHandles="1" noChangeArrowheads="1" noChangeShapeType="1" noTextEdit="1"/>
              </p:cNvSpPr>
              <p:nvPr/>
            </p:nvSpPr>
            <p:spPr>
              <a:xfrm>
                <a:off x="7560507" y="3651151"/>
                <a:ext cx="901874" cy="369332"/>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0E59D54F-9BD4-44AE-9006-C6484DE42590}"/>
                  </a:ext>
                </a:extLst>
              </p:cNvPr>
              <p:cNvSpPr txBox="1"/>
              <p:nvPr/>
            </p:nvSpPr>
            <p:spPr>
              <a:xfrm>
                <a:off x="8426882" y="3651151"/>
                <a:ext cx="90187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𝑀</m:t>
                          </m:r>
                        </m:e>
                        <m:sub>
                          <m:r>
                            <a:rPr lang="en-US" altLang="zh-TW" b="0" i="1" smtClean="0">
                              <a:latin typeface="Cambria Math" panose="02040503050406030204" pitchFamily="18" charset="0"/>
                            </a:rPr>
                            <m:t>2</m:t>
                          </m:r>
                        </m:sub>
                      </m:sSub>
                    </m:oMath>
                  </m:oMathPara>
                </a14:m>
                <a:endParaRPr lang="zh-TW" altLang="en-US" dirty="0"/>
              </a:p>
            </p:txBody>
          </p:sp>
        </mc:Choice>
        <mc:Fallback xmlns="">
          <p:sp>
            <p:nvSpPr>
              <p:cNvPr id="36" name="文字方塊 35">
                <a:extLst>
                  <a:ext uri="{FF2B5EF4-FFF2-40B4-BE49-F238E27FC236}">
                    <a16:creationId xmlns:a16="http://schemas.microsoft.com/office/drawing/2014/main" id="{0E59D54F-9BD4-44AE-9006-C6484DE42590}"/>
                  </a:ext>
                </a:extLst>
              </p:cNvPr>
              <p:cNvSpPr txBox="1">
                <a:spLocks noRot="1" noChangeAspect="1" noMove="1" noResize="1" noEditPoints="1" noAdjustHandles="1" noChangeArrowheads="1" noChangeShapeType="1" noTextEdit="1"/>
              </p:cNvSpPr>
              <p:nvPr/>
            </p:nvSpPr>
            <p:spPr>
              <a:xfrm>
                <a:off x="8426882" y="3651151"/>
                <a:ext cx="901874" cy="369332"/>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7" name="文字方塊 36">
                <a:extLst>
                  <a:ext uri="{FF2B5EF4-FFF2-40B4-BE49-F238E27FC236}">
                    <a16:creationId xmlns:a16="http://schemas.microsoft.com/office/drawing/2014/main" id="{33982EB3-9814-4166-B94B-B6A6D25C4B57}"/>
                  </a:ext>
                </a:extLst>
              </p:cNvPr>
              <p:cNvSpPr txBox="1"/>
              <p:nvPr/>
            </p:nvSpPr>
            <p:spPr>
              <a:xfrm>
                <a:off x="9211511" y="3636507"/>
                <a:ext cx="90187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solidFill>
                                <a:srgbClr val="FF0000"/>
                              </a:solidFill>
                              <a:latin typeface="Cambria Math" panose="02040503050406030204" pitchFamily="18" charset="0"/>
                            </a:rPr>
                          </m:ctrlPr>
                        </m:sSubPr>
                        <m:e>
                          <m:r>
                            <a:rPr lang="en-US" altLang="zh-TW" b="0" i="1" smtClean="0">
                              <a:solidFill>
                                <a:srgbClr val="FF0000"/>
                              </a:solidFill>
                              <a:latin typeface="Cambria Math" panose="02040503050406030204" pitchFamily="18" charset="0"/>
                            </a:rPr>
                            <m:t>𝑀</m:t>
                          </m:r>
                          <m:r>
                            <a:rPr lang="en-US" altLang="zh-TW" b="0" i="1" smtClean="0">
                              <a:solidFill>
                                <a:srgbClr val="FF0000"/>
                              </a:solidFill>
                              <a:latin typeface="Cambria Math" panose="02040503050406030204" pitchFamily="18" charset="0"/>
                            </a:rPr>
                            <m:t>′</m:t>
                          </m:r>
                        </m:e>
                        <m:sub>
                          <m:r>
                            <a:rPr lang="en-US" altLang="zh-TW" b="0" i="1" smtClean="0">
                              <a:solidFill>
                                <a:srgbClr val="FF0000"/>
                              </a:solidFill>
                              <a:latin typeface="Cambria Math" panose="02040503050406030204" pitchFamily="18" charset="0"/>
                            </a:rPr>
                            <m:t>3</m:t>
                          </m:r>
                        </m:sub>
                      </m:sSub>
                    </m:oMath>
                  </m:oMathPara>
                </a14:m>
                <a:endParaRPr lang="zh-TW" altLang="en-US" dirty="0"/>
              </a:p>
            </p:txBody>
          </p:sp>
        </mc:Choice>
        <mc:Fallback xmlns="">
          <p:sp>
            <p:nvSpPr>
              <p:cNvPr id="37" name="文字方塊 36">
                <a:extLst>
                  <a:ext uri="{FF2B5EF4-FFF2-40B4-BE49-F238E27FC236}">
                    <a16:creationId xmlns:a16="http://schemas.microsoft.com/office/drawing/2014/main" id="{33982EB3-9814-4166-B94B-B6A6D25C4B57}"/>
                  </a:ext>
                </a:extLst>
              </p:cNvPr>
              <p:cNvSpPr txBox="1">
                <a:spLocks noRot="1" noChangeAspect="1" noMove="1" noResize="1" noEditPoints="1" noAdjustHandles="1" noChangeArrowheads="1" noChangeShapeType="1" noTextEdit="1"/>
              </p:cNvSpPr>
              <p:nvPr/>
            </p:nvSpPr>
            <p:spPr>
              <a:xfrm>
                <a:off x="9211511" y="3636507"/>
                <a:ext cx="901874" cy="369332"/>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8" name="文字方塊 37">
                <a:extLst>
                  <a:ext uri="{FF2B5EF4-FFF2-40B4-BE49-F238E27FC236}">
                    <a16:creationId xmlns:a16="http://schemas.microsoft.com/office/drawing/2014/main" id="{D21F4FDE-1B23-4DC2-9E7C-92C971E5EE9B}"/>
                  </a:ext>
                </a:extLst>
              </p:cNvPr>
              <p:cNvSpPr txBox="1"/>
              <p:nvPr/>
            </p:nvSpPr>
            <p:spPr>
              <a:xfrm>
                <a:off x="7779755" y="1712031"/>
                <a:ext cx="264498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b="0" i="1" smtClean="0">
                          <a:solidFill>
                            <a:srgbClr val="FF0000"/>
                          </a:solidFill>
                          <a:latin typeface="Cambria Math" panose="02040503050406030204" pitchFamily="18" charset="0"/>
                        </a:rPr>
                        <m:t>𝑀</m:t>
                      </m:r>
                      <m:r>
                        <a:rPr lang="en-US" altLang="zh-TW" b="0" i="1" smtClean="0">
                          <a:latin typeface="Cambria Math" panose="02040503050406030204" pitchFamily="18" charset="0"/>
                        </a:rPr>
                        <m:t>=</m:t>
                      </m:r>
                      <m:r>
                        <a:rPr lang="en-US" altLang="zh-TW" b="0" i="1" smtClean="0">
                          <a:latin typeface="Cambria Math" panose="02040503050406030204" pitchFamily="18" charset="0"/>
                        </a:rPr>
                        <m:t>𝑎𝑣𝑔</m:t>
                      </m:r>
                      <m:d>
                        <m:dPr>
                          <m:ctrlPr>
                            <a:rPr lang="en-US" altLang="zh-TW" b="0" i="1" smtClean="0">
                              <a:latin typeface="Cambria Math" panose="02040503050406030204" pitchFamily="18" charset="0"/>
                            </a:rPr>
                          </m:ctrlPr>
                        </m:dPr>
                        <m:e>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𝑀</m:t>
                              </m:r>
                            </m:e>
                            <m:sub>
                              <m:r>
                                <a:rPr lang="en-US" altLang="zh-TW" b="0" i="1" smtClean="0">
                                  <a:latin typeface="Cambria Math" panose="02040503050406030204" pitchFamily="18" charset="0"/>
                                </a:rPr>
                                <m:t>1</m:t>
                              </m:r>
                            </m:sub>
                          </m:sSub>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𝑀</m:t>
                              </m:r>
                            </m:e>
                            <m:sub>
                              <m:r>
                                <a:rPr lang="en-US" altLang="zh-TW" b="0" i="1" smtClean="0">
                                  <a:latin typeface="Cambria Math" panose="02040503050406030204" pitchFamily="18" charset="0"/>
                                </a:rPr>
                                <m:t>2</m:t>
                              </m:r>
                            </m:sub>
                          </m:sSub>
                          <m:r>
                            <a:rPr lang="en-US" altLang="zh-TW" b="0" i="1" smtClean="0">
                              <a:latin typeface="Cambria Math" panose="02040503050406030204" pitchFamily="18" charset="0"/>
                            </a:rPr>
                            <m:t>,</m:t>
                          </m:r>
                          <m:sSub>
                            <m:sSubPr>
                              <m:ctrlPr>
                                <a:rPr lang="en-US" altLang="zh-TW" b="0" i="1" smtClean="0">
                                  <a:solidFill>
                                    <a:srgbClr val="FF0000"/>
                                  </a:solidFill>
                                  <a:latin typeface="Cambria Math" panose="02040503050406030204" pitchFamily="18" charset="0"/>
                                </a:rPr>
                              </m:ctrlPr>
                            </m:sSubPr>
                            <m:e>
                              <m:r>
                                <a:rPr lang="en-US" altLang="zh-TW" b="0" i="1" smtClean="0">
                                  <a:solidFill>
                                    <a:srgbClr val="FF0000"/>
                                  </a:solidFill>
                                  <a:latin typeface="Cambria Math" panose="02040503050406030204" pitchFamily="18" charset="0"/>
                                </a:rPr>
                                <m:t>𝑀</m:t>
                              </m:r>
                              <m:r>
                                <a:rPr lang="en-US" altLang="zh-TW" b="0" i="1" smtClean="0">
                                  <a:solidFill>
                                    <a:srgbClr val="FF0000"/>
                                  </a:solidFill>
                                  <a:latin typeface="Cambria Math" panose="02040503050406030204" pitchFamily="18" charset="0"/>
                                </a:rPr>
                                <m:t>′</m:t>
                              </m:r>
                            </m:e>
                            <m:sub>
                              <m:r>
                                <a:rPr lang="en-US" altLang="zh-TW" b="0" i="1" smtClean="0">
                                  <a:solidFill>
                                    <a:srgbClr val="FF0000"/>
                                  </a:solidFill>
                                  <a:latin typeface="Cambria Math" panose="02040503050406030204" pitchFamily="18" charset="0"/>
                                </a:rPr>
                                <m:t>3</m:t>
                              </m:r>
                            </m:sub>
                          </m:sSub>
                        </m:e>
                      </m:d>
                    </m:oMath>
                  </m:oMathPara>
                </a14:m>
                <a:endParaRPr lang="zh-TW" altLang="en-US" dirty="0"/>
              </a:p>
            </p:txBody>
          </p:sp>
        </mc:Choice>
        <mc:Fallback xmlns="">
          <p:sp>
            <p:nvSpPr>
              <p:cNvPr id="38" name="文字方塊 37">
                <a:extLst>
                  <a:ext uri="{FF2B5EF4-FFF2-40B4-BE49-F238E27FC236}">
                    <a16:creationId xmlns:a16="http://schemas.microsoft.com/office/drawing/2014/main" id="{D21F4FDE-1B23-4DC2-9E7C-92C971E5EE9B}"/>
                  </a:ext>
                </a:extLst>
              </p:cNvPr>
              <p:cNvSpPr txBox="1">
                <a:spLocks noRot="1" noChangeAspect="1" noMove="1" noResize="1" noEditPoints="1" noAdjustHandles="1" noChangeArrowheads="1" noChangeShapeType="1" noTextEdit="1"/>
              </p:cNvSpPr>
              <p:nvPr/>
            </p:nvSpPr>
            <p:spPr>
              <a:xfrm>
                <a:off x="7779755" y="1712031"/>
                <a:ext cx="2644984" cy="369332"/>
              </a:xfrm>
              <a:prstGeom prst="rect">
                <a:avLst/>
              </a:prstGeom>
              <a:blipFill>
                <a:blip r:embed="rId7"/>
                <a:stretch>
                  <a:fillRect b="-6667"/>
                </a:stretch>
              </a:blipFill>
            </p:spPr>
            <p:txBody>
              <a:bodyPr/>
              <a:lstStyle/>
              <a:p>
                <a:r>
                  <a:rPr lang="zh-TW" altLang="en-US">
                    <a:noFill/>
                  </a:rPr>
                  <a:t> </a:t>
                </a:r>
              </a:p>
            </p:txBody>
          </p:sp>
        </mc:Fallback>
      </mc:AlternateContent>
      <p:pic>
        <p:nvPicPr>
          <p:cNvPr id="17" name="圖片 16">
            <a:extLst>
              <a:ext uri="{FF2B5EF4-FFF2-40B4-BE49-F238E27FC236}">
                <a16:creationId xmlns:a16="http://schemas.microsoft.com/office/drawing/2014/main" id="{BDA392A1-CD9B-46E9-8CC8-07F9F8CF92C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16639" y="4610077"/>
            <a:ext cx="676405" cy="676405"/>
          </a:xfrm>
          <a:prstGeom prst="rect">
            <a:avLst/>
          </a:prstGeom>
        </p:spPr>
      </p:pic>
    </p:spTree>
    <p:extLst>
      <p:ext uri="{BB962C8B-B14F-4D97-AF65-F5344CB8AC3E}">
        <p14:creationId xmlns:p14="http://schemas.microsoft.com/office/powerpoint/2010/main" val="1173950880"/>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C51965-3B55-4A2C-8171-E572382DD444}"/>
              </a:ext>
            </a:extLst>
          </p:cNvPr>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Poisoning Attack</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7E658B3D-20B6-435E-B15B-C0553C4AE19F}"/>
              </a:ext>
            </a:extLst>
          </p:cNvPr>
          <p:cNvSpPr>
            <a:spLocks noGrp="1"/>
          </p:cNvSpPr>
          <p:nvPr>
            <p:ph idx="1"/>
          </p:nvPr>
        </p:nvSpPr>
        <p:spPr>
          <a:xfrm>
            <a:off x="838200" y="1690688"/>
            <a:ext cx="10515600" cy="4486275"/>
          </a:xfrm>
        </p:spPr>
        <p:txBody>
          <a:bodyPr>
            <a:normAutofit/>
          </a:bodyPr>
          <a:lstStyle/>
          <a:p>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Validation process (existing a malicious client)</a:t>
            </a:r>
          </a:p>
        </p:txBody>
      </p:sp>
      <p:sp>
        <p:nvSpPr>
          <p:cNvPr id="5" name="投影片編號版面配置區 4">
            <a:extLst>
              <a:ext uri="{FF2B5EF4-FFF2-40B4-BE49-F238E27FC236}">
                <a16:creationId xmlns:a16="http://schemas.microsoft.com/office/drawing/2014/main" id="{6FDB81DD-25D0-4B7D-85DA-01947671727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24</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 name="文字方塊 5">
            <a:extLst>
              <a:ext uri="{FF2B5EF4-FFF2-40B4-BE49-F238E27FC236}">
                <a16:creationId xmlns:a16="http://schemas.microsoft.com/office/drawing/2014/main" id="{42B40C45-A0D4-4B2B-8FCB-7F0C961C3B45}"/>
              </a:ext>
            </a:extLst>
          </p:cNvPr>
          <p:cNvSpPr txBox="1"/>
          <p:nvPr/>
        </p:nvSpPr>
        <p:spPr>
          <a:xfrm>
            <a:off x="838200" y="6356350"/>
            <a:ext cx="10172178" cy="307777"/>
          </a:xfrm>
          <a:prstGeom prst="rect">
            <a:avLst/>
          </a:prstGeom>
          <a:noFill/>
        </p:spPr>
        <p:txBody>
          <a:bodyPr wrap="square" rtlCol="0">
            <a:spAutoFit/>
          </a:bodyPr>
          <a:lstStyle/>
          <a:p>
            <a:r>
              <a:rPr lang="en-US" altLang="zh-TW" sz="1400" dirty="0">
                <a:latin typeface="Times New Roman" panose="02020603050405020304" pitchFamily="18" charset="0"/>
                <a:cs typeface="Times New Roman" panose="02020603050405020304" pitchFamily="18" charset="0"/>
              </a:rPr>
              <a:t>[IEEE 2021] </a:t>
            </a:r>
            <a:r>
              <a:rPr lang="en-US" altLang="zh-TW" sz="1400" dirty="0" err="1">
                <a:latin typeface="Times New Roman" panose="02020603050405020304" pitchFamily="18" charset="0"/>
                <a:cs typeface="Times New Roman" panose="02020603050405020304" pitchFamily="18" charset="0"/>
              </a:rPr>
              <a:t>BaFFLe</a:t>
            </a:r>
            <a:r>
              <a:rPr lang="en-US" altLang="zh-TW" sz="1400" dirty="0">
                <a:latin typeface="Times New Roman" panose="02020603050405020304" pitchFamily="18" charset="0"/>
                <a:cs typeface="Times New Roman" panose="02020603050405020304" pitchFamily="18" charset="0"/>
              </a:rPr>
              <a:t>: Backdoor Detection via Feedback-based Federated Learning</a:t>
            </a:r>
          </a:p>
        </p:txBody>
      </p:sp>
      <p:pic>
        <p:nvPicPr>
          <p:cNvPr id="7" name="圖片 6">
            <a:extLst>
              <a:ext uri="{FF2B5EF4-FFF2-40B4-BE49-F238E27FC236}">
                <a16:creationId xmlns:a16="http://schemas.microsoft.com/office/drawing/2014/main" id="{81CFA8AA-46E9-4F9B-BE7F-76F02774DE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615" y="5500558"/>
            <a:ext cx="676405" cy="676405"/>
          </a:xfrm>
          <a:prstGeom prst="rect">
            <a:avLst/>
          </a:prstGeom>
        </p:spPr>
      </p:pic>
      <p:pic>
        <p:nvPicPr>
          <p:cNvPr id="8" name="圖片 7">
            <a:extLst>
              <a:ext uri="{FF2B5EF4-FFF2-40B4-BE49-F238E27FC236}">
                <a16:creationId xmlns:a16="http://schemas.microsoft.com/office/drawing/2014/main" id="{98F1CD69-38A7-4394-9D06-B9871A2613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8552" y="2884266"/>
            <a:ext cx="755718" cy="1068224"/>
          </a:xfrm>
          <a:prstGeom prst="rect">
            <a:avLst/>
          </a:prstGeom>
        </p:spPr>
      </p:pic>
      <p:pic>
        <p:nvPicPr>
          <p:cNvPr id="9" name="圖片 8">
            <a:extLst>
              <a:ext uri="{FF2B5EF4-FFF2-40B4-BE49-F238E27FC236}">
                <a16:creationId xmlns:a16="http://schemas.microsoft.com/office/drawing/2014/main" id="{66AC1436-815A-4CAB-A28F-8AE061F412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8209" y="5500558"/>
            <a:ext cx="676405" cy="676405"/>
          </a:xfrm>
          <a:prstGeom prst="rect">
            <a:avLst/>
          </a:prstGeom>
        </p:spPr>
      </p:pic>
      <p:cxnSp>
        <p:nvCxnSpPr>
          <p:cNvPr id="11" name="直線單箭頭接點 10">
            <a:extLst>
              <a:ext uri="{FF2B5EF4-FFF2-40B4-BE49-F238E27FC236}">
                <a16:creationId xmlns:a16="http://schemas.microsoft.com/office/drawing/2014/main" id="{C75F1954-0D8A-44A7-9B5E-8C9BD738B76D}"/>
              </a:ext>
            </a:extLst>
          </p:cNvPr>
          <p:cNvCxnSpPr>
            <a:cxnSpLocks/>
          </p:cNvCxnSpPr>
          <p:nvPr/>
        </p:nvCxnSpPr>
        <p:spPr>
          <a:xfrm flipV="1">
            <a:off x="976867" y="3967134"/>
            <a:ext cx="1015116" cy="14080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a:extLst>
              <a:ext uri="{FF2B5EF4-FFF2-40B4-BE49-F238E27FC236}">
                <a16:creationId xmlns:a16="http://schemas.microsoft.com/office/drawing/2014/main" id="{5A821414-67EE-4B31-802B-AA295429162E}"/>
              </a:ext>
            </a:extLst>
          </p:cNvPr>
          <p:cNvCxnSpPr>
            <a:cxnSpLocks/>
            <a:endCxn id="8" idx="2"/>
          </p:cNvCxnSpPr>
          <p:nvPr/>
        </p:nvCxnSpPr>
        <p:spPr>
          <a:xfrm flipV="1">
            <a:off x="2216411" y="3952490"/>
            <a:ext cx="0" cy="142272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a:extLst>
              <a:ext uri="{FF2B5EF4-FFF2-40B4-BE49-F238E27FC236}">
                <a16:creationId xmlns:a16="http://schemas.microsoft.com/office/drawing/2014/main" id="{3E70ED92-DE24-4BBB-9741-9E808F682044}"/>
              </a:ext>
            </a:extLst>
          </p:cNvPr>
          <p:cNvCxnSpPr>
            <a:cxnSpLocks/>
          </p:cNvCxnSpPr>
          <p:nvPr/>
        </p:nvCxnSpPr>
        <p:spPr>
          <a:xfrm flipH="1" flipV="1">
            <a:off x="2440840" y="3967134"/>
            <a:ext cx="1028165" cy="14080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文字方塊 13">
                <a:extLst>
                  <a:ext uri="{FF2B5EF4-FFF2-40B4-BE49-F238E27FC236}">
                    <a16:creationId xmlns:a16="http://schemas.microsoft.com/office/drawing/2014/main" id="{1C6E2401-B047-4AA9-B13A-D8DAA90F41DB}"/>
                  </a:ext>
                </a:extLst>
              </p:cNvPr>
              <p:cNvSpPr txBox="1"/>
              <p:nvPr/>
            </p:nvSpPr>
            <p:spPr>
              <a:xfrm>
                <a:off x="400146" y="4882909"/>
                <a:ext cx="901874" cy="43826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𝑀</m:t>
                          </m:r>
                        </m:e>
                        <m:sub>
                          <m:r>
                            <a:rPr lang="en-US" altLang="zh-TW" i="1">
                              <a:latin typeface="Cambria Math" panose="02040503050406030204" pitchFamily="18" charset="0"/>
                            </a:rPr>
                            <m:t>1</m:t>
                          </m:r>
                        </m:sub>
                        <m:sup>
                          <m:r>
                            <a:rPr lang="en-US" altLang="zh-TW" i="1">
                              <a:latin typeface="Cambria Math" panose="02040503050406030204" pitchFamily="18" charset="0"/>
                            </a:rPr>
                            <m:t>(</m:t>
                          </m:r>
                          <m:r>
                            <a:rPr lang="en-US" altLang="zh-TW" i="1">
                              <a:latin typeface="Cambria Math" panose="02040503050406030204" pitchFamily="18" charset="0"/>
                            </a:rPr>
                            <m:t>𝑡</m:t>
                          </m:r>
                          <m:r>
                            <a:rPr lang="en-US" altLang="zh-TW" i="1">
                              <a:latin typeface="Cambria Math" panose="02040503050406030204" pitchFamily="18" charset="0"/>
                            </a:rPr>
                            <m:t>)</m:t>
                          </m:r>
                        </m:sup>
                      </m:sSubSup>
                    </m:oMath>
                  </m:oMathPara>
                </a14:m>
                <a:endParaRPr lang="zh-TW" altLang="en-US" dirty="0"/>
              </a:p>
            </p:txBody>
          </p:sp>
        </mc:Choice>
        <mc:Fallback xmlns="">
          <p:sp>
            <p:nvSpPr>
              <p:cNvPr id="14" name="文字方塊 13">
                <a:extLst>
                  <a:ext uri="{FF2B5EF4-FFF2-40B4-BE49-F238E27FC236}">
                    <a16:creationId xmlns:a16="http://schemas.microsoft.com/office/drawing/2014/main" id="{1C6E2401-B047-4AA9-B13A-D8DAA90F41DB}"/>
                  </a:ext>
                </a:extLst>
              </p:cNvPr>
              <p:cNvSpPr txBox="1">
                <a:spLocks noRot="1" noChangeAspect="1" noMove="1" noResize="1" noEditPoints="1" noAdjustHandles="1" noChangeArrowheads="1" noChangeShapeType="1" noTextEdit="1"/>
              </p:cNvSpPr>
              <p:nvPr/>
            </p:nvSpPr>
            <p:spPr>
              <a:xfrm>
                <a:off x="400146" y="4882909"/>
                <a:ext cx="901874" cy="438262"/>
              </a:xfrm>
              <a:prstGeom prst="rect">
                <a:avLst/>
              </a:prstGeom>
              <a:blipFill>
                <a:blip r:embed="rId4"/>
                <a:stretch>
                  <a:fillRect b="-277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 name="文字方塊 14">
                <a:extLst>
                  <a:ext uri="{FF2B5EF4-FFF2-40B4-BE49-F238E27FC236}">
                    <a16:creationId xmlns:a16="http://schemas.microsoft.com/office/drawing/2014/main" id="{73086106-26BA-4184-A344-429307059E0A}"/>
                  </a:ext>
                </a:extLst>
              </p:cNvPr>
              <p:cNvSpPr txBox="1"/>
              <p:nvPr/>
            </p:nvSpPr>
            <p:spPr>
              <a:xfrm>
                <a:off x="1511414" y="4886394"/>
                <a:ext cx="901874" cy="43851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𝑀</m:t>
                          </m:r>
                        </m:e>
                        <m:sub>
                          <m:r>
                            <a:rPr lang="en-US" altLang="zh-TW" i="1">
                              <a:latin typeface="Cambria Math" panose="02040503050406030204" pitchFamily="18" charset="0"/>
                            </a:rPr>
                            <m:t>2</m:t>
                          </m:r>
                        </m:sub>
                        <m:sup>
                          <m:r>
                            <a:rPr lang="en-US" altLang="zh-TW" i="1">
                              <a:latin typeface="Cambria Math" panose="02040503050406030204" pitchFamily="18" charset="0"/>
                            </a:rPr>
                            <m:t>(</m:t>
                          </m:r>
                          <m:r>
                            <a:rPr lang="en-US" altLang="zh-TW" i="1">
                              <a:latin typeface="Cambria Math" panose="02040503050406030204" pitchFamily="18" charset="0"/>
                            </a:rPr>
                            <m:t>𝑡</m:t>
                          </m:r>
                          <m:r>
                            <a:rPr lang="en-US" altLang="zh-TW" i="1">
                              <a:latin typeface="Cambria Math" panose="02040503050406030204" pitchFamily="18" charset="0"/>
                            </a:rPr>
                            <m:t>)</m:t>
                          </m:r>
                        </m:sup>
                      </m:sSubSup>
                    </m:oMath>
                  </m:oMathPara>
                </a14:m>
                <a:endParaRPr lang="zh-TW" altLang="en-US" dirty="0"/>
              </a:p>
            </p:txBody>
          </p:sp>
        </mc:Choice>
        <mc:Fallback xmlns="">
          <p:sp>
            <p:nvSpPr>
              <p:cNvPr id="15" name="文字方塊 14">
                <a:extLst>
                  <a:ext uri="{FF2B5EF4-FFF2-40B4-BE49-F238E27FC236}">
                    <a16:creationId xmlns:a16="http://schemas.microsoft.com/office/drawing/2014/main" id="{73086106-26BA-4184-A344-429307059E0A}"/>
                  </a:ext>
                </a:extLst>
              </p:cNvPr>
              <p:cNvSpPr txBox="1">
                <a:spLocks noRot="1" noChangeAspect="1" noMove="1" noResize="1" noEditPoints="1" noAdjustHandles="1" noChangeArrowheads="1" noChangeShapeType="1" noTextEdit="1"/>
              </p:cNvSpPr>
              <p:nvPr/>
            </p:nvSpPr>
            <p:spPr>
              <a:xfrm>
                <a:off x="1511414" y="4886394"/>
                <a:ext cx="901874" cy="438518"/>
              </a:xfrm>
              <a:prstGeom prst="rect">
                <a:avLst/>
              </a:prstGeom>
              <a:blipFill>
                <a:blip r:embed="rId5"/>
                <a:stretch>
                  <a:fillRect b="-277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文字方塊 15">
                <a:extLst>
                  <a:ext uri="{FF2B5EF4-FFF2-40B4-BE49-F238E27FC236}">
                    <a16:creationId xmlns:a16="http://schemas.microsoft.com/office/drawing/2014/main" id="{6C81FBA5-77EC-419A-8340-D681011C861A}"/>
                  </a:ext>
                </a:extLst>
              </p:cNvPr>
              <p:cNvSpPr txBox="1"/>
              <p:nvPr/>
            </p:nvSpPr>
            <p:spPr>
              <a:xfrm>
                <a:off x="2482613" y="4887512"/>
                <a:ext cx="901874" cy="4399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i="1" smtClean="0">
                              <a:solidFill>
                                <a:srgbClr val="FF0000"/>
                              </a:solidFill>
                              <a:latin typeface="Cambria Math" panose="02040503050406030204" pitchFamily="18" charset="0"/>
                            </a:rPr>
                          </m:ctrlPr>
                        </m:sSubSupPr>
                        <m:e>
                          <m:r>
                            <a:rPr lang="en-US" altLang="zh-TW" i="1">
                              <a:solidFill>
                                <a:srgbClr val="FF0000"/>
                              </a:solidFill>
                              <a:latin typeface="Cambria Math" panose="02040503050406030204" pitchFamily="18" charset="0"/>
                            </a:rPr>
                            <m:t>𝑀</m:t>
                          </m:r>
                          <m:r>
                            <a:rPr lang="en-US" altLang="zh-TW" b="0" i="1" smtClean="0">
                              <a:solidFill>
                                <a:srgbClr val="FF0000"/>
                              </a:solidFill>
                              <a:latin typeface="Cambria Math" panose="02040503050406030204" pitchFamily="18" charset="0"/>
                            </a:rPr>
                            <m:t>′</m:t>
                          </m:r>
                        </m:e>
                        <m:sub>
                          <m:r>
                            <a:rPr lang="en-US" altLang="zh-TW" i="1">
                              <a:solidFill>
                                <a:srgbClr val="FF0000"/>
                              </a:solidFill>
                              <a:latin typeface="Cambria Math" panose="02040503050406030204" pitchFamily="18" charset="0"/>
                            </a:rPr>
                            <m:t>3</m:t>
                          </m:r>
                        </m:sub>
                        <m:sup>
                          <m:r>
                            <a:rPr lang="en-US" altLang="zh-TW" i="1">
                              <a:solidFill>
                                <a:srgbClr val="FF0000"/>
                              </a:solidFill>
                              <a:latin typeface="Cambria Math" panose="02040503050406030204" pitchFamily="18" charset="0"/>
                            </a:rPr>
                            <m:t>(</m:t>
                          </m:r>
                          <m:r>
                            <a:rPr lang="en-US" altLang="zh-TW" i="1">
                              <a:solidFill>
                                <a:srgbClr val="FF0000"/>
                              </a:solidFill>
                              <a:latin typeface="Cambria Math" panose="02040503050406030204" pitchFamily="18" charset="0"/>
                            </a:rPr>
                            <m:t>𝑡</m:t>
                          </m:r>
                          <m:r>
                            <a:rPr lang="en-US" altLang="zh-TW" i="1">
                              <a:solidFill>
                                <a:srgbClr val="FF0000"/>
                              </a:solidFill>
                              <a:latin typeface="Cambria Math" panose="02040503050406030204" pitchFamily="18" charset="0"/>
                            </a:rPr>
                            <m:t>)</m:t>
                          </m:r>
                        </m:sup>
                      </m:sSubSup>
                    </m:oMath>
                  </m:oMathPara>
                </a14:m>
                <a:endParaRPr lang="zh-TW" altLang="en-US" dirty="0"/>
              </a:p>
            </p:txBody>
          </p:sp>
        </mc:Choice>
        <mc:Fallback xmlns="">
          <p:sp>
            <p:nvSpPr>
              <p:cNvPr id="16" name="文字方塊 15">
                <a:extLst>
                  <a:ext uri="{FF2B5EF4-FFF2-40B4-BE49-F238E27FC236}">
                    <a16:creationId xmlns:a16="http://schemas.microsoft.com/office/drawing/2014/main" id="{6C81FBA5-77EC-419A-8340-D681011C861A}"/>
                  </a:ext>
                </a:extLst>
              </p:cNvPr>
              <p:cNvSpPr txBox="1">
                <a:spLocks noRot="1" noChangeAspect="1" noMove="1" noResize="1" noEditPoints="1" noAdjustHandles="1" noChangeArrowheads="1" noChangeShapeType="1" noTextEdit="1"/>
              </p:cNvSpPr>
              <p:nvPr/>
            </p:nvSpPr>
            <p:spPr>
              <a:xfrm>
                <a:off x="2482613" y="4887512"/>
                <a:ext cx="901874" cy="439929"/>
              </a:xfrm>
              <a:prstGeom prst="rect">
                <a:avLst/>
              </a:prstGeom>
              <a:blipFill>
                <a:blip r:embed="rId6"/>
                <a:stretch>
                  <a:fillRect b="-277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7" name="文字方塊 16">
                <a:extLst>
                  <a:ext uri="{FF2B5EF4-FFF2-40B4-BE49-F238E27FC236}">
                    <a16:creationId xmlns:a16="http://schemas.microsoft.com/office/drawing/2014/main" id="{FED65C46-6578-40C4-9260-AF3EDF9111FD}"/>
                  </a:ext>
                </a:extLst>
              </p:cNvPr>
              <p:cNvSpPr txBox="1"/>
              <p:nvPr/>
            </p:nvSpPr>
            <p:spPr>
              <a:xfrm>
                <a:off x="-518" y="2514355"/>
                <a:ext cx="4433858" cy="5068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b="0" i="1" smtClean="0">
                              <a:solidFill>
                                <a:srgbClr val="FF0000"/>
                              </a:solidFill>
                              <a:latin typeface="Cambria Math" panose="02040503050406030204" pitchFamily="18" charset="0"/>
                            </a:rPr>
                          </m:ctrlPr>
                        </m:sSupPr>
                        <m:e>
                          <m:r>
                            <a:rPr lang="en-US" altLang="zh-TW" b="0" i="1" smtClean="0">
                              <a:solidFill>
                                <a:srgbClr val="FF0000"/>
                              </a:solidFill>
                              <a:latin typeface="Cambria Math" panose="02040503050406030204" pitchFamily="18" charset="0"/>
                            </a:rPr>
                            <m:t>𝑀</m:t>
                          </m:r>
                          <m:r>
                            <a:rPr lang="en-US" altLang="zh-TW" b="0" i="1" smtClean="0">
                              <a:solidFill>
                                <a:srgbClr val="FF0000"/>
                              </a:solidFill>
                              <a:latin typeface="Cambria Math" panose="02040503050406030204" pitchFamily="18" charset="0"/>
                            </a:rPr>
                            <m:t>′</m:t>
                          </m:r>
                        </m:e>
                        <m:sup>
                          <m:r>
                            <a:rPr lang="en-US" altLang="zh-TW" b="0" i="1" smtClean="0">
                              <a:solidFill>
                                <a:srgbClr val="FF0000"/>
                              </a:solidFill>
                              <a:latin typeface="Cambria Math" panose="02040503050406030204" pitchFamily="18" charset="0"/>
                            </a:rPr>
                            <m:t>(</m:t>
                          </m:r>
                          <m:r>
                            <a:rPr lang="en-US" altLang="zh-TW" b="0" i="1" smtClean="0">
                              <a:solidFill>
                                <a:srgbClr val="FF0000"/>
                              </a:solidFill>
                              <a:latin typeface="Cambria Math" panose="02040503050406030204" pitchFamily="18" charset="0"/>
                            </a:rPr>
                            <m:t>𝑡</m:t>
                          </m:r>
                          <m:r>
                            <a:rPr lang="en-US" altLang="zh-TW" b="0" i="1" smtClean="0">
                              <a:solidFill>
                                <a:srgbClr val="FF0000"/>
                              </a:solidFill>
                              <a:latin typeface="Cambria Math" panose="02040503050406030204" pitchFamily="18" charset="0"/>
                            </a:rPr>
                            <m:t>)</m:t>
                          </m:r>
                        </m:sup>
                      </m:sSup>
                      <m:r>
                        <a:rPr lang="en-US" altLang="zh-TW" b="0" i="1" smtClean="0">
                          <a:latin typeface="Cambria Math" panose="02040503050406030204" pitchFamily="18" charset="0"/>
                        </a:rPr>
                        <m:t>=</m:t>
                      </m:r>
                      <m:r>
                        <a:rPr lang="en-US" altLang="zh-TW" b="0" i="1" smtClean="0">
                          <a:latin typeface="Cambria Math" panose="02040503050406030204" pitchFamily="18" charset="0"/>
                        </a:rPr>
                        <m:t>𝑎𝑣𝑔</m:t>
                      </m:r>
                      <m:d>
                        <m:dPr>
                          <m:ctrlPr>
                            <a:rPr lang="en-US" altLang="zh-TW" b="0" i="1" smtClean="0">
                              <a:latin typeface="Cambria Math" panose="02040503050406030204" pitchFamily="18" charset="0"/>
                            </a:rPr>
                          </m:ctrlPr>
                        </m:dPr>
                        <m:e>
                          <m:sSubSup>
                            <m:sSubSupPr>
                              <m:ctrlPr>
                                <a:rPr lang="en-US" altLang="zh-TW" b="0" i="1" smtClean="0">
                                  <a:latin typeface="Cambria Math" panose="02040503050406030204" pitchFamily="18" charset="0"/>
                                </a:rPr>
                              </m:ctrlPr>
                            </m:sSubSupPr>
                            <m:e>
                              <m:r>
                                <a:rPr lang="en-US" altLang="zh-TW" b="0" i="1" smtClean="0">
                                  <a:latin typeface="Cambria Math" panose="02040503050406030204" pitchFamily="18" charset="0"/>
                                </a:rPr>
                                <m:t>𝑀</m:t>
                              </m:r>
                            </m:e>
                            <m:sub>
                              <m:r>
                                <a:rPr lang="en-US" altLang="zh-TW" b="0" i="1" smtClean="0">
                                  <a:latin typeface="Cambria Math" panose="02040503050406030204" pitchFamily="18" charset="0"/>
                                </a:rPr>
                                <m:t>1</m:t>
                              </m:r>
                            </m:sub>
                            <m:sup>
                              <m:r>
                                <a:rPr lang="en-US" altLang="zh-TW" b="0" i="1" smtClean="0">
                                  <a:latin typeface="Cambria Math" panose="02040503050406030204" pitchFamily="18" charset="0"/>
                                </a:rPr>
                                <m:t>(</m:t>
                              </m:r>
                              <m:r>
                                <a:rPr lang="en-US" altLang="zh-TW" b="0" i="1" smtClean="0">
                                  <a:latin typeface="Cambria Math" panose="02040503050406030204" pitchFamily="18" charset="0"/>
                                </a:rPr>
                                <m:t>𝑡</m:t>
                              </m:r>
                              <m:r>
                                <a:rPr lang="en-US" altLang="zh-TW" b="0" i="1" smtClean="0">
                                  <a:latin typeface="Cambria Math" panose="02040503050406030204" pitchFamily="18" charset="0"/>
                                </a:rPr>
                                <m:t>)</m:t>
                              </m:r>
                            </m:sup>
                          </m:sSubSup>
                          <m:r>
                            <a:rPr lang="en-US" altLang="zh-TW" b="0" i="1" smtClean="0">
                              <a:latin typeface="Cambria Math" panose="02040503050406030204" pitchFamily="18" charset="0"/>
                            </a:rPr>
                            <m:t>,</m:t>
                          </m:r>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𝑀</m:t>
                              </m:r>
                            </m:e>
                            <m:sub>
                              <m:r>
                                <a:rPr lang="en-US" altLang="zh-TW" b="0" i="1" smtClean="0">
                                  <a:latin typeface="Cambria Math" panose="02040503050406030204" pitchFamily="18" charset="0"/>
                                </a:rPr>
                                <m:t>2</m:t>
                              </m:r>
                            </m:sub>
                            <m:sup>
                              <m:r>
                                <a:rPr lang="en-US" altLang="zh-TW" i="1">
                                  <a:latin typeface="Cambria Math" panose="02040503050406030204" pitchFamily="18" charset="0"/>
                                </a:rPr>
                                <m:t>(</m:t>
                              </m:r>
                              <m:r>
                                <a:rPr lang="en-US" altLang="zh-TW" i="1">
                                  <a:latin typeface="Cambria Math" panose="02040503050406030204" pitchFamily="18" charset="0"/>
                                </a:rPr>
                                <m:t>𝑡</m:t>
                              </m:r>
                              <m:r>
                                <a:rPr lang="en-US" altLang="zh-TW" i="1">
                                  <a:latin typeface="Cambria Math" panose="02040503050406030204" pitchFamily="18" charset="0"/>
                                </a:rPr>
                                <m:t>)</m:t>
                              </m:r>
                            </m:sup>
                          </m:sSubSup>
                          <m:r>
                            <a:rPr lang="en-US" altLang="zh-TW" b="0" i="1" smtClean="0">
                              <a:latin typeface="Cambria Math" panose="02040503050406030204" pitchFamily="18" charset="0"/>
                            </a:rPr>
                            <m:t>,</m:t>
                          </m:r>
                          <m:sSubSup>
                            <m:sSubSupPr>
                              <m:ctrlPr>
                                <a:rPr lang="en-US" altLang="zh-TW" i="1" smtClean="0">
                                  <a:solidFill>
                                    <a:srgbClr val="FF0000"/>
                                  </a:solidFill>
                                  <a:latin typeface="Cambria Math" panose="02040503050406030204" pitchFamily="18" charset="0"/>
                                </a:rPr>
                              </m:ctrlPr>
                            </m:sSubSupPr>
                            <m:e>
                              <m:r>
                                <a:rPr lang="en-US" altLang="zh-TW" i="1">
                                  <a:solidFill>
                                    <a:srgbClr val="FF0000"/>
                                  </a:solidFill>
                                  <a:latin typeface="Cambria Math" panose="02040503050406030204" pitchFamily="18" charset="0"/>
                                </a:rPr>
                                <m:t>𝑀</m:t>
                              </m:r>
                              <m:r>
                                <a:rPr lang="en-US" altLang="zh-TW" b="0" i="1" smtClean="0">
                                  <a:solidFill>
                                    <a:srgbClr val="FF0000"/>
                                  </a:solidFill>
                                  <a:latin typeface="Cambria Math" panose="02040503050406030204" pitchFamily="18" charset="0"/>
                                </a:rPr>
                                <m:t>′</m:t>
                              </m:r>
                            </m:e>
                            <m:sub>
                              <m:r>
                                <a:rPr lang="en-US" altLang="zh-TW" b="0" i="1" smtClean="0">
                                  <a:solidFill>
                                    <a:srgbClr val="FF0000"/>
                                  </a:solidFill>
                                  <a:latin typeface="Cambria Math" panose="02040503050406030204" pitchFamily="18" charset="0"/>
                                </a:rPr>
                                <m:t>3</m:t>
                              </m:r>
                            </m:sub>
                            <m:sup>
                              <m:r>
                                <a:rPr lang="en-US" altLang="zh-TW" i="1">
                                  <a:solidFill>
                                    <a:srgbClr val="FF0000"/>
                                  </a:solidFill>
                                  <a:latin typeface="Cambria Math" panose="02040503050406030204" pitchFamily="18" charset="0"/>
                                </a:rPr>
                                <m:t>(</m:t>
                              </m:r>
                              <m:r>
                                <a:rPr lang="en-US" altLang="zh-TW" i="1">
                                  <a:solidFill>
                                    <a:srgbClr val="FF0000"/>
                                  </a:solidFill>
                                  <a:latin typeface="Cambria Math" panose="02040503050406030204" pitchFamily="18" charset="0"/>
                                </a:rPr>
                                <m:t>𝑡</m:t>
                              </m:r>
                              <m:r>
                                <a:rPr lang="en-US" altLang="zh-TW" i="1">
                                  <a:solidFill>
                                    <a:srgbClr val="FF0000"/>
                                  </a:solidFill>
                                  <a:latin typeface="Cambria Math" panose="02040503050406030204" pitchFamily="18" charset="0"/>
                                </a:rPr>
                                <m:t>)</m:t>
                              </m:r>
                            </m:sup>
                          </m:sSubSup>
                        </m:e>
                      </m:d>
                    </m:oMath>
                  </m:oMathPara>
                </a14:m>
                <a:endParaRPr lang="zh-TW" altLang="en-US" dirty="0"/>
              </a:p>
            </p:txBody>
          </p:sp>
        </mc:Choice>
        <mc:Fallback xmlns="">
          <p:sp>
            <p:nvSpPr>
              <p:cNvPr id="17" name="文字方塊 16">
                <a:extLst>
                  <a:ext uri="{FF2B5EF4-FFF2-40B4-BE49-F238E27FC236}">
                    <a16:creationId xmlns:a16="http://schemas.microsoft.com/office/drawing/2014/main" id="{FED65C46-6578-40C4-9260-AF3EDF9111FD}"/>
                  </a:ext>
                </a:extLst>
              </p:cNvPr>
              <p:cNvSpPr txBox="1">
                <a:spLocks noRot="1" noChangeAspect="1" noMove="1" noResize="1" noEditPoints="1" noAdjustHandles="1" noChangeArrowheads="1" noChangeShapeType="1" noTextEdit="1"/>
              </p:cNvSpPr>
              <p:nvPr/>
            </p:nvSpPr>
            <p:spPr>
              <a:xfrm>
                <a:off x="-518" y="2514355"/>
                <a:ext cx="4433858" cy="506870"/>
              </a:xfrm>
              <a:prstGeom prst="rect">
                <a:avLst/>
              </a:prstGeom>
              <a:blipFill>
                <a:blip r:embed="rId7"/>
                <a:stretch>
                  <a:fillRect/>
                </a:stretch>
              </a:blipFill>
            </p:spPr>
            <p:txBody>
              <a:bodyPr/>
              <a:lstStyle/>
              <a:p>
                <a:r>
                  <a:rPr lang="zh-TW" altLang="en-US">
                    <a:noFill/>
                  </a:rPr>
                  <a:t> </a:t>
                </a:r>
              </a:p>
            </p:txBody>
          </p:sp>
        </mc:Fallback>
      </mc:AlternateContent>
      <p:pic>
        <p:nvPicPr>
          <p:cNvPr id="18" name="圖片 17">
            <a:extLst>
              <a:ext uri="{FF2B5EF4-FFF2-40B4-BE49-F238E27FC236}">
                <a16:creationId xmlns:a16="http://schemas.microsoft.com/office/drawing/2014/main" id="{7ED98B8D-1CA1-4259-B7B7-0C43541747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6963" y="5495584"/>
            <a:ext cx="676405" cy="676405"/>
          </a:xfrm>
          <a:prstGeom prst="rect">
            <a:avLst/>
          </a:prstGeom>
        </p:spPr>
      </p:pic>
      <p:pic>
        <p:nvPicPr>
          <p:cNvPr id="19" name="圖片 18">
            <a:extLst>
              <a:ext uri="{FF2B5EF4-FFF2-40B4-BE49-F238E27FC236}">
                <a16:creationId xmlns:a16="http://schemas.microsoft.com/office/drawing/2014/main" id="{120C599C-FFA2-476A-9E06-6D13C5005F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9900" y="2879292"/>
            <a:ext cx="755718" cy="1068224"/>
          </a:xfrm>
          <a:prstGeom prst="rect">
            <a:avLst/>
          </a:prstGeom>
        </p:spPr>
      </p:pic>
      <p:pic>
        <p:nvPicPr>
          <p:cNvPr id="20" name="圖片 19">
            <a:extLst>
              <a:ext uri="{FF2B5EF4-FFF2-40B4-BE49-F238E27FC236}">
                <a16:creationId xmlns:a16="http://schemas.microsoft.com/office/drawing/2014/main" id="{BB00301D-0FFC-4D6E-B7B6-EF0CFC647D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9557" y="5495584"/>
            <a:ext cx="676405" cy="676405"/>
          </a:xfrm>
          <a:prstGeom prst="rect">
            <a:avLst/>
          </a:prstGeom>
        </p:spPr>
      </p:pic>
      <mc:AlternateContent xmlns:mc="http://schemas.openxmlformats.org/markup-compatibility/2006" xmlns:a14="http://schemas.microsoft.com/office/drawing/2010/main">
        <mc:Choice Requires="a14">
          <p:sp>
            <p:nvSpPr>
              <p:cNvPr id="28" name="文字方塊 27">
                <a:extLst>
                  <a:ext uri="{FF2B5EF4-FFF2-40B4-BE49-F238E27FC236}">
                    <a16:creationId xmlns:a16="http://schemas.microsoft.com/office/drawing/2014/main" id="{8059DDE6-6C6A-42D6-9ACA-ACEA53B17EEB}"/>
                  </a:ext>
                </a:extLst>
              </p:cNvPr>
              <p:cNvSpPr txBox="1"/>
              <p:nvPr/>
            </p:nvSpPr>
            <p:spPr>
              <a:xfrm>
                <a:off x="3900830" y="2509381"/>
                <a:ext cx="4433858" cy="3808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i="1" smtClean="0">
                              <a:solidFill>
                                <a:srgbClr val="FF0000"/>
                              </a:solidFill>
                              <a:latin typeface="Cambria Math" panose="02040503050406030204" pitchFamily="18" charset="0"/>
                            </a:rPr>
                          </m:ctrlPr>
                        </m:sSupPr>
                        <m:e>
                          <m:r>
                            <a:rPr lang="en-US" altLang="zh-TW" i="1">
                              <a:solidFill>
                                <a:srgbClr val="FF0000"/>
                              </a:solidFill>
                              <a:latin typeface="Cambria Math" panose="02040503050406030204" pitchFamily="18" charset="0"/>
                            </a:rPr>
                            <m:t>𝑀</m:t>
                          </m:r>
                          <m:r>
                            <a:rPr lang="en-US" altLang="zh-TW" b="0" i="1" smtClean="0">
                              <a:solidFill>
                                <a:srgbClr val="FF0000"/>
                              </a:solidFill>
                              <a:latin typeface="Cambria Math" panose="02040503050406030204" pitchFamily="18" charset="0"/>
                            </a:rPr>
                            <m:t>′</m:t>
                          </m:r>
                        </m:e>
                        <m:sup>
                          <m:r>
                            <a:rPr lang="en-US" altLang="zh-TW" i="1">
                              <a:solidFill>
                                <a:srgbClr val="FF0000"/>
                              </a:solidFill>
                              <a:latin typeface="Cambria Math" panose="02040503050406030204" pitchFamily="18" charset="0"/>
                            </a:rPr>
                            <m:t>(</m:t>
                          </m:r>
                          <m:r>
                            <a:rPr lang="en-US" altLang="zh-TW" i="1">
                              <a:solidFill>
                                <a:srgbClr val="FF0000"/>
                              </a:solidFill>
                              <a:latin typeface="Cambria Math" panose="02040503050406030204" pitchFamily="18" charset="0"/>
                            </a:rPr>
                            <m:t>𝑡</m:t>
                          </m:r>
                          <m:r>
                            <a:rPr lang="en-US" altLang="zh-TW" i="1">
                              <a:solidFill>
                                <a:srgbClr val="FF0000"/>
                              </a:solidFill>
                              <a:latin typeface="Cambria Math" panose="02040503050406030204" pitchFamily="18" charset="0"/>
                            </a:rPr>
                            <m:t>)</m:t>
                          </m:r>
                        </m:sup>
                      </m:sSup>
                    </m:oMath>
                  </m:oMathPara>
                </a14:m>
                <a:endParaRPr lang="zh-TW" altLang="en-US" dirty="0"/>
              </a:p>
            </p:txBody>
          </p:sp>
        </mc:Choice>
        <mc:Fallback xmlns="">
          <p:sp>
            <p:nvSpPr>
              <p:cNvPr id="28" name="文字方塊 27">
                <a:extLst>
                  <a:ext uri="{FF2B5EF4-FFF2-40B4-BE49-F238E27FC236}">
                    <a16:creationId xmlns:a16="http://schemas.microsoft.com/office/drawing/2014/main" id="{8059DDE6-6C6A-42D6-9ACA-ACEA53B17EEB}"/>
                  </a:ext>
                </a:extLst>
              </p:cNvPr>
              <p:cNvSpPr txBox="1">
                <a:spLocks noRot="1" noChangeAspect="1" noMove="1" noResize="1" noEditPoints="1" noAdjustHandles="1" noChangeArrowheads="1" noChangeShapeType="1" noTextEdit="1"/>
              </p:cNvSpPr>
              <p:nvPr/>
            </p:nvSpPr>
            <p:spPr>
              <a:xfrm>
                <a:off x="3900830" y="2509381"/>
                <a:ext cx="4433858" cy="380810"/>
              </a:xfrm>
              <a:prstGeom prst="rect">
                <a:avLst/>
              </a:prstGeom>
              <a:blipFill>
                <a:blip r:embed="rId8"/>
                <a:stretch>
                  <a:fillRect/>
                </a:stretch>
              </a:blipFill>
            </p:spPr>
            <p:txBody>
              <a:bodyPr/>
              <a:lstStyle/>
              <a:p>
                <a:r>
                  <a:rPr lang="zh-TW" altLang="en-US">
                    <a:noFill/>
                  </a:rPr>
                  <a:t> </a:t>
                </a:r>
              </a:p>
            </p:txBody>
          </p:sp>
        </mc:Fallback>
      </mc:AlternateContent>
      <p:pic>
        <p:nvPicPr>
          <p:cNvPr id="29" name="圖片 28">
            <a:extLst>
              <a:ext uri="{FF2B5EF4-FFF2-40B4-BE49-F238E27FC236}">
                <a16:creationId xmlns:a16="http://schemas.microsoft.com/office/drawing/2014/main" id="{9F79F168-0586-4591-9A2C-D28B003DB3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4033" y="5500558"/>
            <a:ext cx="676405" cy="676405"/>
          </a:xfrm>
          <a:prstGeom prst="rect">
            <a:avLst/>
          </a:prstGeom>
        </p:spPr>
      </p:pic>
      <p:pic>
        <p:nvPicPr>
          <p:cNvPr id="30" name="圖片 29">
            <a:extLst>
              <a:ext uri="{FF2B5EF4-FFF2-40B4-BE49-F238E27FC236}">
                <a16:creationId xmlns:a16="http://schemas.microsoft.com/office/drawing/2014/main" id="{AC6902D1-2E5F-447B-8B2E-15D80B2A03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6970" y="2884266"/>
            <a:ext cx="755718" cy="1068224"/>
          </a:xfrm>
          <a:prstGeom prst="rect">
            <a:avLst/>
          </a:prstGeom>
        </p:spPr>
      </p:pic>
      <p:pic>
        <p:nvPicPr>
          <p:cNvPr id="31" name="圖片 30">
            <a:extLst>
              <a:ext uri="{FF2B5EF4-FFF2-40B4-BE49-F238E27FC236}">
                <a16:creationId xmlns:a16="http://schemas.microsoft.com/office/drawing/2014/main" id="{B20F8A04-3DD3-4C4B-8EFF-D302AB2E78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6627" y="5500558"/>
            <a:ext cx="676405" cy="676405"/>
          </a:xfrm>
          <a:prstGeom prst="rect">
            <a:avLst/>
          </a:prstGeom>
        </p:spPr>
      </p:pic>
      <p:cxnSp>
        <p:nvCxnSpPr>
          <p:cNvPr id="33" name="直線單箭頭接點 32">
            <a:extLst>
              <a:ext uri="{FF2B5EF4-FFF2-40B4-BE49-F238E27FC236}">
                <a16:creationId xmlns:a16="http://schemas.microsoft.com/office/drawing/2014/main" id="{E794CA29-25C4-482C-A718-C23713A71516}"/>
              </a:ext>
            </a:extLst>
          </p:cNvPr>
          <p:cNvCxnSpPr>
            <a:cxnSpLocks/>
          </p:cNvCxnSpPr>
          <p:nvPr/>
        </p:nvCxnSpPr>
        <p:spPr>
          <a:xfrm flipV="1">
            <a:off x="8745285" y="3967134"/>
            <a:ext cx="1015116" cy="14080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a:extLst>
              <a:ext uri="{FF2B5EF4-FFF2-40B4-BE49-F238E27FC236}">
                <a16:creationId xmlns:a16="http://schemas.microsoft.com/office/drawing/2014/main" id="{963629E4-573E-46A2-8259-82D6B6AD117D}"/>
              </a:ext>
            </a:extLst>
          </p:cNvPr>
          <p:cNvCxnSpPr>
            <a:cxnSpLocks/>
            <a:endCxn id="30" idx="2"/>
          </p:cNvCxnSpPr>
          <p:nvPr/>
        </p:nvCxnSpPr>
        <p:spPr>
          <a:xfrm flipV="1">
            <a:off x="9984829" y="3952490"/>
            <a:ext cx="0" cy="142272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34">
            <a:extLst>
              <a:ext uri="{FF2B5EF4-FFF2-40B4-BE49-F238E27FC236}">
                <a16:creationId xmlns:a16="http://schemas.microsoft.com/office/drawing/2014/main" id="{88E4D57A-0F50-4118-ADA4-C9FB463919B5}"/>
              </a:ext>
            </a:extLst>
          </p:cNvPr>
          <p:cNvCxnSpPr>
            <a:cxnSpLocks/>
          </p:cNvCxnSpPr>
          <p:nvPr/>
        </p:nvCxnSpPr>
        <p:spPr>
          <a:xfrm flipH="1" flipV="1">
            <a:off x="10209258" y="3967134"/>
            <a:ext cx="1028165" cy="14080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2BFA16B8-5834-49CB-BE71-33D7A7B4DDFA}"/>
                  </a:ext>
                </a:extLst>
              </p:cNvPr>
              <p:cNvSpPr txBox="1"/>
              <p:nvPr/>
            </p:nvSpPr>
            <p:spPr>
              <a:xfrm>
                <a:off x="8146916" y="4267137"/>
                <a:ext cx="923521" cy="43826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i="1" smtClean="0">
                              <a:solidFill>
                                <a:srgbClr val="FF0000"/>
                              </a:solidFill>
                              <a:latin typeface="Cambria Math" panose="02040503050406030204" pitchFamily="18" charset="0"/>
                            </a:rPr>
                          </m:ctrlPr>
                        </m:sSubSupPr>
                        <m:e>
                          <m:r>
                            <a:rPr lang="en-US" altLang="zh-TW" i="1">
                              <a:solidFill>
                                <a:srgbClr val="FF0000"/>
                              </a:solidFill>
                              <a:latin typeface="Cambria Math" panose="02040503050406030204" pitchFamily="18" charset="0"/>
                            </a:rPr>
                            <m:t>𝑀</m:t>
                          </m:r>
                        </m:e>
                        <m:sub>
                          <m:r>
                            <a:rPr lang="en-US" altLang="zh-TW" i="1">
                              <a:solidFill>
                                <a:srgbClr val="FF0000"/>
                              </a:solidFill>
                              <a:latin typeface="Cambria Math" panose="02040503050406030204" pitchFamily="18" charset="0"/>
                            </a:rPr>
                            <m:t>1</m:t>
                          </m:r>
                        </m:sub>
                        <m:sup>
                          <m:d>
                            <m:dPr>
                              <m:ctrlPr>
                                <a:rPr lang="en-US" altLang="zh-TW" i="1">
                                  <a:solidFill>
                                    <a:srgbClr val="FF0000"/>
                                  </a:solidFill>
                                  <a:latin typeface="Cambria Math" panose="02040503050406030204" pitchFamily="18" charset="0"/>
                                </a:rPr>
                              </m:ctrlPr>
                            </m:dPr>
                            <m:e>
                              <m:r>
                                <a:rPr lang="en-US" altLang="zh-TW" i="1">
                                  <a:solidFill>
                                    <a:srgbClr val="FF0000"/>
                                  </a:solidFill>
                                  <a:latin typeface="Cambria Math" panose="02040503050406030204" pitchFamily="18" charset="0"/>
                                </a:rPr>
                                <m:t>𝑡</m:t>
                              </m:r>
                              <m:r>
                                <a:rPr lang="en-US" altLang="zh-TW" b="0" i="1" smtClean="0">
                                  <a:solidFill>
                                    <a:srgbClr val="FF0000"/>
                                  </a:solidFill>
                                  <a:latin typeface="Cambria Math" panose="02040503050406030204" pitchFamily="18" charset="0"/>
                                </a:rPr>
                                <m:t>+1</m:t>
                              </m:r>
                            </m:e>
                          </m:d>
                        </m:sup>
                      </m:sSubSup>
                      <m:r>
                        <a:rPr lang="en-US" altLang="zh-TW" b="0" i="1" smtClean="0">
                          <a:latin typeface="Cambria Math" panose="02040503050406030204" pitchFamily="18" charset="0"/>
                        </a:rPr>
                        <m:t>, </m:t>
                      </m:r>
                      <m:r>
                        <a:rPr lang="en-US" altLang="zh-TW" b="0" i="1" smtClean="0">
                          <a:solidFill>
                            <a:srgbClr val="FF0000"/>
                          </a:solidFill>
                          <a:latin typeface="Cambria Math" panose="02040503050406030204" pitchFamily="18" charset="0"/>
                        </a:rPr>
                        <m:t>𝑋</m:t>
                      </m:r>
                    </m:oMath>
                  </m:oMathPara>
                </a14:m>
                <a:endParaRPr lang="zh-TW" altLang="en-US" dirty="0"/>
              </a:p>
            </p:txBody>
          </p:sp>
        </mc:Choice>
        <mc:Fallback xmlns="">
          <p:sp>
            <p:nvSpPr>
              <p:cNvPr id="36" name="文字方塊 35">
                <a:extLst>
                  <a:ext uri="{FF2B5EF4-FFF2-40B4-BE49-F238E27FC236}">
                    <a16:creationId xmlns:a16="http://schemas.microsoft.com/office/drawing/2014/main" id="{2BFA16B8-5834-49CB-BE71-33D7A7B4DDFA}"/>
                  </a:ext>
                </a:extLst>
              </p:cNvPr>
              <p:cNvSpPr txBox="1">
                <a:spLocks noRot="1" noChangeAspect="1" noMove="1" noResize="1" noEditPoints="1" noAdjustHandles="1" noChangeArrowheads="1" noChangeShapeType="1" noTextEdit="1"/>
              </p:cNvSpPr>
              <p:nvPr/>
            </p:nvSpPr>
            <p:spPr>
              <a:xfrm>
                <a:off x="8146916" y="4267137"/>
                <a:ext cx="923521" cy="438262"/>
              </a:xfrm>
              <a:prstGeom prst="rect">
                <a:avLst/>
              </a:prstGeom>
              <a:blipFill>
                <a:blip r:embed="rId9"/>
                <a:stretch>
                  <a:fillRect r="-14474" b="-1389"/>
                </a:stretch>
              </a:blipFill>
            </p:spPr>
            <p:txBody>
              <a:bodyPr/>
              <a:lstStyle/>
              <a:p>
                <a:r>
                  <a:rPr lang="zh-TW" altLang="en-US">
                    <a:noFill/>
                  </a:rPr>
                  <a:t> </a:t>
                </a:r>
              </a:p>
            </p:txBody>
          </p:sp>
        </mc:Fallback>
      </mc:AlternateContent>
      <p:sp>
        <p:nvSpPr>
          <p:cNvPr id="39" name="文字方塊 38">
            <a:extLst>
              <a:ext uri="{FF2B5EF4-FFF2-40B4-BE49-F238E27FC236}">
                <a16:creationId xmlns:a16="http://schemas.microsoft.com/office/drawing/2014/main" id="{A75FD731-DF92-4542-B477-47BC82EBCB97}"/>
              </a:ext>
            </a:extLst>
          </p:cNvPr>
          <p:cNvSpPr txBox="1"/>
          <p:nvPr/>
        </p:nvSpPr>
        <p:spPr>
          <a:xfrm>
            <a:off x="7767900" y="2514355"/>
            <a:ext cx="4433858" cy="369332"/>
          </a:xfrm>
          <a:prstGeom prst="rect">
            <a:avLst/>
          </a:prstGeom>
          <a:noFill/>
        </p:spPr>
        <p:txBody>
          <a:bodyPr wrap="square" rtlCol="0">
            <a:spAutoFit/>
          </a:bodyPr>
          <a:lstStyle/>
          <a:p>
            <a:pPr algn="ctr"/>
            <a:r>
              <a:rPr lang="en-US" altLang="zh-TW" dirty="0"/>
              <a:t>Poisoning attack!</a:t>
            </a:r>
            <a:endParaRPr lang="zh-TW" altLang="en-US" dirty="0"/>
          </a:p>
        </p:txBody>
      </p:sp>
      <p:cxnSp>
        <p:nvCxnSpPr>
          <p:cNvPr id="40" name="直線單箭頭接點 39">
            <a:extLst>
              <a:ext uri="{FF2B5EF4-FFF2-40B4-BE49-F238E27FC236}">
                <a16:creationId xmlns:a16="http://schemas.microsoft.com/office/drawing/2014/main" id="{AB8D2D64-105A-4A3C-A874-B48F10D4D8C5}"/>
              </a:ext>
            </a:extLst>
          </p:cNvPr>
          <p:cNvCxnSpPr>
            <a:cxnSpLocks/>
          </p:cNvCxnSpPr>
          <p:nvPr/>
        </p:nvCxnSpPr>
        <p:spPr>
          <a:xfrm flipH="1">
            <a:off x="4891942" y="3962160"/>
            <a:ext cx="1001388" cy="14080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a:extLst>
              <a:ext uri="{FF2B5EF4-FFF2-40B4-BE49-F238E27FC236}">
                <a16:creationId xmlns:a16="http://schemas.microsoft.com/office/drawing/2014/main" id="{21C153CD-C1FB-46DF-84F4-4B23B88F5110}"/>
              </a:ext>
            </a:extLst>
          </p:cNvPr>
          <p:cNvCxnSpPr>
            <a:cxnSpLocks/>
          </p:cNvCxnSpPr>
          <p:nvPr/>
        </p:nvCxnSpPr>
        <p:spPr>
          <a:xfrm>
            <a:off x="6365306" y="3962160"/>
            <a:ext cx="970768" cy="14080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a:extLst>
              <a:ext uri="{FF2B5EF4-FFF2-40B4-BE49-F238E27FC236}">
                <a16:creationId xmlns:a16="http://schemas.microsoft.com/office/drawing/2014/main" id="{C8071FAE-8DE1-4256-BF32-81DA1EE6FFC0}"/>
              </a:ext>
            </a:extLst>
          </p:cNvPr>
          <p:cNvCxnSpPr>
            <a:cxnSpLocks/>
            <a:stCxn id="19" idx="2"/>
          </p:cNvCxnSpPr>
          <p:nvPr/>
        </p:nvCxnSpPr>
        <p:spPr>
          <a:xfrm flipH="1">
            <a:off x="6102724" y="3947516"/>
            <a:ext cx="15035" cy="142272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文字方塊 48">
                <a:extLst>
                  <a:ext uri="{FF2B5EF4-FFF2-40B4-BE49-F238E27FC236}">
                    <a16:creationId xmlns:a16="http://schemas.microsoft.com/office/drawing/2014/main" id="{A665BE47-6C99-4263-BEB2-BA161F506F71}"/>
                  </a:ext>
                </a:extLst>
              </p:cNvPr>
              <p:cNvSpPr txBox="1"/>
              <p:nvPr/>
            </p:nvSpPr>
            <p:spPr>
              <a:xfrm>
                <a:off x="4386299" y="4935387"/>
                <a:ext cx="778532" cy="3808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i="1" smtClean="0">
                              <a:solidFill>
                                <a:srgbClr val="FF0000"/>
                              </a:solidFill>
                              <a:latin typeface="Cambria Math" panose="02040503050406030204" pitchFamily="18" charset="0"/>
                            </a:rPr>
                          </m:ctrlPr>
                        </m:sSupPr>
                        <m:e>
                          <m:r>
                            <a:rPr lang="en-US" altLang="zh-TW" i="1">
                              <a:solidFill>
                                <a:srgbClr val="FF0000"/>
                              </a:solidFill>
                              <a:latin typeface="Cambria Math" panose="02040503050406030204" pitchFamily="18" charset="0"/>
                            </a:rPr>
                            <m:t>𝑀</m:t>
                          </m:r>
                        </m:e>
                        <m:sup>
                          <m:r>
                            <a:rPr lang="en-US" altLang="zh-TW" i="1">
                              <a:solidFill>
                                <a:srgbClr val="FF0000"/>
                              </a:solidFill>
                              <a:latin typeface="Cambria Math" panose="02040503050406030204" pitchFamily="18" charset="0"/>
                            </a:rPr>
                            <m:t>(</m:t>
                          </m:r>
                          <m:r>
                            <a:rPr lang="en-US" altLang="zh-TW" i="1">
                              <a:solidFill>
                                <a:srgbClr val="FF0000"/>
                              </a:solidFill>
                              <a:latin typeface="Cambria Math" panose="02040503050406030204" pitchFamily="18" charset="0"/>
                            </a:rPr>
                            <m:t>𝑡</m:t>
                          </m:r>
                          <m:r>
                            <a:rPr lang="en-US" altLang="zh-TW" i="1">
                              <a:solidFill>
                                <a:srgbClr val="FF0000"/>
                              </a:solidFill>
                              <a:latin typeface="Cambria Math" panose="02040503050406030204" pitchFamily="18" charset="0"/>
                            </a:rPr>
                            <m:t>)</m:t>
                          </m:r>
                        </m:sup>
                      </m:sSup>
                    </m:oMath>
                  </m:oMathPara>
                </a14:m>
                <a:endParaRPr lang="zh-TW" altLang="en-US" dirty="0"/>
              </a:p>
            </p:txBody>
          </p:sp>
        </mc:Choice>
        <mc:Fallback xmlns="">
          <p:sp>
            <p:nvSpPr>
              <p:cNvPr id="49" name="文字方塊 48">
                <a:extLst>
                  <a:ext uri="{FF2B5EF4-FFF2-40B4-BE49-F238E27FC236}">
                    <a16:creationId xmlns:a16="http://schemas.microsoft.com/office/drawing/2014/main" id="{A665BE47-6C99-4263-BEB2-BA161F506F71}"/>
                  </a:ext>
                </a:extLst>
              </p:cNvPr>
              <p:cNvSpPr txBox="1">
                <a:spLocks noRot="1" noChangeAspect="1" noMove="1" noResize="1" noEditPoints="1" noAdjustHandles="1" noChangeArrowheads="1" noChangeShapeType="1" noTextEdit="1"/>
              </p:cNvSpPr>
              <p:nvPr/>
            </p:nvSpPr>
            <p:spPr>
              <a:xfrm>
                <a:off x="4386299" y="4935387"/>
                <a:ext cx="778532" cy="380810"/>
              </a:xfrm>
              <a:prstGeom prst="rect">
                <a:avLst/>
              </a:prstGeom>
              <a:blipFill>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0" name="文字方塊 49">
                <a:extLst>
                  <a:ext uri="{FF2B5EF4-FFF2-40B4-BE49-F238E27FC236}">
                    <a16:creationId xmlns:a16="http://schemas.microsoft.com/office/drawing/2014/main" id="{6BA85AC2-FE6E-4E5A-A0FE-C9360B666EB4}"/>
                  </a:ext>
                </a:extLst>
              </p:cNvPr>
              <p:cNvSpPr txBox="1"/>
              <p:nvPr/>
            </p:nvSpPr>
            <p:spPr>
              <a:xfrm>
                <a:off x="5456497" y="4911635"/>
                <a:ext cx="778532" cy="3808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i="1" smtClean="0">
                              <a:solidFill>
                                <a:srgbClr val="FF0000"/>
                              </a:solidFill>
                              <a:latin typeface="Cambria Math" panose="02040503050406030204" pitchFamily="18" charset="0"/>
                            </a:rPr>
                          </m:ctrlPr>
                        </m:sSupPr>
                        <m:e>
                          <m:r>
                            <a:rPr lang="en-US" altLang="zh-TW" i="1">
                              <a:solidFill>
                                <a:srgbClr val="FF0000"/>
                              </a:solidFill>
                              <a:latin typeface="Cambria Math" panose="02040503050406030204" pitchFamily="18" charset="0"/>
                            </a:rPr>
                            <m:t>𝑀</m:t>
                          </m:r>
                        </m:e>
                        <m:sup>
                          <m:r>
                            <a:rPr lang="en-US" altLang="zh-TW" i="1">
                              <a:solidFill>
                                <a:srgbClr val="FF0000"/>
                              </a:solidFill>
                              <a:latin typeface="Cambria Math" panose="02040503050406030204" pitchFamily="18" charset="0"/>
                            </a:rPr>
                            <m:t>(</m:t>
                          </m:r>
                          <m:r>
                            <a:rPr lang="en-US" altLang="zh-TW" i="1">
                              <a:solidFill>
                                <a:srgbClr val="FF0000"/>
                              </a:solidFill>
                              <a:latin typeface="Cambria Math" panose="02040503050406030204" pitchFamily="18" charset="0"/>
                            </a:rPr>
                            <m:t>𝑡</m:t>
                          </m:r>
                          <m:r>
                            <a:rPr lang="en-US" altLang="zh-TW" i="1">
                              <a:solidFill>
                                <a:srgbClr val="FF0000"/>
                              </a:solidFill>
                              <a:latin typeface="Cambria Math" panose="02040503050406030204" pitchFamily="18" charset="0"/>
                            </a:rPr>
                            <m:t>)</m:t>
                          </m:r>
                        </m:sup>
                      </m:sSup>
                    </m:oMath>
                  </m:oMathPara>
                </a14:m>
                <a:endParaRPr lang="zh-TW" altLang="en-US" dirty="0"/>
              </a:p>
            </p:txBody>
          </p:sp>
        </mc:Choice>
        <mc:Fallback xmlns="">
          <p:sp>
            <p:nvSpPr>
              <p:cNvPr id="50" name="文字方塊 49">
                <a:extLst>
                  <a:ext uri="{FF2B5EF4-FFF2-40B4-BE49-F238E27FC236}">
                    <a16:creationId xmlns:a16="http://schemas.microsoft.com/office/drawing/2014/main" id="{6BA85AC2-FE6E-4E5A-A0FE-C9360B666EB4}"/>
                  </a:ext>
                </a:extLst>
              </p:cNvPr>
              <p:cNvSpPr txBox="1">
                <a:spLocks noRot="1" noChangeAspect="1" noMove="1" noResize="1" noEditPoints="1" noAdjustHandles="1" noChangeArrowheads="1" noChangeShapeType="1" noTextEdit="1"/>
              </p:cNvSpPr>
              <p:nvPr/>
            </p:nvSpPr>
            <p:spPr>
              <a:xfrm>
                <a:off x="5456497" y="4911635"/>
                <a:ext cx="778532" cy="380810"/>
              </a:xfrm>
              <a:prstGeom prst="rect">
                <a:avLst/>
              </a:prstGeom>
              <a:blipFill>
                <a:blip r:embed="rId1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1" name="文字方塊 50">
                <a:extLst>
                  <a:ext uri="{FF2B5EF4-FFF2-40B4-BE49-F238E27FC236}">
                    <a16:creationId xmlns:a16="http://schemas.microsoft.com/office/drawing/2014/main" id="{ACCC9626-5FB3-4BDB-AEF5-4EA90B713442}"/>
                  </a:ext>
                </a:extLst>
              </p:cNvPr>
              <p:cNvSpPr txBox="1"/>
              <p:nvPr/>
            </p:nvSpPr>
            <p:spPr>
              <a:xfrm>
                <a:off x="6454921" y="4911635"/>
                <a:ext cx="778532" cy="3808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i="1" smtClean="0">
                              <a:solidFill>
                                <a:srgbClr val="FF0000"/>
                              </a:solidFill>
                              <a:latin typeface="Cambria Math" panose="02040503050406030204" pitchFamily="18" charset="0"/>
                            </a:rPr>
                          </m:ctrlPr>
                        </m:sSupPr>
                        <m:e>
                          <m:r>
                            <a:rPr lang="en-US" altLang="zh-TW" i="1">
                              <a:solidFill>
                                <a:srgbClr val="FF0000"/>
                              </a:solidFill>
                              <a:latin typeface="Cambria Math" panose="02040503050406030204" pitchFamily="18" charset="0"/>
                            </a:rPr>
                            <m:t>𝑀</m:t>
                          </m:r>
                        </m:e>
                        <m:sup>
                          <m:r>
                            <a:rPr lang="en-US" altLang="zh-TW" i="1">
                              <a:solidFill>
                                <a:srgbClr val="FF0000"/>
                              </a:solidFill>
                              <a:latin typeface="Cambria Math" panose="02040503050406030204" pitchFamily="18" charset="0"/>
                            </a:rPr>
                            <m:t>(</m:t>
                          </m:r>
                          <m:r>
                            <a:rPr lang="en-US" altLang="zh-TW" i="1">
                              <a:solidFill>
                                <a:srgbClr val="FF0000"/>
                              </a:solidFill>
                              <a:latin typeface="Cambria Math" panose="02040503050406030204" pitchFamily="18" charset="0"/>
                            </a:rPr>
                            <m:t>𝑡</m:t>
                          </m:r>
                          <m:r>
                            <a:rPr lang="en-US" altLang="zh-TW" i="1">
                              <a:solidFill>
                                <a:srgbClr val="FF0000"/>
                              </a:solidFill>
                              <a:latin typeface="Cambria Math" panose="02040503050406030204" pitchFamily="18" charset="0"/>
                            </a:rPr>
                            <m:t>)</m:t>
                          </m:r>
                        </m:sup>
                      </m:sSup>
                    </m:oMath>
                  </m:oMathPara>
                </a14:m>
                <a:endParaRPr lang="zh-TW" altLang="en-US" dirty="0"/>
              </a:p>
            </p:txBody>
          </p:sp>
        </mc:Choice>
        <mc:Fallback xmlns="">
          <p:sp>
            <p:nvSpPr>
              <p:cNvPr id="51" name="文字方塊 50">
                <a:extLst>
                  <a:ext uri="{FF2B5EF4-FFF2-40B4-BE49-F238E27FC236}">
                    <a16:creationId xmlns:a16="http://schemas.microsoft.com/office/drawing/2014/main" id="{ACCC9626-5FB3-4BDB-AEF5-4EA90B713442}"/>
                  </a:ext>
                </a:extLst>
              </p:cNvPr>
              <p:cNvSpPr txBox="1">
                <a:spLocks noRot="1" noChangeAspect="1" noMove="1" noResize="1" noEditPoints="1" noAdjustHandles="1" noChangeArrowheads="1" noChangeShapeType="1" noTextEdit="1"/>
              </p:cNvSpPr>
              <p:nvPr/>
            </p:nvSpPr>
            <p:spPr>
              <a:xfrm>
                <a:off x="6454921" y="4911635"/>
                <a:ext cx="778532" cy="380810"/>
              </a:xfrm>
              <a:prstGeom prst="rect">
                <a:avLst/>
              </a:prstGeom>
              <a:blipFill>
                <a:blip r:embed="rId1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2" name="文字方塊 51">
                <a:extLst>
                  <a:ext uri="{FF2B5EF4-FFF2-40B4-BE49-F238E27FC236}">
                    <a16:creationId xmlns:a16="http://schemas.microsoft.com/office/drawing/2014/main" id="{0552ACC8-BA86-4EB3-A8C0-25F55851964E}"/>
                  </a:ext>
                </a:extLst>
              </p:cNvPr>
              <p:cNvSpPr txBox="1"/>
              <p:nvPr/>
            </p:nvSpPr>
            <p:spPr>
              <a:xfrm>
                <a:off x="8299587" y="6236946"/>
                <a:ext cx="86529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𝐷</m:t>
                          </m:r>
                        </m:e>
                        <m:sub>
                          <m:r>
                            <a:rPr lang="en-US" altLang="zh-TW" b="0" i="1" smtClean="0">
                              <a:latin typeface="Cambria Math" panose="02040503050406030204" pitchFamily="18" charset="0"/>
                            </a:rPr>
                            <m:t>1</m:t>
                          </m:r>
                        </m:sub>
                      </m:sSub>
                    </m:oMath>
                  </m:oMathPara>
                </a14:m>
                <a:endParaRPr lang="zh-TW" altLang="en-US" dirty="0"/>
              </a:p>
            </p:txBody>
          </p:sp>
        </mc:Choice>
        <mc:Fallback xmlns="">
          <p:sp>
            <p:nvSpPr>
              <p:cNvPr id="52" name="文字方塊 51">
                <a:extLst>
                  <a:ext uri="{FF2B5EF4-FFF2-40B4-BE49-F238E27FC236}">
                    <a16:creationId xmlns:a16="http://schemas.microsoft.com/office/drawing/2014/main" id="{0552ACC8-BA86-4EB3-A8C0-25F55851964E}"/>
                  </a:ext>
                </a:extLst>
              </p:cNvPr>
              <p:cNvSpPr txBox="1">
                <a:spLocks noRot="1" noChangeAspect="1" noMove="1" noResize="1" noEditPoints="1" noAdjustHandles="1" noChangeArrowheads="1" noChangeShapeType="1" noTextEdit="1"/>
              </p:cNvSpPr>
              <p:nvPr/>
            </p:nvSpPr>
            <p:spPr>
              <a:xfrm>
                <a:off x="8299587" y="6236946"/>
                <a:ext cx="865296" cy="369332"/>
              </a:xfrm>
              <a:prstGeom prst="rect">
                <a:avLst/>
              </a:prstGeom>
              <a:blipFill>
                <a:blip r:embed="rId1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3" name="文字方塊 52">
                <a:extLst>
                  <a:ext uri="{FF2B5EF4-FFF2-40B4-BE49-F238E27FC236}">
                    <a16:creationId xmlns:a16="http://schemas.microsoft.com/office/drawing/2014/main" id="{99DF727A-3AA0-4449-AEF1-57CD00FB33D1}"/>
                  </a:ext>
                </a:extLst>
              </p:cNvPr>
              <p:cNvSpPr txBox="1"/>
              <p:nvPr/>
            </p:nvSpPr>
            <p:spPr>
              <a:xfrm>
                <a:off x="9549552" y="6236946"/>
                <a:ext cx="86529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𝐷</m:t>
                          </m:r>
                        </m:e>
                        <m:sub>
                          <m:r>
                            <a:rPr lang="en-US" altLang="zh-TW" b="0" i="1" smtClean="0">
                              <a:latin typeface="Cambria Math" panose="02040503050406030204" pitchFamily="18" charset="0"/>
                            </a:rPr>
                            <m:t>2</m:t>
                          </m:r>
                        </m:sub>
                      </m:sSub>
                    </m:oMath>
                  </m:oMathPara>
                </a14:m>
                <a:endParaRPr lang="zh-TW" altLang="en-US" dirty="0"/>
              </a:p>
            </p:txBody>
          </p:sp>
        </mc:Choice>
        <mc:Fallback xmlns="">
          <p:sp>
            <p:nvSpPr>
              <p:cNvPr id="53" name="文字方塊 52">
                <a:extLst>
                  <a:ext uri="{FF2B5EF4-FFF2-40B4-BE49-F238E27FC236}">
                    <a16:creationId xmlns:a16="http://schemas.microsoft.com/office/drawing/2014/main" id="{99DF727A-3AA0-4449-AEF1-57CD00FB33D1}"/>
                  </a:ext>
                </a:extLst>
              </p:cNvPr>
              <p:cNvSpPr txBox="1">
                <a:spLocks noRot="1" noChangeAspect="1" noMove="1" noResize="1" noEditPoints="1" noAdjustHandles="1" noChangeArrowheads="1" noChangeShapeType="1" noTextEdit="1"/>
              </p:cNvSpPr>
              <p:nvPr/>
            </p:nvSpPr>
            <p:spPr>
              <a:xfrm>
                <a:off x="9549552" y="6236946"/>
                <a:ext cx="865296" cy="369332"/>
              </a:xfrm>
              <a:prstGeom prst="rect">
                <a:avLst/>
              </a:prstGeom>
              <a:blipFill>
                <a:blip r:embed="rId1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4" name="文字方塊 53">
                <a:extLst>
                  <a:ext uri="{FF2B5EF4-FFF2-40B4-BE49-F238E27FC236}">
                    <a16:creationId xmlns:a16="http://schemas.microsoft.com/office/drawing/2014/main" id="{049A2476-61E2-4C65-A941-C19B1D2D7A63}"/>
                  </a:ext>
                </a:extLst>
              </p:cNvPr>
              <p:cNvSpPr txBox="1"/>
              <p:nvPr/>
            </p:nvSpPr>
            <p:spPr>
              <a:xfrm>
                <a:off x="10823341" y="6236946"/>
                <a:ext cx="86529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𝐷</m:t>
                          </m:r>
                        </m:e>
                        <m:sub>
                          <m:r>
                            <a:rPr lang="en-US" altLang="zh-TW" b="0" i="1" smtClean="0">
                              <a:latin typeface="Cambria Math" panose="02040503050406030204" pitchFamily="18" charset="0"/>
                            </a:rPr>
                            <m:t>3</m:t>
                          </m:r>
                        </m:sub>
                      </m:sSub>
                    </m:oMath>
                  </m:oMathPara>
                </a14:m>
                <a:endParaRPr lang="zh-TW" altLang="en-US" dirty="0"/>
              </a:p>
            </p:txBody>
          </p:sp>
        </mc:Choice>
        <mc:Fallback xmlns="">
          <p:sp>
            <p:nvSpPr>
              <p:cNvPr id="54" name="文字方塊 53">
                <a:extLst>
                  <a:ext uri="{FF2B5EF4-FFF2-40B4-BE49-F238E27FC236}">
                    <a16:creationId xmlns:a16="http://schemas.microsoft.com/office/drawing/2014/main" id="{049A2476-61E2-4C65-A941-C19B1D2D7A63}"/>
                  </a:ext>
                </a:extLst>
              </p:cNvPr>
              <p:cNvSpPr txBox="1">
                <a:spLocks noRot="1" noChangeAspect="1" noMove="1" noResize="1" noEditPoints="1" noAdjustHandles="1" noChangeArrowheads="1" noChangeShapeType="1" noTextEdit="1"/>
              </p:cNvSpPr>
              <p:nvPr/>
            </p:nvSpPr>
            <p:spPr>
              <a:xfrm>
                <a:off x="10823341" y="6236946"/>
                <a:ext cx="865296" cy="369332"/>
              </a:xfrm>
              <a:prstGeom prst="rect">
                <a:avLst/>
              </a:prstGeom>
              <a:blipFill>
                <a:blip r:embed="rId1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5" name="文字方塊 54">
                <a:extLst>
                  <a:ext uri="{FF2B5EF4-FFF2-40B4-BE49-F238E27FC236}">
                    <a16:creationId xmlns:a16="http://schemas.microsoft.com/office/drawing/2014/main" id="{52F2C0D7-0043-41CF-B82D-197F49B7253B}"/>
                  </a:ext>
                </a:extLst>
              </p:cNvPr>
              <p:cNvSpPr txBox="1"/>
              <p:nvPr/>
            </p:nvSpPr>
            <p:spPr>
              <a:xfrm>
                <a:off x="8931604" y="4929745"/>
                <a:ext cx="901874" cy="4472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i="1" smtClean="0">
                              <a:solidFill>
                                <a:srgbClr val="FF0000"/>
                              </a:solidFill>
                              <a:latin typeface="Cambria Math" panose="02040503050406030204" pitchFamily="18" charset="0"/>
                            </a:rPr>
                          </m:ctrlPr>
                        </m:sSubSupPr>
                        <m:e>
                          <m:r>
                            <a:rPr lang="en-US" altLang="zh-TW" i="1">
                              <a:solidFill>
                                <a:srgbClr val="FF0000"/>
                              </a:solidFill>
                              <a:latin typeface="Cambria Math" panose="02040503050406030204" pitchFamily="18" charset="0"/>
                            </a:rPr>
                            <m:t>𝑀</m:t>
                          </m:r>
                        </m:e>
                        <m:sub>
                          <m:r>
                            <a:rPr lang="en-US" altLang="zh-TW" b="0" i="1" smtClean="0">
                              <a:solidFill>
                                <a:srgbClr val="FF0000"/>
                              </a:solidFill>
                              <a:latin typeface="Cambria Math" panose="02040503050406030204" pitchFamily="18" charset="0"/>
                            </a:rPr>
                            <m:t>2</m:t>
                          </m:r>
                        </m:sub>
                        <m:sup>
                          <m:d>
                            <m:dPr>
                              <m:ctrlPr>
                                <a:rPr lang="en-US" altLang="zh-TW" i="1">
                                  <a:solidFill>
                                    <a:srgbClr val="FF0000"/>
                                  </a:solidFill>
                                  <a:latin typeface="Cambria Math" panose="02040503050406030204" pitchFamily="18" charset="0"/>
                                </a:rPr>
                              </m:ctrlPr>
                            </m:dPr>
                            <m:e>
                              <m:r>
                                <a:rPr lang="en-US" altLang="zh-TW" i="1">
                                  <a:solidFill>
                                    <a:srgbClr val="FF0000"/>
                                  </a:solidFill>
                                  <a:latin typeface="Cambria Math" panose="02040503050406030204" pitchFamily="18" charset="0"/>
                                </a:rPr>
                                <m:t>𝑡</m:t>
                              </m:r>
                              <m:r>
                                <a:rPr lang="en-US" altLang="zh-TW" b="0" i="1" smtClean="0">
                                  <a:solidFill>
                                    <a:srgbClr val="FF0000"/>
                                  </a:solidFill>
                                  <a:latin typeface="Cambria Math" panose="02040503050406030204" pitchFamily="18" charset="0"/>
                                </a:rPr>
                                <m:t>+1</m:t>
                              </m:r>
                            </m:e>
                          </m:d>
                        </m:sup>
                      </m:sSubSup>
                      <m:r>
                        <a:rPr lang="en-US" altLang="zh-TW" b="0" i="1" smtClean="0">
                          <a:latin typeface="Cambria Math" panose="02040503050406030204" pitchFamily="18" charset="0"/>
                        </a:rPr>
                        <m:t>, </m:t>
                      </m:r>
                      <m:r>
                        <a:rPr lang="en-US" altLang="zh-TW" b="0" i="1" smtClean="0">
                          <a:solidFill>
                            <a:srgbClr val="FF0000"/>
                          </a:solidFill>
                          <a:latin typeface="Cambria Math" panose="02040503050406030204" pitchFamily="18" charset="0"/>
                        </a:rPr>
                        <m:t>𝑋</m:t>
                      </m:r>
                    </m:oMath>
                  </m:oMathPara>
                </a14:m>
                <a:endParaRPr lang="zh-TW" altLang="en-US" dirty="0"/>
              </a:p>
            </p:txBody>
          </p:sp>
        </mc:Choice>
        <mc:Fallback xmlns="">
          <p:sp>
            <p:nvSpPr>
              <p:cNvPr id="55" name="文字方塊 54">
                <a:extLst>
                  <a:ext uri="{FF2B5EF4-FFF2-40B4-BE49-F238E27FC236}">
                    <a16:creationId xmlns:a16="http://schemas.microsoft.com/office/drawing/2014/main" id="{52F2C0D7-0043-41CF-B82D-197F49B7253B}"/>
                  </a:ext>
                </a:extLst>
              </p:cNvPr>
              <p:cNvSpPr txBox="1">
                <a:spLocks noRot="1" noChangeAspect="1" noMove="1" noResize="1" noEditPoints="1" noAdjustHandles="1" noChangeArrowheads="1" noChangeShapeType="1" noTextEdit="1"/>
              </p:cNvSpPr>
              <p:nvPr/>
            </p:nvSpPr>
            <p:spPr>
              <a:xfrm>
                <a:off x="8931604" y="4929745"/>
                <a:ext cx="901874" cy="447238"/>
              </a:xfrm>
              <a:prstGeom prst="rect">
                <a:avLst/>
              </a:prstGeom>
              <a:blipFill>
                <a:blip r:embed="rId17"/>
                <a:stretch>
                  <a:fillRect r="-1756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6" name="文字方塊 55">
                <a:extLst>
                  <a:ext uri="{FF2B5EF4-FFF2-40B4-BE49-F238E27FC236}">
                    <a16:creationId xmlns:a16="http://schemas.microsoft.com/office/drawing/2014/main" id="{4A9AB719-4C32-4F03-B125-22E2A6F5F6E0}"/>
                  </a:ext>
                </a:extLst>
              </p:cNvPr>
              <p:cNvSpPr txBox="1"/>
              <p:nvPr/>
            </p:nvSpPr>
            <p:spPr>
              <a:xfrm>
                <a:off x="10699473" y="4258161"/>
                <a:ext cx="901874" cy="4472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i="1" smtClean="0">
                              <a:solidFill>
                                <a:srgbClr val="FF0000"/>
                              </a:solidFill>
                              <a:latin typeface="Cambria Math" panose="02040503050406030204" pitchFamily="18" charset="0"/>
                            </a:rPr>
                          </m:ctrlPr>
                        </m:sSubSupPr>
                        <m:e>
                          <m:r>
                            <a:rPr lang="en-US" altLang="zh-TW" i="1">
                              <a:solidFill>
                                <a:srgbClr val="FF0000"/>
                              </a:solidFill>
                              <a:latin typeface="Cambria Math" panose="02040503050406030204" pitchFamily="18" charset="0"/>
                            </a:rPr>
                            <m:t>𝑀</m:t>
                          </m:r>
                        </m:e>
                        <m:sub>
                          <m:r>
                            <a:rPr lang="en-US" altLang="zh-TW" b="0" i="1" smtClean="0">
                              <a:solidFill>
                                <a:srgbClr val="FF0000"/>
                              </a:solidFill>
                              <a:latin typeface="Cambria Math" panose="02040503050406030204" pitchFamily="18" charset="0"/>
                            </a:rPr>
                            <m:t>3</m:t>
                          </m:r>
                        </m:sub>
                        <m:sup>
                          <m:d>
                            <m:dPr>
                              <m:ctrlPr>
                                <a:rPr lang="en-US" altLang="zh-TW" i="1">
                                  <a:solidFill>
                                    <a:srgbClr val="FF0000"/>
                                  </a:solidFill>
                                  <a:latin typeface="Cambria Math" panose="02040503050406030204" pitchFamily="18" charset="0"/>
                                </a:rPr>
                              </m:ctrlPr>
                            </m:dPr>
                            <m:e>
                              <m:r>
                                <a:rPr lang="en-US" altLang="zh-TW" i="1">
                                  <a:solidFill>
                                    <a:srgbClr val="FF0000"/>
                                  </a:solidFill>
                                  <a:latin typeface="Cambria Math" panose="02040503050406030204" pitchFamily="18" charset="0"/>
                                </a:rPr>
                                <m:t>𝑡</m:t>
                              </m:r>
                              <m:r>
                                <a:rPr lang="en-US" altLang="zh-TW" b="0" i="1" smtClean="0">
                                  <a:solidFill>
                                    <a:srgbClr val="FF0000"/>
                                  </a:solidFill>
                                  <a:latin typeface="Cambria Math" panose="02040503050406030204" pitchFamily="18" charset="0"/>
                                </a:rPr>
                                <m:t>+1</m:t>
                              </m:r>
                            </m:e>
                          </m:d>
                        </m:sup>
                      </m:sSubSup>
                      <m:r>
                        <a:rPr lang="en-US" altLang="zh-TW" b="0" i="1" smtClean="0">
                          <a:solidFill>
                            <a:schemeClr val="tx1"/>
                          </a:solidFill>
                          <a:latin typeface="Cambria Math" panose="02040503050406030204" pitchFamily="18" charset="0"/>
                        </a:rPr>
                        <m:t>, </m:t>
                      </m:r>
                      <m:r>
                        <a:rPr lang="en-US" altLang="zh-TW" b="0" i="1" smtClean="0">
                          <a:solidFill>
                            <a:schemeClr val="tx1"/>
                          </a:solidFill>
                          <a:latin typeface="Cambria Math" panose="02040503050406030204" pitchFamily="18" charset="0"/>
                        </a:rPr>
                        <m:t>𝑂</m:t>
                      </m:r>
                    </m:oMath>
                  </m:oMathPara>
                </a14:m>
                <a:endParaRPr lang="zh-TW" altLang="en-US" dirty="0"/>
              </a:p>
            </p:txBody>
          </p:sp>
        </mc:Choice>
        <mc:Fallback xmlns="">
          <p:sp>
            <p:nvSpPr>
              <p:cNvPr id="56" name="文字方塊 55">
                <a:extLst>
                  <a:ext uri="{FF2B5EF4-FFF2-40B4-BE49-F238E27FC236}">
                    <a16:creationId xmlns:a16="http://schemas.microsoft.com/office/drawing/2014/main" id="{4A9AB719-4C32-4F03-B125-22E2A6F5F6E0}"/>
                  </a:ext>
                </a:extLst>
              </p:cNvPr>
              <p:cNvSpPr txBox="1">
                <a:spLocks noRot="1" noChangeAspect="1" noMove="1" noResize="1" noEditPoints="1" noAdjustHandles="1" noChangeArrowheads="1" noChangeShapeType="1" noTextEdit="1"/>
              </p:cNvSpPr>
              <p:nvPr/>
            </p:nvSpPr>
            <p:spPr>
              <a:xfrm>
                <a:off x="10699473" y="4258161"/>
                <a:ext cx="901874" cy="447238"/>
              </a:xfrm>
              <a:prstGeom prst="rect">
                <a:avLst/>
              </a:prstGeom>
              <a:blipFill>
                <a:blip r:embed="rId18"/>
                <a:stretch>
                  <a:fillRect r="-18243"/>
                </a:stretch>
              </a:blipFill>
            </p:spPr>
            <p:txBody>
              <a:bodyPr/>
              <a:lstStyle/>
              <a:p>
                <a:r>
                  <a:rPr lang="zh-TW" altLang="en-US">
                    <a:noFill/>
                  </a:rPr>
                  <a:t> </a:t>
                </a:r>
              </a:p>
            </p:txBody>
          </p:sp>
        </mc:Fallback>
      </mc:AlternateContent>
      <p:pic>
        <p:nvPicPr>
          <p:cNvPr id="42" name="圖片 41">
            <a:extLst>
              <a:ext uri="{FF2B5EF4-FFF2-40B4-BE49-F238E27FC236}">
                <a16:creationId xmlns:a16="http://schemas.microsoft.com/office/drawing/2014/main" id="{C07A593B-8D3F-4980-BAAB-EB1147E58A9A}"/>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130802" y="5494618"/>
            <a:ext cx="676405" cy="676405"/>
          </a:xfrm>
          <a:prstGeom prst="rect">
            <a:avLst/>
          </a:prstGeom>
        </p:spPr>
      </p:pic>
      <p:pic>
        <p:nvPicPr>
          <p:cNvPr id="43" name="圖片 42">
            <a:extLst>
              <a:ext uri="{FF2B5EF4-FFF2-40B4-BE49-F238E27FC236}">
                <a16:creationId xmlns:a16="http://schemas.microsoft.com/office/drawing/2014/main" id="{98995C48-A573-4C45-AF1A-D61455888E66}"/>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6997871" y="5506603"/>
            <a:ext cx="676405" cy="676405"/>
          </a:xfrm>
          <a:prstGeom prst="rect">
            <a:avLst/>
          </a:prstGeom>
        </p:spPr>
      </p:pic>
      <p:pic>
        <p:nvPicPr>
          <p:cNvPr id="45" name="圖片 44">
            <a:extLst>
              <a:ext uri="{FF2B5EF4-FFF2-40B4-BE49-F238E27FC236}">
                <a16:creationId xmlns:a16="http://schemas.microsoft.com/office/drawing/2014/main" id="{0D094C48-396B-41A9-B381-B60F69DCAD93}"/>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0899220" y="5492463"/>
            <a:ext cx="676405" cy="676405"/>
          </a:xfrm>
          <a:prstGeom prst="rect">
            <a:avLst/>
          </a:prstGeom>
        </p:spPr>
      </p:pic>
    </p:spTree>
    <p:extLst>
      <p:ext uri="{BB962C8B-B14F-4D97-AF65-F5344CB8AC3E}">
        <p14:creationId xmlns:p14="http://schemas.microsoft.com/office/powerpoint/2010/main" val="323622864"/>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C51965-3B55-4A2C-8171-E572382DD444}"/>
              </a:ext>
            </a:extLst>
          </p:cNvPr>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Poisoning Attack</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7E658B3D-20B6-435E-B15B-C0553C4AE19F}"/>
              </a:ext>
            </a:extLst>
          </p:cNvPr>
          <p:cNvSpPr>
            <a:spLocks noGrp="1"/>
          </p:cNvSpPr>
          <p:nvPr>
            <p:ph idx="1"/>
          </p:nvPr>
        </p:nvSpPr>
        <p:spPr>
          <a:xfrm>
            <a:off x="838200" y="1690688"/>
            <a:ext cx="10515600" cy="4486275"/>
          </a:xfrm>
        </p:spPr>
        <p:txBody>
          <a:bodyPr>
            <a:normAutofit/>
          </a:bodyPr>
          <a:lstStyle/>
          <a:p>
            <a:r>
              <a:rPr lang="en-US" altLang="zh-TW" dirty="0">
                <a:cs typeface="Times New Roman" panose="02020603050405020304" pitchFamily="18" charset="0"/>
              </a:rPr>
              <a:t>Pros</a:t>
            </a:r>
          </a:p>
          <a:p>
            <a:pPr lvl="1"/>
            <a:r>
              <a:rPr lang="en-US" altLang="zh-TW" sz="2000" dirty="0">
                <a:cs typeface="Times New Roman" panose="02020603050405020304" pitchFamily="18" charset="0"/>
              </a:rPr>
              <a:t>Validation process is independent of schemes. Easy to deploy. </a:t>
            </a:r>
          </a:p>
          <a:p>
            <a:r>
              <a:rPr lang="en-US" altLang="zh-TW" dirty="0">
                <a:cs typeface="Times New Roman" panose="02020603050405020304" pitchFamily="18" charset="0"/>
              </a:rPr>
              <a:t>Cons</a:t>
            </a:r>
          </a:p>
          <a:p>
            <a:pPr lvl="1"/>
            <a:r>
              <a:rPr lang="en-US" altLang="zh-TW" sz="2000" dirty="0">
                <a:cs typeface="Times New Roman" panose="02020603050405020304" pitchFamily="18" charset="0"/>
              </a:rPr>
              <a:t>Failed when </a:t>
            </a:r>
            <a:r>
              <a:rPr lang="en-US" altLang="zh-TW" sz="2000">
                <a:cs typeface="Times New Roman" panose="02020603050405020304" pitchFamily="18" charset="0"/>
              </a:rPr>
              <a:t>there are more </a:t>
            </a:r>
            <a:r>
              <a:rPr lang="en-US" altLang="zh-TW" sz="2000" dirty="0">
                <a:cs typeface="Times New Roman" panose="02020603050405020304" pitchFamily="18" charset="0"/>
              </a:rPr>
              <a:t>than half of clients are malicious.</a:t>
            </a:r>
          </a:p>
          <a:p>
            <a:pPr lvl="1"/>
            <a:r>
              <a:rPr lang="en-US" altLang="zh-TW" sz="2000" dirty="0">
                <a:cs typeface="Times New Roman" panose="02020603050405020304" pitchFamily="18" charset="0"/>
              </a:rPr>
              <a:t>Unable to specify malicious clients.</a:t>
            </a:r>
          </a:p>
          <a:p>
            <a:pPr lvl="1"/>
            <a:endParaRPr lang="en-US" altLang="zh-TW" sz="2000" dirty="0">
              <a:cs typeface="Times New Roman" panose="02020603050405020304" pitchFamily="18" charset="0"/>
            </a:endParaRPr>
          </a:p>
          <a:p>
            <a:pPr lvl="1"/>
            <a:endParaRPr lang="en-US" altLang="zh-TW" sz="2000" dirty="0">
              <a:cs typeface="Times New Roman" panose="02020603050405020304" pitchFamily="18" charset="0"/>
            </a:endParaRPr>
          </a:p>
          <a:p>
            <a:pPr lvl="1"/>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 name="投影片編號版面配置區 4">
            <a:extLst>
              <a:ext uri="{FF2B5EF4-FFF2-40B4-BE49-F238E27FC236}">
                <a16:creationId xmlns:a16="http://schemas.microsoft.com/office/drawing/2014/main" id="{6FDB81DD-25D0-4B7D-85DA-01947671727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25</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090606099"/>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C51965-3B55-4A2C-8171-E572382DD444}"/>
              </a:ext>
            </a:extLst>
          </p:cNvPr>
          <p:cNvSpPr>
            <a:spLocks noGrp="1"/>
          </p:cNvSpPr>
          <p:nvPr>
            <p:ph type="title"/>
          </p:nvPr>
        </p:nvSpPr>
        <p:spPr/>
        <p:txBody>
          <a:bodyPr/>
          <a:lstStyle/>
          <a:p>
            <a:r>
              <a:rPr lang="en-US" altLang="zh-TW" dirty="0">
                <a:cs typeface="Times New Roman" panose="02020603050405020304" pitchFamily="18" charset="0"/>
              </a:rPr>
              <a:t>Aggregated Workflow</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7E658B3D-20B6-435E-B15B-C0553C4AE19F}"/>
              </a:ext>
            </a:extLst>
          </p:cNvPr>
          <p:cNvSpPr>
            <a:spLocks noGrp="1"/>
          </p:cNvSpPr>
          <p:nvPr>
            <p:ph idx="1"/>
          </p:nvPr>
        </p:nvSpPr>
        <p:spPr>
          <a:xfrm>
            <a:off x="838200" y="1343608"/>
            <a:ext cx="10515600" cy="4833355"/>
          </a:xfrm>
        </p:spPr>
        <p:txBody>
          <a:bodyPr>
            <a:normAutofit/>
          </a:bodyPr>
          <a:lstStyle/>
          <a:p>
            <a:pPr>
              <a:lnSpc>
                <a:spcPct val="100000"/>
              </a:lnSpc>
            </a:pPr>
            <a:r>
              <a:rPr lang="en-US" altLang="zh-TW" sz="20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Starting a new round</a:t>
            </a:r>
          </a:p>
          <a:p>
            <a:pPr lvl="1">
              <a:lnSpc>
                <a:spcPct val="100000"/>
              </a:lnSpc>
            </a:pPr>
            <a:r>
              <a:rPr lang="en-US" altLang="zh-TW" sz="1600" dirty="0">
                <a:solidFill>
                  <a:srgbClr val="FF0000"/>
                </a:solidFill>
                <a:cs typeface="Times New Roman" panose="02020603050405020304" pitchFamily="18" charset="0"/>
              </a:rPr>
              <a:t>Sending back the result of last model.</a:t>
            </a:r>
            <a:endParaRPr lang="en-US" altLang="zh-TW" sz="1600" dirty="0">
              <a:cs typeface="Times New Roman" panose="02020603050405020304" pitchFamily="18" charset="0"/>
            </a:endParaRPr>
          </a:p>
          <a:p>
            <a:pPr>
              <a:lnSpc>
                <a:spcPct val="100000"/>
              </a:lnSpc>
            </a:pPr>
            <a:r>
              <a:rPr lang="en-US" altLang="zh-TW" sz="2000" dirty="0">
                <a:cs typeface="Times New Roman" panose="02020603050405020304" pitchFamily="18" charset="0"/>
              </a:rPr>
              <a:t>Decrypting models</a:t>
            </a:r>
          </a:p>
          <a:p>
            <a:pPr>
              <a:lnSpc>
                <a:spcPct val="100000"/>
              </a:lnSpc>
            </a:pPr>
            <a:r>
              <a:rPr lang="en-US" altLang="zh-TW" sz="2000" dirty="0">
                <a:cs typeface="Times New Roman" panose="02020603050405020304" pitchFamily="18" charset="0"/>
              </a:rPr>
              <a:t>Encrypting local models</a:t>
            </a:r>
          </a:p>
          <a:p>
            <a:pPr>
              <a:lnSpc>
                <a:spcPct val="100000"/>
              </a:lnSpc>
            </a:pPr>
            <a:r>
              <a:rPr lang="en-US" altLang="zh-TW" sz="2000" dirty="0">
                <a:cs typeface="Times New Roman" panose="02020603050405020304" pitchFamily="18" charset="0"/>
              </a:rPr>
              <a:t>Validation</a:t>
            </a:r>
          </a:p>
          <a:p>
            <a:pPr>
              <a:lnSpc>
                <a:spcPct val="100000"/>
              </a:lnSpc>
            </a:pPr>
            <a:r>
              <a:rPr lang="en-US" altLang="zh-TW" sz="2000" dirty="0">
                <a:cs typeface="Times New Roman" panose="02020603050405020304" pitchFamily="18" charset="0"/>
              </a:rPr>
              <a:t>Model update</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 name="投影片編號版面配置區 4">
            <a:extLst>
              <a:ext uri="{FF2B5EF4-FFF2-40B4-BE49-F238E27FC236}">
                <a16:creationId xmlns:a16="http://schemas.microsoft.com/office/drawing/2014/main" id="{6FDB81DD-25D0-4B7D-85DA-01947671727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26</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7" name="圖片 6">
            <a:extLst>
              <a:ext uri="{FF2B5EF4-FFF2-40B4-BE49-F238E27FC236}">
                <a16:creationId xmlns:a16="http://schemas.microsoft.com/office/drawing/2014/main" id="{81CFA8AA-46E9-4F9B-BE7F-76F02774DE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1871" y="5391899"/>
            <a:ext cx="676405" cy="676405"/>
          </a:xfrm>
          <a:prstGeom prst="rect">
            <a:avLst/>
          </a:prstGeom>
        </p:spPr>
      </p:pic>
      <p:pic>
        <p:nvPicPr>
          <p:cNvPr id="9" name="圖片 8">
            <a:extLst>
              <a:ext uri="{FF2B5EF4-FFF2-40B4-BE49-F238E27FC236}">
                <a16:creationId xmlns:a16="http://schemas.microsoft.com/office/drawing/2014/main" id="{66AC1436-815A-4CAB-A28F-8AE061F412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9828" y="5396875"/>
            <a:ext cx="676405" cy="676405"/>
          </a:xfrm>
          <a:prstGeom prst="rect">
            <a:avLst/>
          </a:prstGeom>
        </p:spPr>
      </p:pic>
      <p:pic>
        <p:nvPicPr>
          <p:cNvPr id="10" name="圖片 9">
            <a:extLst>
              <a:ext uri="{FF2B5EF4-FFF2-40B4-BE49-F238E27FC236}">
                <a16:creationId xmlns:a16="http://schemas.microsoft.com/office/drawing/2014/main" id="{5825882B-4730-446E-A0F8-12E6D285A9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7785" y="5391900"/>
            <a:ext cx="676405" cy="676405"/>
          </a:xfrm>
          <a:prstGeom prst="rect">
            <a:avLst/>
          </a:prstGeom>
        </p:spPr>
      </p:pic>
      <mc:AlternateContent xmlns:mc="http://schemas.openxmlformats.org/markup-compatibility/2006" xmlns:a14="http://schemas.microsoft.com/office/drawing/2010/main">
        <mc:Choice Requires="a14">
          <p:sp>
            <p:nvSpPr>
              <p:cNvPr id="14" name="文字方塊 13">
                <a:extLst>
                  <a:ext uri="{FF2B5EF4-FFF2-40B4-BE49-F238E27FC236}">
                    <a16:creationId xmlns:a16="http://schemas.microsoft.com/office/drawing/2014/main" id="{1C6E2401-B047-4AA9-B13A-D8DAA90F41DB}"/>
                  </a:ext>
                </a:extLst>
              </p:cNvPr>
              <p:cNvSpPr txBox="1"/>
              <p:nvPr/>
            </p:nvSpPr>
            <p:spPr>
              <a:xfrm>
                <a:off x="1626757" y="6176476"/>
                <a:ext cx="90187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m:t>
                          </m:r>
                          <m:r>
                            <a:rPr lang="en-US" altLang="zh-TW" b="0" i="1" smtClean="0">
                              <a:latin typeface="Cambria Math" panose="02040503050406030204" pitchFamily="18" charset="0"/>
                            </a:rPr>
                            <m:t>𝑠</m:t>
                          </m:r>
                          <m:r>
                            <a:rPr lang="en-US" altLang="zh-TW" b="0" i="1" smtClean="0">
                              <a:latin typeface="Cambria Math" panose="02040503050406030204" pitchFamily="18" charset="0"/>
                            </a:rPr>
                            <m:t>]</m:t>
                          </m:r>
                        </m:e>
                        <m:sub>
                          <m:r>
                            <a:rPr lang="en-US" altLang="zh-TW" b="0" i="1" smtClean="0">
                              <a:latin typeface="Cambria Math" panose="02040503050406030204" pitchFamily="18" charset="0"/>
                            </a:rPr>
                            <m:t>0</m:t>
                          </m:r>
                        </m:sub>
                      </m:sSub>
                    </m:oMath>
                  </m:oMathPara>
                </a14:m>
                <a:endParaRPr lang="zh-TW" altLang="en-US" dirty="0"/>
              </a:p>
            </p:txBody>
          </p:sp>
        </mc:Choice>
        <mc:Fallback xmlns="">
          <p:sp>
            <p:nvSpPr>
              <p:cNvPr id="14" name="文字方塊 13">
                <a:extLst>
                  <a:ext uri="{FF2B5EF4-FFF2-40B4-BE49-F238E27FC236}">
                    <a16:creationId xmlns:a16="http://schemas.microsoft.com/office/drawing/2014/main" id="{1C6E2401-B047-4AA9-B13A-D8DAA90F41DB}"/>
                  </a:ext>
                </a:extLst>
              </p:cNvPr>
              <p:cNvSpPr txBox="1">
                <a:spLocks noRot="1" noChangeAspect="1" noMove="1" noResize="1" noEditPoints="1" noAdjustHandles="1" noChangeArrowheads="1" noChangeShapeType="1" noTextEdit="1"/>
              </p:cNvSpPr>
              <p:nvPr/>
            </p:nvSpPr>
            <p:spPr>
              <a:xfrm>
                <a:off x="1626757" y="6176476"/>
                <a:ext cx="901874" cy="369332"/>
              </a:xfrm>
              <a:prstGeom prst="rect">
                <a:avLst/>
              </a:prstGeom>
              <a:blipFill>
                <a:blip r:embed="rId3"/>
                <a:stretch>
                  <a:fillRect b="-1475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 name="文字方塊 14">
                <a:extLst>
                  <a:ext uri="{FF2B5EF4-FFF2-40B4-BE49-F238E27FC236}">
                    <a16:creationId xmlns:a16="http://schemas.microsoft.com/office/drawing/2014/main" id="{73086106-26BA-4184-A344-429307059E0A}"/>
                  </a:ext>
                </a:extLst>
              </p:cNvPr>
              <p:cNvSpPr txBox="1"/>
              <p:nvPr/>
            </p:nvSpPr>
            <p:spPr>
              <a:xfrm>
                <a:off x="2682577" y="6176476"/>
                <a:ext cx="90187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d>
                            <m:dPr>
                              <m:begChr m:val="["/>
                              <m:endChr m:val="]"/>
                              <m:ctrlPr>
                                <a:rPr lang="en-US" altLang="zh-TW" i="1">
                                  <a:latin typeface="Cambria Math" panose="02040503050406030204" pitchFamily="18" charset="0"/>
                                </a:rPr>
                              </m:ctrlPr>
                            </m:dPr>
                            <m:e>
                              <m:r>
                                <a:rPr lang="en-US" altLang="zh-TW" b="0" i="1" smtClean="0">
                                  <a:latin typeface="Cambria Math" panose="02040503050406030204" pitchFamily="18" charset="0"/>
                                </a:rPr>
                                <m:t>𝑠</m:t>
                              </m:r>
                            </m:e>
                          </m:d>
                        </m:e>
                        <m:sub>
                          <m:r>
                            <a:rPr lang="en-US" altLang="zh-TW" b="0" i="1" smtClean="0">
                              <a:latin typeface="Cambria Math" panose="02040503050406030204" pitchFamily="18" charset="0"/>
                            </a:rPr>
                            <m:t>2</m:t>
                          </m:r>
                        </m:sub>
                      </m:sSub>
                    </m:oMath>
                  </m:oMathPara>
                </a14:m>
                <a:endParaRPr lang="zh-TW" altLang="en-US" dirty="0"/>
              </a:p>
            </p:txBody>
          </p:sp>
        </mc:Choice>
        <mc:Fallback xmlns="">
          <p:sp>
            <p:nvSpPr>
              <p:cNvPr id="15" name="文字方塊 14">
                <a:extLst>
                  <a:ext uri="{FF2B5EF4-FFF2-40B4-BE49-F238E27FC236}">
                    <a16:creationId xmlns:a16="http://schemas.microsoft.com/office/drawing/2014/main" id="{73086106-26BA-4184-A344-429307059E0A}"/>
                  </a:ext>
                </a:extLst>
              </p:cNvPr>
              <p:cNvSpPr txBox="1">
                <a:spLocks noRot="1" noChangeAspect="1" noMove="1" noResize="1" noEditPoints="1" noAdjustHandles="1" noChangeArrowheads="1" noChangeShapeType="1" noTextEdit="1"/>
              </p:cNvSpPr>
              <p:nvPr/>
            </p:nvSpPr>
            <p:spPr>
              <a:xfrm>
                <a:off x="2682577" y="6176476"/>
                <a:ext cx="901874" cy="369332"/>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文字方塊 15">
                <a:extLst>
                  <a:ext uri="{FF2B5EF4-FFF2-40B4-BE49-F238E27FC236}">
                    <a16:creationId xmlns:a16="http://schemas.microsoft.com/office/drawing/2014/main" id="{6C81FBA5-77EC-419A-8340-D681011C861A}"/>
                  </a:ext>
                </a:extLst>
              </p:cNvPr>
              <p:cNvSpPr txBox="1"/>
              <p:nvPr/>
            </p:nvSpPr>
            <p:spPr>
              <a:xfrm>
                <a:off x="3738247" y="6171684"/>
                <a:ext cx="90187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d>
                            <m:dPr>
                              <m:begChr m:val="["/>
                              <m:endChr m:val="]"/>
                              <m:ctrlPr>
                                <a:rPr lang="en-US" altLang="zh-TW" i="1">
                                  <a:latin typeface="Cambria Math" panose="02040503050406030204" pitchFamily="18" charset="0"/>
                                </a:rPr>
                              </m:ctrlPr>
                            </m:dPr>
                            <m:e>
                              <m:r>
                                <a:rPr lang="en-US" altLang="zh-TW" b="0" i="1" smtClean="0">
                                  <a:latin typeface="Cambria Math" panose="02040503050406030204" pitchFamily="18" charset="0"/>
                                </a:rPr>
                                <m:t>𝑠</m:t>
                              </m:r>
                            </m:e>
                          </m:d>
                        </m:e>
                        <m:sub>
                          <m:r>
                            <a:rPr lang="en-US" altLang="zh-TW" b="0" i="1" smtClean="0">
                              <a:latin typeface="Cambria Math" panose="02040503050406030204" pitchFamily="18" charset="0"/>
                            </a:rPr>
                            <m:t>4</m:t>
                          </m:r>
                        </m:sub>
                      </m:sSub>
                    </m:oMath>
                  </m:oMathPara>
                </a14:m>
                <a:endParaRPr lang="zh-TW" altLang="en-US" dirty="0"/>
              </a:p>
            </p:txBody>
          </p:sp>
        </mc:Choice>
        <mc:Fallback xmlns="">
          <p:sp>
            <p:nvSpPr>
              <p:cNvPr id="16" name="文字方塊 15">
                <a:extLst>
                  <a:ext uri="{FF2B5EF4-FFF2-40B4-BE49-F238E27FC236}">
                    <a16:creationId xmlns:a16="http://schemas.microsoft.com/office/drawing/2014/main" id="{6C81FBA5-77EC-419A-8340-D681011C861A}"/>
                  </a:ext>
                </a:extLst>
              </p:cNvPr>
              <p:cNvSpPr txBox="1">
                <a:spLocks noRot="1" noChangeAspect="1" noMove="1" noResize="1" noEditPoints="1" noAdjustHandles="1" noChangeArrowheads="1" noChangeShapeType="1" noTextEdit="1"/>
              </p:cNvSpPr>
              <p:nvPr/>
            </p:nvSpPr>
            <p:spPr>
              <a:xfrm>
                <a:off x="3738247" y="6171684"/>
                <a:ext cx="901874" cy="369332"/>
              </a:xfrm>
              <a:prstGeom prst="rect">
                <a:avLst/>
              </a:prstGeom>
              <a:blipFill>
                <a:blip r:embed="rId5"/>
                <a:stretch>
                  <a:fillRect/>
                </a:stretch>
              </a:blipFill>
            </p:spPr>
            <p:txBody>
              <a:bodyPr/>
              <a:lstStyle/>
              <a:p>
                <a:r>
                  <a:rPr lang="zh-TW" altLang="en-US">
                    <a:noFill/>
                  </a:rPr>
                  <a:t> </a:t>
                </a:r>
              </a:p>
            </p:txBody>
          </p:sp>
        </mc:Fallback>
      </mc:AlternateContent>
      <p:pic>
        <p:nvPicPr>
          <p:cNvPr id="19" name="圖片 18">
            <a:extLst>
              <a:ext uri="{FF2B5EF4-FFF2-40B4-BE49-F238E27FC236}">
                <a16:creationId xmlns:a16="http://schemas.microsoft.com/office/drawing/2014/main" id="{120C599C-FFA2-476A-9E06-6D13C5005FF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18141" y="1927782"/>
            <a:ext cx="755718" cy="1068224"/>
          </a:xfrm>
          <a:prstGeom prst="rect">
            <a:avLst/>
          </a:prstGeom>
        </p:spPr>
      </p:pic>
      <p:sp>
        <p:nvSpPr>
          <p:cNvPr id="25" name="矩形: 圓角 24">
            <a:extLst>
              <a:ext uri="{FF2B5EF4-FFF2-40B4-BE49-F238E27FC236}">
                <a16:creationId xmlns:a16="http://schemas.microsoft.com/office/drawing/2014/main" id="{8F6CC40D-2989-4624-B6AD-425D8C32609F}"/>
              </a:ext>
            </a:extLst>
          </p:cNvPr>
          <p:cNvSpPr/>
          <p:nvPr/>
        </p:nvSpPr>
        <p:spPr>
          <a:xfrm>
            <a:off x="1372744" y="4301325"/>
            <a:ext cx="3521390" cy="187563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47" name="圖片 46">
            <a:extLst>
              <a:ext uri="{FF2B5EF4-FFF2-40B4-BE49-F238E27FC236}">
                <a16:creationId xmlns:a16="http://schemas.microsoft.com/office/drawing/2014/main" id="{6BFB1DEB-6631-4B7F-BA82-1625BA3EDE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8771" y="5391899"/>
            <a:ext cx="676405" cy="676405"/>
          </a:xfrm>
          <a:prstGeom prst="rect">
            <a:avLst/>
          </a:prstGeom>
        </p:spPr>
      </p:pic>
      <p:pic>
        <p:nvPicPr>
          <p:cNvPr id="48" name="圖片 47">
            <a:extLst>
              <a:ext uri="{FF2B5EF4-FFF2-40B4-BE49-F238E27FC236}">
                <a16:creationId xmlns:a16="http://schemas.microsoft.com/office/drawing/2014/main" id="{20480EF0-A9A8-498D-ABA4-3137C6816E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6728" y="5396875"/>
            <a:ext cx="676405" cy="676405"/>
          </a:xfrm>
          <a:prstGeom prst="rect">
            <a:avLst/>
          </a:prstGeom>
        </p:spPr>
      </p:pic>
      <mc:AlternateContent xmlns:mc="http://schemas.openxmlformats.org/markup-compatibility/2006" xmlns:a14="http://schemas.microsoft.com/office/drawing/2010/main">
        <mc:Choice Requires="a14">
          <p:sp>
            <p:nvSpPr>
              <p:cNvPr id="58" name="文字方塊 57">
                <a:extLst>
                  <a:ext uri="{FF2B5EF4-FFF2-40B4-BE49-F238E27FC236}">
                    <a16:creationId xmlns:a16="http://schemas.microsoft.com/office/drawing/2014/main" id="{E73FB3DF-F3AD-4620-B204-3542A95A9876}"/>
                  </a:ext>
                </a:extLst>
              </p:cNvPr>
              <p:cNvSpPr txBox="1"/>
              <p:nvPr/>
            </p:nvSpPr>
            <p:spPr>
              <a:xfrm>
                <a:off x="7563657" y="6176476"/>
                <a:ext cx="90187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d>
                            <m:dPr>
                              <m:begChr m:val="["/>
                              <m:endChr m:val="]"/>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𝑠</m:t>
                              </m:r>
                            </m:e>
                          </m:d>
                        </m:e>
                        <m:sub>
                          <m:r>
                            <a:rPr lang="en-US" altLang="zh-TW" b="0" i="1" smtClean="0">
                              <a:latin typeface="Cambria Math" panose="02040503050406030204" pitchFamily="18" charset="0"/>
                            </a:rPr>
                            <m:t>1</m:t>
                          </m:r>
                        </m:sub>
                      </m:sSub>
                    </m:oMath>
                  </m:oMathPara>
                </a14:m>
                <a:endParaRPr lang="zh-TW" altLang="en-US" dirty="0"/>
              </a:p>
            </p:txBody>
          </p:sp>
        </mc:Choice>
        <mc:Fallback xmlns="">
          <p:sp>
            <p:nvSpPr>
              <p:cNvPr id="58" name="文字方塊 57">
                <a:extLst>
                  <a:ext uri="{FF2B5EF4-FFF2-40B4-BE49-F238E27FC236}">
                    <a16:creationId xmlns:a16="http://schemas.microsoft.com/office/drawing/2014/main" id="{E73FB3DF-F3AD-4620-B204-3542A95A9876}"/>
                  </a:ext>
                </a:extLst>
              </p:cNvPr>
              <p:cNvSpPr txBox="1">
                <a:spLocks noRot="1" noChangeAspect="1" noMove="1" noResize="1" noEditPoints="1" noAdjustHandles="1" noChangeArrowheads="1" noChangeShapeType="1" noTextEdit="1"/>
              </p:cNvSpPr>
              <p:nvPr/>
            </p:nvSpPr>
            <p:spPr>
              <a:xfrm>
                <a:off x="7563657" y="6176476"/>
                <a:ext cx="901874" cy="369332"/>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9" name="文字方塊 58">
                <a:extLst>
                  <a:ext uri="{FF2B5EF4-FFF2-40B4-BE49-F238E27FC236}">
                    <a16:creationId xmlns:a16="http://schemas.microsoft.com/office/drawing/2014/main" id="{5FE8E278-609A-466B-90D8-5214BA6CB4C3}"/>
                  </a:ext>
                </a:extLst>
              </p:cNvPr>
              <p:cNvSpPr txBox="1"/>
              <p:nvPr/>
            </p:nvSpPr>
            <p:spPr>
              <a:xfrm>
                <a:off x="8619477" y="6176476"/>
                <a:ext cx="90187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d>
                            <m:dPr>
                              <m:begChr m:val="["/>
                              <m:endChr m:val="]"/>
                              <m:ctrlPr>
                                <a:rPr lang="en-US" altLang="zh-TW" i="1">
                                  <a:latin typeface="Cambria Math" panose="02040503050406030204" pitchFamily="18" charset="0"/>
                                </a:rPr>
                              </m:ctrlPr>
                            </m:dPr>
                            <m:e>
                              <m:r>
                                <a:rPr lang="en-US" altLang="zh-TW" b="0" i="1" smtClean="0">
                                  <a:latin typeface="Cambria Math" panose="02040503050406030204" pitchFamily="18" charset="0"/>
                                </a:rPr>
                                <m:t>𝑠</m:t>
                              </m:r>
                            </m:e>
                          </m:d>
                        </m:e>
                        <m:sub>
                          <m:r>
                            <a:rPr lang="en-US" altLang="zh-TW" b="0" i="1" smtClean="0">
                              <a:latin typeface="Cambria Math" panose="02040503050406030204" pitchFamily="18" charset="0"/>
                            </a:rPr>
                            <m:t>2</m:t>
                          </m:r>
                        </m:sub>
                      </m:sSub>
                    </m:oMath>
                  </m:oMathPara>
                </a14:m>
                <a:endParaRPr lang="zh-TW" altLang="en-US" dirty="0"/>
              </a:p>
            </p:txBody>
          </p:sp>
        </mc:Choice>
        <mc:Fallback xmlns="">
          <p:sp>
            <p:nvSpPr>
              <p:cNvPr id="59" name="文字方塊 58">
                <a:extLst>
                  <a:ext uri="{FF2B5EF4-FFF2-40B4-BE49-F238E27FC236}">
                    <a16:creationId xmlns:a16="http://schemas.microsoft.com/office/drawing/2014/main" id="{5FE8E278-609A-466B-90D8-5214BA6CB4C3}"/>
                  </a:ext>
                </a:extLst>
              </p:cNvPr>
              <p:cNvSpPr txBox="1">
                <a:spLocks noRot="1" noChangeAspect="1" noMove="1" noResize="1" noEditPoints="1" noAdjustHandles="1" noChangeArrowheads="1" noChangeShapeType="1" noTextEdit="1"/>
              </p:cNvSpPr>
              <p:nvPr/>
            </p:nvSpPr>
            <p:spPr>
              <a:xfrm>
                <a:off x="8619477" y="6176476"/>
                <a:ext cx="901874" cy="369332"/>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0" name="文字方塊 59">
                <a:extLst>
                  <a:ext uri="{FF2B5EF4-FFF2-40B4-BE49-F238E27FC236}">
                    <a16:creationId xmlns:a16="http://schemas.microsoft.com/office/drawing/2014/main" id="{81A528AC-7A43-4A67-B78A-4B1A655B1354}"/>
                  </a:ext>
                </a:extLst>
              </p:cNvPr>
              <p:cNvSpPr txBox="1"/>
              <p:nvPr/>
            </p:nvSpPr>
            <p:spPr>
              <a:xfrm>
                <a:off x="9675147" y="6171684"/>
                <a:ext cx="90187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d>
                            <m:dPr>
                              <m:begChr m:val="["/>
                              <m:endChr m:val="]"/>
                              <m:ctrlPr>
                                <a:rPr lang="en-US" altLang="zh-TW" i="1">
                                  <a:latin typeface="Cambria Math" panose="02040503050406030204" pitchFamily="18" charset="0"/>
                                </a:rPr>
                              </m:ctrlPr>
                            </m:dPr>
                            <m:e>
                              <m:r>
                                <a:rPr lang="en-US" altLang="zh-TW" b="0" i="1" smtClean="0">
                                  <a:latin typeface="Cambria Math" panose="02040503050406030204" pitchFamily="18" charset="0"/>
                                </a:rPr>
                                <m:t>𝑠</m:t>
                              </m:r>
                            </m:e>
                          </m:d>
                        </m:e>
                        <m:sub>
                          <m:r>
                            <a:rPr lang="en-US" altLang="zh-TW" b="0" i="1" smtClean="0">
                              <a:latin typeface="Cambria Math" panose="02040503050406030204" pitchFamily="18" charset="0"/>
                            </a:rPr>
                            <m:t>3</m:t>
                          </m:r>
                        </m:sub>
                      </m:sSub>
                    </m:oMath>
                  </m:oMathPara>
                </a14:m>
                <a:endParaRPr lang="zh-TW" altLang="en-US" dirty="0"/>
              </a:p>
            </p:txBody>
          </p:sp>
        </mc:Choice>
        <mc:Fallback xmlns="">
          <p:sp>
            <p:nvSpPr>
              <p:cNvPr id="60" name="文字方塊 59">
                <a:extLst>
                  <a:ext uri="{FF2B5EF4-FFF2-40B4-BE49-F238E27FC236}">
                    <a16:creationId xmlns:a16="http://schemas.microsoft.com/office/drawing/2014/main" id="{81A528AC-7A43-4A67-B78A-4B1A655B1354}"/>
                  </a:ext>
                </a:extLst>
              </p:cNvPr>
              <p:cNvSpPr txBox="1">
                <a:spLocks noRot="1" noChangeAspect="1" noMove="1" noResize="1" noEditPoints="1" noAdjustHandles="1" noChangeArrowheads="1" noChangeShapeType="1" noTextEdit="1"/>
              </p:cNvSpPr>
              <p:nvPr/>
            </p:nvSpPr>
            <p:spPr>
              <a:xfrm>
                <a:off x="9675147" y="6171684"/>
                <a:ext cx="901874" cy="369332"/>
              </a:xfrm>
              <a:prstGeom prst="rect">
                <a:avLst/>
              </a:prstGeom>
              <a:blipFill>
                <a:blip r:embed="rId9"/>
                <a:stretch>
                  <a:fillRect/>
                </a:stretch>
              </a:blipFill>
            </p:spPr>
            <p:txBody>
              <a:bodyPr/>
              <a:lstStyle/>
              <a:p>
                <a:r>
                  <a:rPr lang="zh-TW" altLang="en-US">
                    <a:noFill/>
                  </a:rPr>
                  <a:t> </a:t>
                </a:r>
              </a:p>
            </p:txBody>
          </p:sp>
        </mc:Fallback>
      </mc:AlternateContent>
      <p:sp>
        <p:nvSpPr>
          <p:cNvPr id="61" name="矩形: 圓角 60">
            <a:extLst>
              <a:ext uri="{FF2B5EF4-FFF2-40B4-BE49-F238E27FC236}">
                <a16:creationId xmlns:a16="http://schemas.microsoft.com/office/drawing/2014/main" id="{233CB0C5-95E7-4BA3-B6EC-610B3785AE75}"/>
              </a:ext>
            </a:extLst>
          </p:cNvPr>
          <p:cNvSpPr/>
          <p:nvPr/>
        </p:nvSpPr>
        <p:spPr>
          <a:xfrm>
            <a:off x="7309644" y="4301325"/>
            <a:ext cx="3521390" cy="187563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文字方塊 25">
            <a:extLst>
              <a:ext uri="{FF2B5EF4-FFF2-40B4-BE49-F238E27FC236}">
                <a16:creationId xmlns:a16="http://schemas.microsoft.com/office/drawing/2014/main" id="{8610CBDF-4384-48FC-924E-C07F96A25611}"/>
              </a:ext>
            </a:extLst>
          </p:cNvPr>
          <p:cNvSpPr txBox="1"/>
          <p:nvPr/>
        </p:nvSpPr>
        <p:spPr>
          <a:xfrm>
            <a:off x="1389495" y="4376453"/>
            <a:ext cx="1028781" cy="369332"/>
          </a:xfrm>
          <a:prstGeom prst="rect">
            <a:avLst/>
          </a:prstGeom>
          <a:noFill/>
        </p:spPr>
        <p:txBody>
          <a:bodyPr wrap="square" rtlCol="0">
            <a:spAutoFit/>
          </a:bodyPr>
          <a:lstStyle/>
          <a:p>
            <a:r>
              <a:rPr lang="en-US" altLang="zh-TW" dirty="0"/>
              <a:t>Group 0</a:t>
            </a:r>
            <a:endParaRPr lang="zh-TW" altLang="en-US" dirty="0"/>
          </a:p>
        </p:txBody>
      </p:sp>
      <p:sp>
        <p:nvSpPr>
          <p:cNvPr id="64" name="文字方塊 63">
            <a:extLst>
              <a:ext uri="{FF2B5EF4-FFF2-40B4-BE49-F238E27FC236}">
                <a16:creationId xmlns:a16="http://schemas.microsoft.com/office/drawing/2014/main" id="{5FF38A51-E616-495D-9078-1F5FC2CBE179}"/>
              </a:ext>
            </a:extLst>
          </p:cNvPr>
          <p:cNvSpPr txBox="1"/>
          <p:nvPr/>
        </p:nvSpPr>
        <p:spPr>
          <a:xfrm>
            <a:off x="7309644" y="4376453"/>
            <a:ext cx="1028781" cy="369332"/>
          </a:xfrm>
          <a:prstGeom prst="rect">
            <a:avLst/>
          </a:prstGeom>
          <a:noFill/>
        </p:spPr>
        <p:txBody>
          <a:bodyPr wrap="square" rtlCol="0">
            <a:spAutoFit/>
          </a:bodyPr>
          <a:lstStyle/>
          <a:p>
            <a:r>
              <a:rPr lang="en-US" altLang="zh-TW" dirty="0"/>
              <a:t>Group 1</a:t>
            </a:r>
            <a:endParaRPr lang="zh-TW" altLang="en-US" dirty="0"/>
          </a:p>
        </p:txBody>
      </p:sp>
      <p:cxnSp>
        <p:nvCxnSpPr>
          <p:cNvPr id="37" name="直線單箭頭接點 36">
            <a:extLst>
              <a:ext uri="{FF2B5EF4-FFF2-40B4-BE49-F238E27FC236}">
                <a16:creationId xmlns:a16="http://schemas.microsoft.com/office/drawing/2014/main" id="{6E3B19F8-DA99-47BE-904D-F65F4C7B4420}"/>
              </a:ext>
            </a:extLst>
          </p:cNvPr>
          <p:cNvCxnSpPr>
            <a:stCxn id="19" idx="2"/>
            <a:endCxn id="25" idx="0"/>
          </p:cNvCxnSpPr>
          <p:nvPr/>
        </p:nvCxnSpPr>
        <p:spPr>
          <a:xfrm flipH="1">
            <a:off x="3133439" y="2996006"/>
            <a:ext cx="2962561" cy="1305319"/>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線單箭頭接點 64">
            <a:extLst>
              <a:ext uri="{FF2B5EF4-FFF2-40B4-BE49-F238E27FC236}">
                <a16:creationId xmlns:a16="http://schemas.microsoft.com/office/drawing/2014/main" id="{DFC218E0-C440-4D87-89FC-76F5995C8FA2}"/>
              </a:ext>
            </a:extLst>
          </p:cNvPr>
          <p:cNvCxnSpPr>
            <a:cxnSpLocks/>
            <a:stCxn id="19" idx="2"/>
            <a:endCxn id="61" idx="0"/>
          </p:cNvCxnSpPr>
          <p:nvPr/>
        </p:nvCxnSpPr>
        <p:spPr>
          <a:xfrm>
            <a:off x="6096000" y="2996006"/>
            <a:ext cx="2974339" cy="1305319"/>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文字方塊 65">
                <a:extLst>
                  <a:ext uri="{FF2B5EF4-FFF2-40B4-BE49-F238E27FC236}">
                    <a16:creationId xmlns:a16="http://schemas.microsoft.com/office/drawing/2014/main" id="{AAF9A778-4128-4137-8A89-3E415853B261}"/>
                  </a:ext>
                </a:extLst>
              </p:cNvPr>
              <p:cNvSpPr txBox="1"/>
              <p:nvPr/>
            </p:nvSpPr>
            <p:spPr>
              <a:xfrm>
                <a:off x="4534190" y="3526504"/>
                <a:ext cx="901874" cy="4156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𝐸𝑛</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𝑐</m:t>
                          </m:r>
                        </m:e>
                        <m:sub>
                          <m:r>
                            <a:rPr lang="en-US" altLang="zh-TW" b="0" i="1" smtClean="0">
                              <a:latin typeface="Cambria Math" panose="02040503050406030204" pitchFamily="18" charset="0"/>
                            </a:rPr>
                            <m:t>𝑝𝑘</m:t>
                          </m:r>
                        </m:sub>
                      </m:sSub>
                      <m:r>
                        <a:rPr lang="en-US" altLang="zh-TW" b="0" i="1" smtClean="0">
                          <a:latin typeface="Cambria Math" panose="02040503050406030204" pitchFamily="18" charset="0"/>
                        </a:rPr>
                        <m:t>(</m:t>
                      </m:r>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𝑀</m:t>
                          </m:r>
                        </m:e>
                        <m:sup>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𝑡</m:t>
                              </m:r>
                              <m:r>
                                <a:rPr lang="en-US" altLang="zh-TW" b="0" i="1" smtClean="0">
                                  <a:latin typeface="Cambria Math" panose="02040503050406030204" pitchFamily="18" charset="0"/>
                                </a:rPr>
                                <m:t>−1</m:t>
                              </m:r>
                            </m:e>
                          </m:d>
                        </m:sup>
                      </m:sSup>
                      <m:r>
                        <a:rPr lang="en-US" altLang="zh-TW" b="0" i="1" smtClean="0">
                          <a:latin typeface="Cambria Math" panose="02040503050406030204" pitchFamily="18" charset="0"/>
                        </a:rPr>
                        <m:t>)</m:t>
                      </m:r>
                    </m:oMath>
                  </m:oMathPara>
                </a14:m>
                <a:endParaRPr lang="zh-TW" altLang="en-US" dirty="0"/>
              </a:p>
            </p:txBody>
          </p:sp>
        </mc:Choice>
        <mc:Fallback xmlns="">
          <p:sp>
            <p:nvSpPr>
              <p:cNvPr id="66" name="文字方塊 65">
                <a:extLst>
                  <a:ext uri="{FF2B5EF4-FFF2-40B4-BE49-F238E27FC236}">
                    <a16:creationId xmlns:a16="http://schemas.microsoft.com/office/drawing/2014/main" id="{AAF9A778-4128-4137-8A89-3E415853B261}"/>
                  </a:ext>
                </a:extLst>
              </p:cNvPr>
              <p:cNvSpPr txBox="1">
                <a:spLocks noRot="1" noChangeAspect="1" noMove="1" noResize="1" noEditPoints="1" noAdjustHandles="1" noChangeArrowheads="1" noChangeShapeType="1" noTextEdit="1"/>
              </p:cNvSpPr>
              <p:nvPr/>
            </p:nvSpPr>
            <p:spPr>
              <a:xfrm>
                <a:off x="4534190" y="3526504"/>
                <a:ext cx="901874" cy="415691"/>
              </a:xfrm>
              <a:prstGeom prst="rect">
                <a:avLst/>
              </a:prstGeom>
              <a:blipFill>
                <a:blip r:embed="rId10"/>
                <a:stretch>
                  <a:fillRect r="-81757" b="-724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4" name="文字方塊 73">
                <a:extLst>
                  <a:ext uri="{FF2B5EF4-FFF2-40B4-BE49-F238E27FC236}">
                    <a16:creationId xmlns:a16="http://schemas.microsoft.com/office/drawing/2014/main" id="{9581547C-2161-4332-BA43-3E2F8EFB9F7F}"/>
                  </a:ext>
                </a:extLst>
              </p:cNvPr>
              <p:cNvSpPr txBox="1"/>
              <p:nvPr/>
            </p:nvSpPr>
            <p:spPr>
              <a:xfrm>
                <a:off x="2528631" y="4376453"/>
                <a:ext cx="224744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𝑠</m:t>
                          </m:r>
                        </m:e>
                        <m:sub>
                          <m:r>
                            <a:rPr lang="en-US" altLang="zh-TW" b="0" i="1" smtClean="0">
                              <a:latin typeface="Cambria Math" panose="02040503050406030204" pitchFamily="18" charset="0"/>
                            </a:rPr>
                            <m:t>0</m:t>
                          </m:r>
                        </m:sub>
                      </m:sSub>
                      <m:r>
                        <a:rPr lang="en-US" altLang="zh-TW" b="0" i="1" smtClean="0">
                          <a:latin typeface="Cambria Math" panose="02040503050406030204" pitchFamily="18" charset="0"/>
                        </a:rPr>
                        <m:t>, </m:t>
                      </m:r>
                      <m:r>
                        <a:rPr lang="en-US" altLang="zh-TW" b="0" i="1" smtClean="0">
                          <a:latin typeface="Cambria Math" panose="02040503050406030204" pitchFamily="18" charset="0"/>
                        </a:rPr>
                        <m:t>𝑝</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𝑘</m:t>
                          </m:r>
                        </m:e>
                        <m:sub>
                          <m:r>
                            <a:rPr lang="en-US" altLang="zh-TW" b="0" i="1" smtClean="0">
                              <a:latin typeface="Cambria Math" panose="02040503050406030204" pitchFamily="18" charset="0"/>
                            </a:rPr>
                            <m:t>0</m:t>
                          </m:r>
                        </m:sub>
                      </m:sSub>
                      <m:r>
                        <a:rPr lang="en-US" altLang="zh-TW" b="0" i="1" smtClean="0">
                          <a:latin typeface="Cambria Math" panose="02040503050406030204" pitchFamily="18" charset="0"/>
                        </a:rPr>
                        <m:t>, </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𝐼</m:t>
                          </m:r>
                        </m:e>
                        <m:sub>
                          <m:r>
                            <a:rPr lang="en-US" altLang="zh-TW" b="0" i="1" smtClean="0">
                              <a:latin typeface="Cambria Math" panose="02040503050406030204" pitchFamily="18" charset="0"/>
                            </a:rPr>
                            <m:t>0</m:t>
                          </m:r>
                        </m:sub>
                      </m:sSub>
                      <m:r>
                        <a:rPr lang="en-US" altLang="zh-TW" b="0" i="1" smtClean="0">
                          <a:latin typeface="Cambria Math" panose="02040503050406030204" pitchFamily="18" charset="0"/>
                        </a:rPr>
                        <m:t>={0,2,4}</m:t>
                      </m:r>
                    </m:oMath>
                  </m:oMathPara>
                </a14:m>
                <a:endParaRPr lang="zh-TW" altLang="en-US" dirty="0"/>
              </a:p>
            </p:txBody>
          </p:sp>
        </mc:Choice>
        <mc:Fallback xmlns="">
          <p:sp>
            <p:nvSpPr>
              <p:cNvPr id="74" name="文字方塊 73">
                <a:extLst>
                  <a:ext uri="{FF2B5EF4-FFF2-40B4-BE49-F238E27FC236}">
                    <a16:creationId xmlns:a16="http://schemas.microsoft.com/office/drawing/2014/main" id="{9581547C-2161-4332-BA43-3E2F8EFB9F7F}"/>
                  </a:ext>
                </a:extLst>
              </p:cNvPr>
              <p:cNvSpPr txBox="1">
                <a:spLocks noRot="1" noChangeAspect="1" noMove="1" noResize="1" noEditPoints="1" noAdjustHandles="1" noChangeArrowheads="1" noChangeShapeType="1" noTextEdit="1"/>
              </p:cNvSpPr>
              <p:nvPr/>
            </p:nvSpPr>
            <p:spPr>
              <a:xfrm>
                <a:off x="2528631" y="4376453"/>
                <a:ext cx="2247444" cy="369332"/>
              </a:xfrm>
              <a:prstGeom prst="rect">
                <a:avLst/>
              </a:prstGeom>
              <a:blipFill>
                <a:blip r:embed="rId11"/>
                <a:stretch>
                  <a:fillRect b="-1475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5" name="文字方塊 74">
                <a:extLst>
                  <a:ext uri="{FF2B5EF4-FFF2-40B4-BE49-F238E27FC236}">
                    <a16:creationId xmlns:a16="http://schemas.microsoft.com/office/drawing/2014/main" id="{4081DD1F-9F96-4777-9B73-3F29F6297665}"/>
                  </a:ext>
                </a:extLst>
              </p:cNvPr>
              <p:cNvSpPr txBox="1"/>
              <p:nvPr/>
            </p:nvSpPr>
            <p:spPr>
              <a:xfrm>
                <a:off x="8461007" y="4368412"/>
                <a:ext cx="224744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𝑠</m:t>
                          </m:r>
                        </m:e>
                        <m:sub>
                          <m:r>
                            <a:rPr lang="en-US" altLang="zh-TW" b="0" i="1" smtClean="0">
                              <a:latin typeface="Cambria Math" panose="02040503050406030204" pitchFamily="18" charset="0"/>
                            </a:rPr>
                            <m:t>1</m:t>
                          </m:r>
                        </m:sub>
                      </m:sSub>
                      <m:r>
                        <a:rPr lang="en-US" altLang="zh-TW" b="0" i="1" smtClean="0">
                          <a:latin typeface="Cambria Math" panose="02040503050406030204" pitchFamily="18" charset="0"/>
                        </a:rPr>
                        <m:t>, </m:t>
                      </m:r>
                      <m:r>
                        <a:rPr lang="en-US" altLang="zh-TW" b="0" i="1" smtClean="0">
                          <a:latin typeface="Cambria Math" panose="02040503050406030204" pitchFamily="18" charset="0"/>
                        </a:rPr>
                        <m:t>𝑝</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𝑘</m:t>
                          </m:r>
                        </m:e>
                        <m:sub>
                          <m:r>
                            <a:rPr lang="en-US" altLang="zh-TW" b="0" i="1" smtClean="0">
                              <a:latin typeface="Cambria Math" panose="02040503050406030204" pitchFamily="18" charset="0"/>
                            </a:rPr>
                            <m:t>1</m:t>
                          </m:r>
                        </m:sub>
                      </m:sSub>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𝐼</m:t>
                          </m:r>
                        </m:e>
                        <m:sub>
                          <m:r>
                            <a:rPr lang="en-US" altLang="zh-TW" b="0" i="1" smtClean="0">
                              <a:latin typeface="Cambria Math" panose="02040503050406030204" pitchFamily="18" charset="0"/>
                            </a:rPr>
                            <m:t>1</m:t>
                          </m:r>
                        </m:sub>
                      </m:sSub>
                      <m:r>
                        <a:rPr lang="en-US" altLang="zh-TW" b="0" i="1" smtClean="0">
                          <a:latin typeface="Cambria Math" panose="02040503050406030204" pitchFamily="18" charset="0"/>
                        </a:rPr>
                        <m:t>={1,2,3}</m:t>
                      </m:r>
                    </m:oMath>
                  </m:oMathPara>
                </a14:m>
                <a:endParaRPr lang="zh-TW" altLang="en-US" dirty="0"/>
              </a:p>
            </p:txBody>
          </p:sp>
        </mc:Choice>
        <mc:Fallback xmlns="">
          <p:sp>
            <p:nvSpPr>
              <p:cNvPr id="75" name="文字方塊 74">
                <a:extLst>
                  <a:ext uri="{FF2B5EF4-FFF2-40B4-BE49-F238E27FC236}">
                    <a16:creationId xmlns:a16="http://schemas.microsoft.com/office/drawing/2014/main" id="{4081DD1F-9F96-4777-9B73-3F29F6297665}"/>
                  </a:ext>
                </a:extLst>
              </p:cNvPr>
              <p:cNvSpPr txBox="1">
                <a:spLocks noRot="1" noChangeAspect="1" noMove="1" noResize="1" noEditPoints="1" noAdjustHandles="1" noChangeArrowheads="1" noChangeShapeType="1" noTextEdit="1"/>
              </p:cNvSpPr>
              <p:nvPr/>
            </p:nvSpPr>
            <p:spPr>
              <a:xfrm>
                <a:off x="8461007" y="4368412"/>
                <a:ext cx="2247444" cy="369332"/>
              </a:xfrm>
              <a:prstGeom prst="rect">
                <a:avLst/>
              </a:prstGeom>
              <a:blipFill>
                <a:blip r:embed="rId12"/>
                <a:stretch>
                  <a:fillRect b="-16667"/>
                </a:stretch>
              </a:blipFill>
            </p:spPr>
            <p:txBody>
              <a:bodyPr/>
              <a:lstStyle/>
              <a:p>
                <a:r>
                  <a:rPr lang="zh-TW" altLang="en-US">
                    <a:noFill/>
                  </a:rPr>
                  <a:t> </a:t>
                </a:r>
              </a:p>
            </p:txBody>
          </p:sp>
        </mc:Fallback>
      </mc:AlternateContent>
      <p:pic>
        <p:nvPicPr>
          <p:cNvPr id="76" name="圖片 75">
            <a:extLst>
              <a:ext uri="{FF2B5EF4-FFF2-40B4-BE49-F238E27FC236}">
                <a16:creationId xmlns:a16="http://schemas.microsoft.com/office/drawing/2014/main" id="{D20AB2FE-556F-4BEA-96E9-2CD714B423E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794685" y="5403190"/>
            <a:ext cx="676405" cy="676405"/>
          </a:xfrm>
          <a:prstGeom prst="rect">
            <a:avLst/>
          </a:prstGeom>
        </p:spPr>
      </p:pic>
      <mc:AlternateContent xmlns:mc="http://schemas.openxmlformats.org/markup-compatibility/2006" xmlns:a14="http://schemas.microsoft.com/office/drawing/2010/main">
        <mc:Choice Requires="a14">
          <p:sp>
            <p:nvSpPr>
              <p:cNvPr id="28" name="文字方塊 27">
                <a:extLst>
                  <a:ext uri="{FF2B5EF4-FFF2-40B4-BE49-F238E27FC236}">
                    <a16:creationId xmlns:a16="http://schemas.microsoft.com/office/drawing/2014/main" id="{3DC3EE63-3DED-4539-9B4D-124D99B68451}"/>
                  </a:ext>
                </a:extLst>
              </p:cNvPr>
              <p:cNvSpPr txBox="1"/>
              <p:nvPr/>
            </p:nvSpPr>
            <p:spPr>
              <a:xfrm>
                <a:off x="8156687" y="3526504"/>
                <a:ext cx="901874" cy="4156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𝐸𝑛</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𝑐</m:t>
                          </m:r>
                        </m:e>
                        <m:sub>
                          <m:r>
                            <a:rPr lang="en-US" altLang="zh-TW" b="0" i="1" smtClean="0">
                              <a:latin typeface="Cambria Math" panose="02040503050406030204" pitchFamily="18" charset="0"/>
                            </a:rPr>
                            <m:t>𝑝𝑘</m:t>
                          </m:r>
                        </m:sub>
                      </m:sSub>
                      <m:r>
                        <a:rPr lang="en-US" altLang="zh-TW" b="0" i="1" smtClean="0">
                          <a:latin typeface="Cambria Math" panose="02040503050406030204" pitchFamily="18" charset="0"/>
                        </a:rPr>
                        <m:t>(</m:t>
                      </m:r>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𝑀</m:t>
                          </m:r>
                        </m:e>
                        <m:sup>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𝑡</m:t>
                              </m:r>
                              <m:r>
                                <a:rPr lang="en-US" altLang="zh-TW" b="0" i="1" smtClean="0">
                                  <a:latin typeface="Cambria Math" panose="02040503050406030204" pitchFamily="18" charset="0"/>
                                </a:rPr>
                                <m:t>−1</m:t>
                              </m:r>
                            </m:e>
                          </m:d>
                        </m:sup>
                      </m:sSup>
                      <m:r>
                        <a:rPr lang="en-US" altLang="zh-TW" b="0" i="1" smtClean="0">
                          <a:latin typeface="Cambria Math" panose="02040503050406030204" pitchFamily="18" charset="0"/>
                        </a:rPr>
                        <m:t>)</m:t>
                      </m:r>
                    </m:oMath>
                  </m:oMathPara>
                </a14:m>
                <a:endParaRPr lang="zh-TW" altLang="en-US" dirty="0"/>
              </a:p>
            </p:txBody>
          </p:sp>
        </mc:Choice>
        <mc:Fallback xmlns="">
          <p:sp>
            <p:nvSpPr>
              <p:cNvPr id="28" name="文字方塊 27">
                <a:extLst>
                  <a:ext uri="{FF2B5EF4-FFF2-40B4-BE49-F238E27FC236}">
                    <a16:creationId xmlns:a16="http://schemas.microsoft.com/office/drawing/2014/main" id="{3DC3EE63-3DED-4539-9B4D-124D99B68451}"/>
                  </a:ext>
                </a:extLst>
              </p:cNvPr>
              <p:cNvSpPr txBox="1">
                <a:spLocks noRot="1" noChangeAspect="1" noMove="1" noResize="1" noEditPoints="1" noAdjustHandles="1" noChangeArrowheads="1" noChangeShapeType="1" noTextEdit="1"/>
              </p:cNvSpPr>
              <p:nvPr/>
            </p:nvSpPr>
            <p:spPr>
              <a:xfrm>
                <a:off x="8156687" y="3526504"/>
                <a:ext cx="901874" cy="415691"/>
              </a:xfrm>
              <a:prstGeom prst="rect">
                <a:avLst/>
              </a:prstGeom>
              <a:blipFill>
                <a:blip r:embed="rId14"/>
                <a:stretch>
                  <a:fillRect r="-81757" b="-7246"/>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139084966"/>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C51965-3B55-4A2C-8171-E572382DD444}"/>
              </a:ext>
            </a:extLst>
          </p:cNvPr>
          <p:cNvSpPr>
            <a:spLocks noGrp="1"/>
          </p:cNvSpPr>
          <p:nvPr>
            <p:ph type="title"/>
          </p:nvPr>
        </p:nvSpPr>
        <p:spPr/>
        <p:txBody>
          <a:bodyPr/>
          <a:lstStyle/>
          <a:p>
            <a:r>
              <a:rPr lang="en-US" altLang="zh-TW" dirty="0">
                <a:cs typeface="Times New Roman" panose="02020603050405020304" pitchFamily="18" charset="0"/>
              </a:rPr>
              <a:t>Aggregated Workflow</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7E658B3D-20B6-435E-B15B-C0553C4AE19F}"/>
              </a:ext>
            </a:extLst>
          </p:cNvPr>
          <p:cNvSpPr>
            <a:spLocks noGrp="1"/>
          </p:cNvSpPr>
          <p:nvPr>
            <p:ph idx="1"/>
          </p:nvPr>
        </p:nvSpPr>
        <p:spPr>
          <a:xfrm>
            <a:off x="838200" y="1343608"/>
            <a:ext cx="10515600" cy="4833355"/>
          </a:xfrm>
        </p:spPr>
        <p:txBody>
          <a:bodyPr>
            <a:normAutofit/>
          </a:bodyPr>
          <a:lstStyle/>
          <a:p>
            <a:pPr>
              <a:lnSpc>
                <a:spcPct val="100000"/>
              </a:lnSpc>
            </a:pP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Starting a new round</a:t>
            </a:r>
          </a:p>
          <a:p>
            <a:pPr>
              <a:lnSpc>
                <a:spcPct val="100000"/>
              </a:lnSpc>
            </a:pPr>
            <a:r>
              <a:rPr lang="en-US" altLang="zh-TW" sz="2000" dirty="0">
                <a:solidFill>
                  <a:srgbClr val="FF0000"/>
                </a:solidFill>
                <a:cs typeface="Times New Roman" panose="02020603050405020304" pitchFamily="18" charset="0"/>
              </a:rPr>
              <a:t>Decrypting models</a:t>
            </a:r>
          </a:p>
          <a:p>
            <a:pPr>
              <a:lnSpc>
                <a:spcPct val="100000"/>
              </a:lnSpc>
            </a:pPr>
            <a:r>
              <a:rPr lang="en-US" altLang="zh-TW" sz="2000" dirty="0">
                <a:cs typeface="Times New Roman" panose="02020603050405020304" pitchFamily="18" charset="0"/>
              </a:rPr>
              <a:t>Encrypting local models</a:t>
            </a:r>
          </a:p>
          <a:p>
            <a:pPr>
              <a:lnSpc>
                <a:spcPct val="100000"/>
              </a:lnSpc>
            </a:pPr>
            <a:r>
              <a:rPr lang="en-US" altLang="zh-TW" sz="2000" dirty="0">
                <a:cs typeface="Times New Roman" panose="02020603050405020304" pitchFamily="18" charset="0"/>
              </a:rPr>
              <a:t>Validation</a:t>
            </a:r>
            <a:endParaRPr lang="en-US" altLang="zh-TW" sz="2000" dirty="0">
              <a:solidFill>
                <a:srgbClr val="FF0000"/>
              </a:solidFill>
              <a:cs typeface="Times New Roman" panose="02020603050405020304" pitchFamily="18" charset="0"/>
            </a:endParaRPr>
          </a:p>
          <a:p>
            <a:pPr>
              <a:lnSpc>
                <a:spcPct val="100000"/>
              </a:lnSpc>
            </a:pPr>
            <a:r>
              <a:rPr lang="en-US" altLang="zh-TW" sz="2000" dirty="0">
                <a:cs typeface="Times New Roman" panose="02020603050405020304" pitchFamily="18" charset="0"/>
              </a:rPr>
              <a:t>Model update</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 name="投影片編號版面配置區 4">
            <a:extLst>
              <a:ext uri="{FF2B5EF4-FFF2-40B4-BE49-F238E27FC236}">
                <a16:creationId xmlns:a16="http://schemas.microsoft.com/office/drawing/2014/main" id="{6FDB81DD-25D0-4B7D-85DA-01947671727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27</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7" name="圖片 6">
            <a:extLst>
              <a:ext uri="{FF2B5EF4-FFF2-40B4-BE49-F238E27FC236}">
                <a16:creationId xmlns:a16="http://schemas.microsoft.com/office/drawing/2014/main" id="{81CFA8AA-46E9-4F9B-BE7F-76F02774DE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1871" y="5391899"/>
            <a:ext cx="676405" cy="676405"/>
          </a:xfrm>
          <a:prstGeom prst="rect">
            <a:avLst/>
          </a:prstGeom>
        </p:spPr>
      </p:pic>
      <p:pic>
        <p:nvPicPr>
          <p:cNvPr id="9" name="圖片 8">
            <a:extLst>
              <a:ext uri="{FF2B5EF4-FFF2-40B4-BE49-F238E27FC236}">
                <a16:creationId xmlns:a16="http://schemas.microsoft.com/office/drawing/2014/main" id="{66AC1436-815A-4CAB-A28F-8AE061F412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9828" y="5396875"/>
            <a:ext cx="676405" cy="676405"/>
          </a:xfrm>
          <a:prstGeom prst="rect">
            <a:avLst/>
          </a:prstGeom>
        </p:spPr>
      </p:pic>
      <p:pic>
        <p:nvPicPr>
          <p:cNvPr id="10" name="圖片 9">
            <a:extLst>
              <a:ext uri="{FF2B5EF4-FFF2-40B4-BE49-F238E27FC236}">
                <a16:creationId xmlns:a16="http://schemas.microsoft.com/office/drawing/2014/main" id="{5825882B-4730-446E-A0F8-12E6D285A9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7785" y="5391900"/>
            <a:ext cx="676405" cy="676405"/>
          </a:xfrm>
          <a:prstGeom prst="rect">
            <a:avLst/>
          </a:prstGeom>
        </p:spPr>
      </p:pic>
      <mc:AlternateContent xmlns:mc="http://schemas.openxmlformats.org/markup-compatibility/2006" xmlns:a14="http://schemas.microsoft.com/office/drawing/2010/main">
        <mc:Choice Requires="a14">
          <p:sp>
            <p:nvSpPr>
              <p:cNvPr id="14" name="文字方塊 13">
                <a:extLst>
                  <a:ext uri="{FF2B5EF4-FFF2-40B4-BE49-F238E27FC236}">
                    <a16:creationId xmlns:a16="http://schemas.microsoft.com/office/drawing/2014/main" id="{1C6E2401-B047-4AA9-B13A-D8DAA90F41DB}"/>
                  </a:ext>
                </a:extLst>
              </p:cNvPr>
              <p:cNvSpPr txBox="1"/>
              <p:nvPr/>
            </p:nvSpPr>
            <p:spPr>
              <a:xfrm>
                <a:off x="1626757" y="6176476"/>
                <a:ext cx="90187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m:t>
                          </m:r>
                          <m:r>
                            <a:rPr lang="en-US" altLang="zh-TW" b="0" i="1" smtClean="0">
                              <a:latin typeface="Cambria Math" panose="02040503050406030204" pitchFamily="18" charset="0"/>
                            </a:rPr>
                            <m:t>𝑠</m:t>
                          </m:r>
                          <m:r>
                            <a:rPr lang="en-US" altLang="zh-TW" b="0" i="1" smtClean="0">
                              <a:latin typeface="Cambria Math" panose="02040503050406030204" pitchFamily="18" charset="0"/>
                            </a:rPr>
                            <m:t>]</m:t>
                          </m:r>
                        </m:e>
                        <m:sub>
                          <m:r>
                            <a:rPr lang="en-US" altLang="zh-TW" b="0" i="1" smtClean="0">
                              <a:latin typeface="Cambria Math" panose="02040503050406030204" pitchFamily="18" charset="0"/>
                            </a:rPr>
                            <m:t>0</m:t>
                          </m:r>
                        </m:sub>
                      </m:sSub>
                    </m:oMath>
                  </m:oMathPara>
                </a14:m>
                <a:endParaRPr lang="zh-TW" altLang="en-US" dirty="0"/>
              </a:p>
            </p:txBody>
          </p:sp>
        </mc:Choice>
        <mc:Fallback xmlns="">
          <p:sp>
            <p:nvSpPr>
              <p:cNvPr id="14" name="文字方塊 13">
                <a:extLst>
                  <a:ext uri="{FF2B5EF4-FFF2-40B4-BE49-F238E27FC236}">
                    <a16:creationId xmlns:a16="http://schemas.microsoft.com/office/drawing/2014/main" id="{1C6E2401-B047-4AA9-B13A-D8DAA90F41DB}"/>
                  </a:ext>
                </a:extLst>
              </p:cNvPr>
              <p:cNvSpPr txBox="1">
                <a:spLocks noRot="1" noChangeAspect="1" noMove="1" noResize="1" noEditPoints="1" noAdjustHandles="1" noChangeArrowheads="1" noChangeShapeType="1" noTextEdit="1"/>
              </p:cNvSpPr>
              <p:nvPr/>
            </p:nvSpPr>
            <p:spPr>
              <a:xfrm>
                <a:off x="1626757" y="6176476"/>
                <a:ext cx="901874" cy="369332"/>
              </a:xfrm>
              <a:prstGeom prst="rect">
                <a:avLst/>
              </a:prstGeom>
              <a:blipFill>
                <a:blip r:embed="rId3"/>
                <a:stretch>
                  <a:fillRect b="-1475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 name="文字方塊 14">
                <a:extLst>
                  <a:ext uri="{FF2B5EF4-FFF2-40B4-BE49-F238E27FC236}">
                    <a16:creationId xmlns:a16="http://schemas.microsoft.com/office/drawing/2014/main" id="{73086106-26BA-4184-A344-429307059E0A}"/>
                  </a:ext>
                </a:extLst>
              </p:cNvPr>
              <p:cNvSpPr txBox="1"/>
              <p:nvPr/>
            </p:nvSpPr>
            <p:spPr>
              <a:xfrm>
                <a:off x="2682577" y="6176476"/>
                <a:ext cx="90187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d>
                            <m:dPr>
                              <m:begChr m:val="["/>
                              <m:endChr m:val="]"/>
                              <m:ctrlPr>
                                <a:rPr lang="en-US" altLang="zh-TW" i="1">
                                  <a:latin typeface="Cambria Math" panose="02040503050406030204" pitchFamily="18" charset="0"/>
                                </a:rPr>
                              </m:ctrlPr>
                            </m:dPr>
                            <m:e>
                              <m:r>
                                <a:rPr lang="en-US" altLang="zh-TW" b="0" i="1" smtClean="0">
                                  <a:latin typeface="Cambria Math" panose="02040503050406030204" pitchFamily="18" charset="0"/>
                                </a:rPr>
                                <m:t>𝑠</m:t>
                              </m:r>
                            </m:e>
                          </m:d>
                        </m:e>
                        <m:sub>
                          <m:r>
                            <a:rPr lang="en-US" altLang="zh-TW" b="0" i="1" smtClean="0">
                              <a:latin typeface="Cambria Math" panose="02040503050406030204" pitchFamily="18" charset="0"/>
                            </a:rPr>
                            <m:t>2</m:t>
                          </m:r>
                        </m:sub>
                      </m:sSub>
                    </m:oMath>
                  </m:oMathPara>
                </a14:m>
                <a:endParaRPr lang="zh-TW" altLang="en-US" dirty="0"/>
              </a:p>
            </p:txBody>
          </p:sp>
        </mc:Choice>
        <mc:Fallback xmlns="">
          <p:sp>
            <p:nvSpPr>
              <p:cNvPr id="15" name="文字方塊 14">
                <a:extLst>
                  <a:ext uri="{FF2B5EF4-FFF2-40B4-BE49-F238E27FC236}">
                    <a16:creationId xmlns:a16="http://schemas.microsoft.com/office/drawing/2014/main" id="{73086106-26BA-4184-A344-429307059E0A}"/>
                  </a:ext>
                </a:extLst>
              </p:cNvPr>
              <p:cNvSpPr txBox="1">
                <a:spLocks noRot="1" noChangeAspect="1" noMove="1" noResize="1" noEditPoints="1" noAdjustHandles="1" noChangeArrowheads="1" noChangeShapeType="1" noTextEdit="1"/>
              </p:cNvSpPr>
              <p:nvPr/>
            </p:nvSpPr>
            <p:spPr>
              <a:xfrm>
                <a:off x="2682577" y="6176476"/>
                <a:ext cx="901874" cy="369332"/>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文字方塊 15">
                <a:extLst>
                  <a:ext uri="{FF2B5EF4-FFF2-40B4-BE49-F238E27FC236}">
                    <a16:creationId xmlns:a16="http://schemas.microsoft.com/office/drawing/2014/main" id="{6C81FBA5-77EC-419A-8340-D681011C861A}"/>
                  </a:ext>
                </a:extLst>
              </p:cNvPr>
              <p:cNvSpPr txBox="1"/>
              <p:nvPr/>
            </p:nvSpPr>
            <p:spPr>
              <a:xfrm>
                <a:off x="3738247" y="6171684"/>
                <a:ext cx="90187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d>
                            <m:dPr>
                              <m:begChr m:val="["/>
                              <m:endChr m:val="]"/>
                              <m:ctrlPr>
                                <a:rPr lang="en-US" altLang="zh-TW" i="1">
                                  <a:latin typeface="Cambria Math" panose="02040503050406030204" pitchFamily="18" charset="0"/>
                                </a:rPr>
                              </m:ctrlPr>
                            </m:dPr>
                            <m:e>
                              <m:r>
                                <a:rPr lang="en-US" altLang="zh-TW" b="0" i="1" smtClean="0">
                                  <a:latin typeface="Cambria Math" panose="02040503050406030204" pitchFamily="18" charset="0"/>
                                </a:rPr>
                                <m:t>𝑠</m:t>
                              </m:r>
                            </m:e>
                          </m:d>
                        </m:e>
                        <m:sub>
                          <m:r>
                            <a:rPr lang="en-US" altLang="zh-TW" b="0" i="1" smtClean="0">
                              <a:latin typeface="Cambria Math" panose="02040503050406030204" pitchFamily="18" charset="0"/>
                            </a:rPr>
                            <m:t>4</m:t>
                          </m:r>
                        </m:sub>
                      </m:sSub>
                    </m:oMath>
                  </m:oMathPara>
                </a14:m>
                <a:endParaRPr lang="zh-TW" altLang="en-US" dirty="0"/>
              </a:p>
            </p:txBody>
          </p:sp>
        </mc:Choice>
        <mc:Fallback xmlns="">
          <p:sp>
            <p:nvSpPr>
              <p:cNvPr id="16" name="文字方塊 15">
                <a:extLst>
                  <a:ext uri="{FF2B5EF4-FFF2-40B4-BE49-F238E27FC236}">
                    <a16:creationId xmlns:a16="http://schemas.microsoft.com/office/drawing/2014/main" id="{6C81FBA5-77EC-419A-8340-D681011C861A}"/>
                  </a:ext>
                </a:extLst>
              </p:cNvPr>
              <p:cNvSpPr txBox="1">
                <a:spLocks noRot="1" noChangeAspect="1" noMove="1" noResize="1" noEditPoints="1" noAdjustHandles="1" noChangeArrowheads="1" noChangeShapeType="1" noTextEdit="1"/>
              </p:cNvSpPr>
              <p:nvPr/>
            </p:nvSpPr>
            <p:spPr>
              <a:xfrm>
                <a:off x="3738247" y="6171684"/>
                <a:ext cx="901874" cy="369332"/>
              </a:xfrm>
              <a:prstGeom prst="rect">
                <a:avLst/>
              </a:prstGeom>
              <a:blipFill>
                <a:blip r:embed="rId5"/>
                <a:stretch>
                  <a:fillRect/>
                </a:stretch>
              </a:blipFill>
            </p:spPr>
            <p:txBody>
              <a:bodyPr/>
              <a:lstStyle/>
              <a:p>
                <a:r>
                  <a:rPr lang="zh-TW" altLang="en-US">
                    <a:noFill/>
                  </a:rPr>
                  <a:t> </a:t>
                </a:r>
              </a:p>
            </p:txBody>
          </p:sp>
        </mc:Fallback>
      </mc:AlternateContent>
      <p:pic>
        <p:nvPicPr>
          <p:cNvPr id="19" name="圖片 18">
            <a:extLst>
              <a:ext uri="{FF2B5EF4-FFF2-40B4-BE49-F238E27FC236}">
                <a16:creationId xmlns:a16="http://schemas.microsoft.com/office/drawing/2014/main" id="{120C599C-FFA2-476A-9E06-6D13C5005FF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18141" y="1927782"/>
            <a:ext cx="755718" cy="1068224"/>
          </a:xfrm>
          <a:prstGeom prst="rect">
            <a:avLst/>
          </a:prstGeom>
        </p:spPr>
      </p:pic>
      <p:sp>
        <p:nvSpPr>
          <p:cNvPr id="25" name="矩形: 圓角 24">
            <a:extLst>
              <a:ext uri="{FF2B5EF4-FFF2-40B4-BE49-F238E27FC236}">
                <a16:creationId xmlns:a16="http://schemas.microsoft.com/office/drawing/2014/main" id="{8F6CC40D-2989-4624-B6AD-425D8C32609F}"/>
              </a:ext>
            </a:extLst>
          </p:cNvPr>
          <p:cNvSpPr/>
          <p:nvPr/>
        </p:nvSpPr>
        <p:spPr>
          <a:xfrm>
            <a:off x="1372744" y="4301325"/>
            <a:ext cx="3521390" cy="187563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47" name="圖片 46">
            <a:extLst>
              <a:ext uri="{FF2B5EF4-FFF2-40B4-BE49-F238E27FC236}">
                <a16:creationId xmlns:a16="http://schemas.microsoft.com/office/drawing/2014/main" id="{6BFB1DEB-6631-4B7F-BA82-1625BA3EDE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8771" y="5391899"/>
            <a:ext cx="676405" cy="676405"/>
          </a:xfrm>
          <a:prstGeom prst="rect">
            <a:avLst/>
          </a:prstGeom>
        </p:spPr>
      </p:pic>
      <p:pic>
        <p:nvPicPr>
          <p:cNvPr id="48" name="圖片 47">
            <a:extLst>
              <a:ext uri="{FF2B5EF4-FFF2-40B4-BE49-F238E27FC236}">
                <a16:creationId xmlns:a16="http://schemas.microsoft.com/office/drawing/2014/main" id="{20480EF0-A9A8-498D-ABA4-3137C6816E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6728" y="5396875"/>
            <a:ext cx="676405" cy="676405"/>
          </a:xfrm>
          <a:prstGeom prst="rect">
            <a:avLst/>
          </a:prstGeom>
        </p:spPr>
      </p:pic>
      <mc:AlternateContent xmlns:mc="http://schemas.openxmlformats.org/markup-compatibility/2006" xmlns:a14="http://schemas.microsoft.com/office/drawing/2010/main">
        <mc:Choice Requires="a14">
          <p:sp>
            <p:nvSpPr>
              <p:cNvPr id="58" name="文字方塊 57">
                <a:extLst>
                  <a:ext uri="{FF2B5EF4-FFF2-40B4-BE49-F238E27FC236}">
                    <a16:creationId xmlns:a16="http://schemas.microsoft.com/office/drawing/2014/main" id="{E73FB3DF-F3AD-4620-B204-3542A95A9876}"/>
                  </a:ext>
                </a:extLst>
              </p:cNvPr>
              <p:cNvSpPr txBox="1"/>
              <p:nvPr/>
            </p:nvSpPr>
            <p:spPr>
              <a:xfrm>
                <a:off x="7563657" y="6176476"/>
                <a:ext cx="90187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d>
                            <m:dPr>
                              <m:begChr m:val="["/>
                              <m:endChr m:val="]"/>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𝑠</m:t>
                              </m:r>
                            </m:e>
                          </m:d>
                        </m:e>
                        <m:sub>
                          <m:r>
                            <a:rPr lang="en-US" altLang="zh-TW" b="0" i="1" smtClean="0">
                              <a:latin typeface="Cambria Math" panose="02040503050406030204" pitchFamily="18" charset="0"/>
                            </a:rPr>
                            <m:t>1</m:t>
                          </m:r>
                        </m:sub>
                      </m:sSub>
                    </m:oMath>
                  </m:oMathPara>
                </a14:m>
                <a:endParaRPr lang="zh-TW" altLang="en-US" dirty="0"/>
              </a:p>
            </p:txBody>
          </p:sp>
        </mc:Choice>
        <mc:Fallback xmlns="">
          <p:sp>
            <p:nvSpPr>
              <p:cNvPr id="58" name="文字方塊 57">
                <a:extLst>
                  <a:ext uri="{FF2B5EF4-FFF2-40B4-BE49-F238E27FC236}">
                    <a16:creationId xmlns:a16="http://schemas.microsoft.com/office/drawing/2014/main" id="{E73FB3DF-F3AD-4620-B204-3542A95A9876}"/>
                  </a:ext>
                </a:extLst>
              </p:cNvPr>
              <p:cNvSpPr txBox="1">
                <a:spLocks noRot="1" noChangeAspect="1" noMove="1" noResize="1" noEditPoints="1" noAdjustHandles="1" noChangeArrowheads="1" noChangeShapeType="1" noTextEdit="1"/>
              </p:cNvSpPr>
              <p:nvPr/>
            </p:nvSpPr>
            <p:spPr>
              <a:xfrm>
                <a:off x="7563657" y="6176476"/>
                <a:ext cx="901874" cy="369332"/>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9" name="文字方塊 58">
                <a:extLst>
                  <a:ext uri="{FF2B5EF4-FFF2-40B4-BE49-F238E27FC236}">
                    <a16:creationId xmlns:a16="http://schemas.microsoft.com/office/drawing/2014/main" id="{5FE8E278-609A-466B-90D8-5214BA6CB4C3}"/>
                  </a:ext>
                </a:extLst>
              </p:cNvPr>
              <p:cNvSpPr txBox="1"/>
              <p:nvPr/>
            </p:nvSpPr>
            <p:spPr>
              <a:xfrm>
                <a:off x="8619477" y="6176476"/>
                <a:ext cx="90187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d>
                            <m:dPr>
                              <m:begChr m:val="["/>
                              <m:endChr m:val="]"/>
                              <m:ctrlPr>
                                <a:rPr lang="en-US" altLang="zh-TW" i="1">
                                  <a:latin typeface="Cambria Math" panose="02040503050406030204" pitchFamily="18" charset="0"/>
                                </a:rPr>
                              </m:ctrlPr>
                            </m:dPr>
                            <m:e>
                              <m:r>
                                <a:rPr lang="en-US" altLang="zh-TW" b="0" i="1" smtClean="0">
                                  <a:latin typeface="Cambria Math" panose="02040503050406030204" pitchFamily="18" charset="0"/>
                                </a:rPr>
                                <m:t>𝑠</m:t>
                              </m:r>
                            </m:e>
                          </m:d>
                        </m:e>
                        <m:sub>
                          <m:r>
                            <a:rPr lang="en-US" altLang="zh-TW" b="0" i="1" smtClean="0">
                              <a:latin typeface="Cambria Math" panose="02040503050406030204" pitchFamily="18" charset="0"/>
                            </a:rPr>
                            <m:t>2</m:t>
                          </m:r>
                        </m:sub>
                      </m:sSub>
                    </m:oMath>
                  </m:oMathPara>
                </a14:m>
                <a:endParaRPr lang="zh-TW" altLang="en-US" dirty="0"/>
              </a:p>
            </p:txBody>
          </p:sp>
        </mc:Choice>
        <mc:Fallback xmlns="">
          <p:sp>
            <p:nvSpPr>
              <p:cNvPr id="59" name="文字方塊 58">
                <a:extLst>
                  <a:ext uri="{FF2B5EF4-FFF2-40B4-BE49-F238E27FC236}">
                    <a16:creationId xmlns:a16="http://schemas.microsoft.com/office/drawing/2014/main" id="{5FE8E278-609A-466B-90D8-5214BA6CB4C3}"/>
                  </a:ext>
                </a:extLst>
              </p:cNvPr>
              <p:cNvSpPr txBox="1">
                <a:spLocks noRot="1" noChangeAspect="1" noMove="1" noResize="1" noEditPoints="1" noAdjustHandles="1" noChangeArrowheads="1" noChangeShapeType="1" noTextEdit="1"/>
              </p:cNvSpPr>
              <p:nvPr/>
            </p:nvSpPr>
            <p:spPr>
              <a:xfrm>
                <a:off x="8619477" y="6176476"/>
                <a:ext cx="901874" cy="369332"/>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0" name="文字方塊 59">
                <a:extLst>
                  <a:ext uri="{FF2B5EF4-FFF2-40B4-BE49-F238E27FC236}">
                    <a16:creationId xmlns:a16="http://schemas.microsoft.com/office/drawing/2014/main" id="{81A528AC-7A43-4A67-B78A-4B1A655B1354}"/>
                  </a:ext>
                </a:extLst>
              </p:cNvPr>
              <p:cNvSpPr txBox="1"/>
              <p:nvPr/>
            </p:nvSpPr>
            <p:spPr>
              <a:xfrm>
                <a:off x="9675147" y="6171684"/>
                <a:ext cx="90187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d>
                            <m:dPr>
                              <m:begChr m:val="["/>
                              <m:endChr m:val="]"/>
                              <m:ctrlPr>
                                <a:rPr lang="en-US" altLang="zh-TW" i="1">
                                  <a:latin typeface="Cambria Math" panose="02040503050406030204" pitchFamily="18" charset="0"/>
                                </a:rPr>
                              </m:ctrlPr>
                            </m:dPr>
                            <m:e>
                              <m:r>
                                <a:rPr lang="en-US" altLang="zh-TW" b="0" i="1" smtClean="0">
                                  <a:latin typeface="Cambria Math" panose="02040503050406030204" pitchFamily="18" charset="0"/>
                                </a:rPr>
                                <m:t>𝑠</m:t>
                              </m:r>
                            </m:e>
                          </m:d>
                        </m:e>
                        <m:sub>
                          <m:r>
                            <a:rPr lang="en-US" altLang="zh-TW" b="0" i="1" smtClean="0">
                              <a:latin typeface="Cambria Math" panose="02040503050406030204" pitchFamily="18" charset="0"/>
                            </a:rPr>
                            <m:t>3</m:t>
                          </m:r>
                        </m:sub>
                      </m:sSub>
                    </m:oMath>
                  </m:oMathPara>
                </a14:m>
                <a:endParaRPr lang="zh-TW" altLang="en-US" dirty="0"/>
              </a:p>
            </p:txBody>
          </p:sp>
        </mc:Choice>
        <mc:Fallback xmlns="">
          <p:sp>
            <p:nvSpPr>
              <p:cNvPr id="60" name="文字方塊 59">
                <a:extLst>
                  <a:ext uri="{FF2B5EF4-FFF2-40B4-BE49-F238E27FC236}">
                    <a16:creationId xmlns:a16="http://schemas.microsoft.com/office/drawing/2014/main" id="{81A528AC-7A43-4A67-B78A-4B1A655B1354}"/>
                  </a:ext>
                </a:extLst>
              </p:cNvPr>
              <p:cNvSpPr txBox="1">
                <a:spLocks noRot="1" noChangeAspect="1" noMove="1" noResize="1" noEditPoints="1" noAdjustHandles="1" noChangeArrowheads="1" noChangeShapeType="1" noTextEdit="1"/>
              </p:cNvSpPr>
              <p:nvPr/>
            </p:nvSpPr>
            <p:spPr>
              <a:xfrm>
                <a:off x="9675147" y="6171684"/>
                <a:ext cx="901874" cy="369332"/>
              </a:xfrm>
              <a:prstGeom prst="rect">
                <a:avLst/>
              </a:prstGeom>
              <a:blipFill>
                <a:blip r:embed="rId9"/>
                <a:stretch>
                  <a:fillRect/>
                </a:stretch>
              </a:blipFill>
            </p:spPr>
            <p:txBody>
              <a:bodyPr/>
              <a:lstStyle/>
              <a:p>
                <a:r>
                  <a:rPr lang="zh-TW" altLang="en-US">
                    <a:noFill/>
                  </a:rPr>
                  <a:t> </a:t>
                </a:r>
              </a:p>
            </p:txBody>
          </p:sp>
        </mc:Fallback>
      </mc:AlternateContent>
      <p:sp>
        <p:nvSpPr>
          <p:cNvPr id="61" name="矩形: 圓角 60">
            <a:extLst>
              <a:ext uri="{FF2B5EF4-FFF2-40B4-BE49-F238E27FC236}">
                <a16:creationId xmlns:a16="http://schemas.microsoft.com/office/drawing/2014/main" id="{233CB0C5-95E7-4BA3-B6EC-610B3785AE75}"/>
              </a:ext>
            </a:extLst>
          </p:cNvPr>
          <p:cNvSpPr/>
          <p:nvPr/>
        </p:nvSpPr>
        <p:spPr>
          <a:xfrm>
            <a:off x="7309644" y="4301325"/>
            <a:ext cx="3521390" cy="187563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文字方塊 25">
            <a:extLst>
              <a:ext uri="{FF2B5EF4-FFF2-40B4-BE49-F238E27FC236}">
                <a16:creationId xmlns:a16="http://schemas.microsoft.com/office/drawing/2014/main" id="{8610CBDF-4384-48FC-924E-C07F96A25611}"/>
              </a:ext>
            </a:extLst>
          </p:cNvPr>
          <p:cNvSpPr txBox="1"/>
          <p:nvPr/>
        </p:nvSpPr>
        <p:spPr>
          <a:xfrm>
            <a:off x="1389495" y="4376453"/>
            <a:ext cx="1028781" cy="369332"/>
          </a:xfrm>
          <a:prstGeom prst="rect">
            <a:avLst/>
          </a:prstGeom>
          <a:noFill/>
        </p:spPr>
        <p:txBody>
          <a:bodyPr wrap="square" rtlCol="0">
            <a:spAutoFit/>
          </a:bodyPr>
          <a:lstStyle/>
          <a:p>
            <a:r>
              <a:rPr lang="en-US" altLang="zh-TW" dirty="0"/>
              <a:t>Group 0</a:t>
            </a:r>
            <a:endParaRPr lang="zh-TW" altLang="en-US" dirty="0"/>
          </a:p>
        </p:txBody>
      </p:sp>
      <p:sp>
        <p:nvSpPr>
          <p:cNvPr id="64" name="文字方塊 63">
            <a:extLst>
              <a:ext uri="{FF2B5EF4-FFF2-40B4-BE49-F238E27FC236}">
                <a16:creationId xmlns:a16="http://schemas.microsoft.com/office/drawing/2014/main" id="{5FF38A51-E616-495D-9078-1F5FC2CBE179}"/>
              </a:ext>
            </a:extLst>
          </p:cNvPr>
          <p:cNvSpPr txBox="1"/>
          <p:nvPr/>
        </p:nvSpPr>
        <p:spPr>
          <a:xfrm>
            <a:off x="7309644" y="4376453"/>
            <a:ext cx="1028781" cy="369332"/>
          </a:xfrm>
          <a:prstGeom prst="rect">
            <a:avLst/>
          </a:prstGeom>
          <a:noFill/>
        </p:spPr>
        <p:txBody>
          <a:bodyPr wrap="square" rtlCol="0">
            <a:spAutoFit/>
          </a:bodyPr>
          <a:lstStyle/>
          <a:p>
            <a:r>
              <a:rPr lang="en-US" altLang="zh-TW" dirty="0"/>
              <a:t>Group 1</a:t>
            </a:r>
            <a:endParaRPr lang="zh-TW" altLang="en-US" dirty="0"/>
          </a:p>
        </p:txBody>
      </p:sp>
      <mc:AlternateContent xmlns:mc="http://schemas.openxmlformats.org/markup-compatibility/2006" xmlns:a14="http://schemas.microsoft.com/office/drawing/2010/main">
        <mc:Choice Requires="a14">
          <p:sp>
            <p:nvSpPr>
              <p:cNvPr id="74" name="文字方塊 73">
                <a:extLst>
                  <a:ext uri="{FF2B5EF4-FFF2-40B4-BE49-F238E27FC236}">
                    <a16:creationId xmlns:a16="http://schemas.microsoft.com/office/drawing/2014/main" id="{9581547C-2161-4332-BA43-3E2F8EFB9F7F}"/>
                  </a:ext>
                </a:extLst>
              </p:cNvPr>
              <p:cNvSpPr txBox="1"/>
              <p:nvPr/>
            </p:nvSpPr>
            <p:spPr>
              <a:xfrm>
                <a:off x="2528631" y="4376453"/>
                <a:ext cx="224744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𝑠</m:t>
                          </m:r>
                        </m:e>
                        <m:sub>
                          <m:r>
                            <a:rPr lang="en-US" altLang="zh-TW" b="0" i="1" smtClean="0">
                              <a:latin typeface="Cambria Math" panose="02040503050406030204" pitchFamily="18" charset="0"/>
                            </a:rPr>
                            <m:t>0</m:t>
                          </m:r>
                        </m:sub>
                      </m:sSub>
                      <m:r>
                        <a:rPr lang="en-US" altLang="zh-TW" b="0" i="1" smtClean="0">
                          <a:latin typeface="Cambria Math" panose="02040503050406030204" pitchFamily="18" charset="0"/>
                        </a:rPr>
                        <m:t>, </m:t>
                      </m:r>
                      <m:r>
                        <a:rPr lang="en-US" altLang="zh-TW" b="0" i="1" smtClean="0">
                          <a:latin typeface="Cambria Math" panose="02040503050406030204" pitchFamily="18" charset="0"/>
                        </a:rPr>
                        <m:t>𝑝</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𝑘</m:t>
                          </m:r>
                        </m:e>
                        <m:sub>
                          <m:r>
                            <a:rPr lang="en-US" altLang="zh-TW" b="0" i="1" smtClean="0">
                              <a:latin typeface="Cambria Math" panose="02040503050406030204" pitchFamily="18" charset="0"/>
                            </a:rPr>
                            <m:t>0</m:t>
                          </m:r>
                        </m:sub>
                      </m:sSub>
                      <m:r>
                        <a:rPr lang="en-US" altLang="zh-TW" b="0" i="1" smtClean="0">
                          <a:latin typeface="Cambria Math" panose="02040503050406030204" pitchFamily="18" charset="0"/>
                        </a:rPr>
                        <m:t>, </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𝐼</m:t>
                          </m:r>
                        </m:e>
                        <m:sub>
                          <m:r>
                            <a:rPr lang="en-US" altLang="zh-TW" b="0" i="1" smtClean="0">
                              <a:latin typeface="Cambria Math" panose="02040503050406030204" pitchFamily="18" charset="0"/>
                            </a:rPr>
                            <m:t>0</m:t>
                          </m:r>
                        </m:sub>
                      </m:sSub>
                      <m:r>
                        <a:rPr lang="en-US" altLang="zh-TW" b="0" i="1" smtClean="0">
                          <a:latin typeface="Cambria Math" panose="02040503050406030204" pitchFamily="18" charset="0"/>
                        </a:rPr>
                        <m:t>={0,2,4}</m:t>
                      </m:r>
                    </m:oMath>
                  </m:oMathPara>
                </a14:m>
                <a:endParaRPr lang="zh-TW" altLang="en-US" dirty="0"/>
              </a:p>
            </p:txBody>
          </p:sp>
        </mc:Choice>
        <mc:Fallback xmlns="">
          <p:sp>
            <p:nvSpPr>
              <p:cNvPr id="74" name="文字方塊 73">
                <a:extLst>
                  <a:ext uri="{FF2B5EF4-FFF2-40B4-BE49-F238E27FC236}">
                    <a16:creationId xmlns:a16="http://schemas.microsoft.com/office/drawing/2014/main" id="{9581547C-2161-4332-BA43-3E2F8EFB9F7F}"/>
                  </a:ext>
                </a:extLst>
              </p:cNvPr>
              <p:cNvSpPr txBox="1">
                <a:spLocks noRot="1" noChangeAspect="1" noMove="1" noResize="1" noEditPoints="1" noAdjustHandles="1" noChangeArrowheads="1" noChangeShapeType="1" noTextEdit="1"/>
              </p:cNvSpPr>
              <p:nvPr/>
            </p:nvSpPr>
            <p:spPr>
              <a:xfrm>
                <a:off x="2528631" y="4376453"/>
                <a:ext cx="2247444" cy="369332"/>
              </a:xfrm>
              <a:prstGeom prst="rect">
                <a:avLst/>
              </a:prstGeom>
              <a:blipFill>
                <a:blip r:embed="rId10"/>
                <a:stretch>
                  <a:fillRect b="-1475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5" name="文字方塊 74">
                <a:extLst>
                  <a:ext uri="{FF2B5EF4-FFF2-40B4-BE49-F238E27FC236}">
                    <a16:creationId xmlns:a16="http://schemas.microsoft.com/office/drawing/2014/main" id="{4081DD1F-9F96-4777-9B73-3F29F6297665}"/>
                  </a:ext>
                </a:extLst>
              </p:cNvPr>
              <p:cNvSpPr txBox="1"/>
              <p:nvPr/>
            </p:nvSpPr>
            <p:spPr>
              <a:xfrm>
                <a:off x="8461007" y="4368412"/>
                <a:ext cx="224744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𝑠</m:t>
                          </m:r>
                        </m:e>
                        <m:sub>
                          <m:r>
                            <a:rPr lang="en-US" altLang="zh-TW" b="0" i="1" smtClean="0">
                              <a:latin typeface="Cambria Math" panose="02040503050406030204" pitchFamily="18" charset="0"/>
                            </a:rPr>
                            <m:t>1</m:t>
                          </m:r>
                        </m:sub>
                      </m:sSub>
                      <m:r>
                        <a:rPr lang="en-US" altLang="zh-TW" b="0" i="1" smtClean="0">
                          <a:latin typeface="Cambria Math" panose="02040503050406030204" pitchFamily="18" charset="0"/>
                        </a:rPr>
                        <m:t>, </m:t>
                      </m:r>
                      <m:r>
                        <a:rPr lang="en-US" altLang="zh-TW" b="0" i="1" smtClean="0">
                          <a:latin typeface="Cambria Math" panose="02040503050406030204" pitchFamily="18" charset="0"/>
                        </a:rPr>
                        <m:t>𝑝</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𝑘</m:t>
                          </m:r>
                        </m:e>
                        <m:sub>
                          <m:r>
                            <a:rPr lang="en-US" altLang="zh-TW" b="0" i="1" smtClean="0">
                              <a:latin typeface="Cambria Math" panose="02040503050406030204" pitchFamily="18" charset="0"/>
                            </a:rPr>
                            <m:t>1</m:t>
                          </m:r>
                        </m:sub>
                      </m:sSub>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𝐼</m:t>
                          </m:r>
                        </m:e>
                        <m:sub>
                          <m:r>
                            <a:rPr lang="en-US" altLang="zh-TW" b="0" i="1" smtClean="0">
                              <a:latin typeface="Cambria Math" panose="02040503050406030204" pitchFamily="18" charset="0"/>
                            </a:rPr>
                            <m:t>1</m:t>
                          </m:r>
                        </m:sub>
                      </m:sSub>
                      <m:r>
                        <a:rPr lang="en-US" altLang="zh-TW" b="0" i="1" smtClean="0">
                          <a:latin typeface="Cambria Math" panose="02040503050406030204" pitchFamily="18" charset="0"/>
                        </a:rPr>
                        <m:t>={1,2,3}</m:t>
                      </m:r>
                    </m:oMath>
                  </m:oMathPara>
                </a14:m>
                <a:endParaRPr lang="zh-TW" altLang="en-US" dirty="0"/>
              </a:p>
            </p:txBody>
          </p:sp>
        </mc:Choice>
        <mc:Fallback xmlns="">
          <p:sp>
            <p:nvSpPr>
              <p:cNvPr id="75" name="文字方塊 74">
                <a:extLst>
                  <a:ext uri="{FF2B5EF4-FFF2-40B4-BE49-F238E27FC236}">
                    <a16:creationId xmlns:a16="http://schemas.microsoft.com/office/drawing/2014/main" id="{4081DD1F-9F96-4777-9B73-3F29F6297665}"/>
                  </a:ext>
                </a:extLst>
              </p:cNvPr>
              <p:cNvSpPr txBox="1">
                <a:spLocks noRot="1" noChangeAspect="1" noMove="1" noResize="1" noEditPoints="1" noAdjustHandles="1" noChangeArrowheads="1" noChangeShapeType="1" noTextEdit="1"/>
              </p:cNvSpPr>
              <p:nvPr/>
            </p:nvSpPr>
            <p:spPr>
              <a:xfrm>
                <a:off x="8461007" y="4368412"/>
                <a:ext cx="2247444" cy="369332"/>
              </a:xfrm>
              <a:prstGeom prst="rect">
                <a:avLst/>
              </a:prstGeom>
              <a:blipFill>
                <a:blip r:embed="rId11"/>
                <a:stretch>
                  <a:fillRect b="-16667"/>
                </a:stretch>
              </a:blipFill>
            </p:spPr>
            <p:txBody>
              <a:bodyPr/>
              <a:lstStyle/>
              <a:p>
                <a:r>
                  <a:rPr lang="zh-TW" altLang="en-US">
                    <a:noFill/>
                  </a:rPr>
                  <a:t> </a:t>
                </a:r>
              </a:p>
            </p:txBody>
          </p:sp>
        </mc:Fallback>
      </mc:AlternateContent>
      <p:pic>
        <p:nvPicPr>
          <p:cNvPr id="76" name="圖片 75">
            <a:extLst>
              <a:ext uri="{FF2B5EF4-FFF2-40B4-BE49-F238E27FC236}">
                <a16:creationId xmlns:a16="http://schemas.microsoft.com/office/drawing/2014/main" id="{D20AB2FE-556F-4BEA-96E9-2CD714B423E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794685" y="5403190"/>
            <a:ext cx="676405" cy="676405"/>
          </a:xfrm>
          <a:prstGeom prst="rect">
            <a:avLst/>
          </a:prstGeom>
        </p:spPr>
      </p:pic>
      <mc:AlternateContent xmlns:mc="http://schemas.openxmlformats.org/markup-compatibility/2006" xmlns:a14="http://schemas.microsoft.com/office/drawing/2010/main">
        <mc:Choice Requires="a14">
          <p:sp>
            <p:nvSpPr>
              <p:cNvPr id="28" name="文字方塊 27">
                <a:extLst>
                  <a:ext uri="{FF2B5EF4-FFF2-40B4-BE49-F238E27FC236}">
                    <a16:creationId xmlns:a16="http://schemas.microsoft.com/office/drawing/2014/main" id="{3DC3EE63-3DED-4539-9B4D-124D99B68451}"/>
                  </a:ext>
                </a:extLst>
              </p:cNvPr>
              <p:cNvSpPr txBox="1"/>
              <p:nvPr/>
            </p:nvSpPr>
            <p:spPr>
              <a:xfrm>
                <a:off x="8285791" y="3773334"/>
                <a:ext cx="901874" cy="4156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𝐸𝑛</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𝑐</m:t>
                          </m:r>
                        </m:e>
                        <m:sub>
                          <m:r>
                            <a:rPr lang="en-US" altLang="zh-TW" b="0" i="1" smtClean="0">
                              <a:latin typeface="Cambria Math" panose="02040503050406030204" pitchFamily="18" charset="0"/>
                            </a:rPr>
                            <m:t>𝑝𝑘</m:t>
                          </m:r>
                        </m:sub>
                      </m:sSub>
                      <m:r>
                        <a:rPr lang="en-US" altLang="zh-TW" b="0" i="1" smtClean="0">
                          <a:latin typeface="Cambria Math" panose="02040503050406030204" pitchFamily="18" charset="0"/>
                        </a:rPr>
                        <m:t>(</m:t>
                      </m:r>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𝑀</m:t>
                          </m:r>
                        </m:e>
                        <m:sup>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𝑡</m:t>
                              </m:r>
                              <m:r>
                                <a:rPr lang="en-US" altLang="zh-TW" b="0" i="1" smtClean="0">
                                  <a:latin typeface="Cambria Math" panose="02040503050406030204" pitchFamily="18" charset="0"/>
                                </a:rPr>
                                <m:t>−1</m:t>
                              </m:r>
                            </m:e>
                          </m:d>
                        </m:sup>
                      </m:sSup>
                      <m:r>
                        <a:rPr lang="en-US" altLang="zh-TW" b="0" i="1" smtClean="0">
                          <a:latin typeface="Cambria Math" panose="02040503050406030204" pitchFamily="18" charset="0"/>
                        </a:rPr>
                        <m:t>)</m:t>
                      </m:r>
                    </m:oMath>
                  </m:oMathPara>
                </a14:m>
                <a:endParaRPr lang="zh-TW" altLang="en-US" dirty="0"/>
              </a:p>
            </p:txBody>
          </p:sp>
        </mc:Choice>
        <mc:Fallback xmlns="">
          <p:sp>
            <p:nvSpPr>
              <p:cNvPr id="28" name="文字方塊 27">
                <a:extLst>
                  <a:ext uri="{FF2B5EF4-FFF2-40B4-BE49-F238E27FC236}">
                    <a16:creationId xmlns:a16="http://schemas.microsoft.com/office/drawing/2014/main" id="{3DC3EE63-3DED-4539-9B4D-124D99B68451}"/>
                  </a:ext>
                </a:extLst>
              </p:cNvPr>
              <p:cNvSpPr txBox="1">
                <a:spLocks noRot="1" noChangeAspect="1" noMove="1" noResize="1" noEditPoints="1" noAdjustHandles="1" noChangeArrowheads="1" noChangeShapeType="1" noTextEdit="1"/>
              </p:cNvSpPr>
              <p:nvPr/>
            </p:nvSpPr>
            <p:spPr>
              <a:xfrm>
                <a:off x="8285791" y="3773334"/>
                <a:ext cx="901874" cy="415691"/>
              </a:xfrm>
              <a:prstGeom prst="rect">
                <a:avLst/>
              </a:prstGeom>
              <a:blipFill>
                <a:blip r:embed="rId13"/>
                <a:stretch>
                  <a:fillRect r="-81757" b="-735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9" name="文字方塊 28">
                <a:extLst>
                  <a:ext uri="{FF2B5EF4-FFF2-40B4-BE49-F238E27FC236}">
                    <a16:creationId xmlns:a16="http://schemas.microsoft.com/office/drawing/2014/main" id="{5F65839B-DD24-45F6-A72E-24F5D39DF84A}"/>
                  </a:ext>
                </a:extLst>
              </p:cNvPr>
              <p:cNvSpPr txBox="1"/>
              <p:nvPr/>
            </p:nvSpPr>
            <p:spPr>
              <a:xfrm>
                <a:off x="1626757" y="5014174"/>
                <a:ext cx="901874" cy="3808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b="0" i="1" smtClean="0">
                              <a:latin typeface="Cambria Math" panose="02040503050406030204" pitchFamily="18" charset="0"/>
                            </a:rPr>
                          </m:ctrlPr>
                        </m:sSupPr>
                        <m:e>
                          <m:r>
                            <a:rPr lang="en-US" altLang="zh-TW" i="1" smtClean="0">
                              <a:latin typeface="Cambria Math" panose="02040503050406030204" pitchFamily="18" charset="0"/>
                            </a:rPr>
                            <m:t>𝑀</m:t>
                          </m:r>
                        </m:e>
                        <m:sup>
                          <m:r>
                            <a:rPr lang="en-US" altLang="zh-TW" b="0" i="1" smtClean="0">
                              <a:latin typeface="Cambria Math" panose="02040503050406030204" pitchFamily="18" charset="0"/>
                            </a:rPr>
                            <m:t>(</m:t>
                          </m:r>
                          <m:r>
                            <a:rPr lang="en-US" altLang="zh-TW" b="0" i="1" smtClean="0">
                              <a:latin typeface="Cambria Math" panose="02040503050406030204" pitchFamily="18" charset="0"/>
                            </a:rPr>
                            <m:t>𝑡</m:t>
                          </m:r>
                          <m:r>
                            <a:rPr lang="en-US" altLang="zh-TW" b="0" i="1" smtClean="0">
                              <a:latin typeface="Cambria Math" panose="02040503050406030204" pitchFamily="18" charset="0"/>
                            </a:rPr>
                            <m:t>−1)</m:t>
                          </m:r>
                        </m:sup>
                      </m:sSup>
                    </m:oMath>
                  </m:oMathPara>
                </a14:m>
                <a:endParaRPr lang="zh-TW" altLang="en-US" dirty="0"/>
              </a:p>
            </p:txBody>
          </p:sp>
        </mc:Choice>
        <mc:Fallback xmlns="">
          <p:sp>
            <p:nvSpPr>
              <p:cNvPr id="29" name="文字方塊 28">
                <a:extLst>
                  <a:ext uri="{FF2B5EF4-FFF2-40B4-BE49-F238E27FC236}">
                    <a16:creationId xmlns:a16="http://schemas.microsoft.com/office/drawing/2014/main" id="{5F65839B-DD24-45F6-A72E-24F5D39DF84A}"/>
                  </a:ext>
                </a:extLst>
              </p:cNvPr>
              <p:cNvSpPr txBox="1">
                <a:spLocks noRot="1" noChangeAspect="1" noMove="1" noResize="1" noEditPoints="1" noAdjustHandles="1" noChangeArrowheads="1" noChangeShapeType="1" noTextEdit="1"/>
              </p:cNvSpPr>
              <p:nvPr/>
            </p:nvSpPr>
            <p:spPr>
              <a:xfrm>
                <a:off x="1626757" y="5014174"/>
                <a:ext cx="901874" cy="380810"/>
              </a:xfrm>
              <a:prstGeom prst="rect">
                <a:avLst/>
              </a:prstGeom>
              <a:blipFill>
                <a:blip r:embed="rId1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0" name="文字方塊 29">
                <a:extLst>
                  <a:ext uri="{FF2B5EF4-FFF2-40B4-BE49-F238E27FC236}">
                    <a16:creationId xmlns:a16="http://schemas.microsoft.com/office/drawing/2014/main" id="{FE32C477-562C-40CB-8E8E-B6C1D9254087}"/>
                  </a:ext>
                </a:extLst>
              </p:cNvPr>
              <p:cNvSpPr txBox="1"/>
              <p:nvPr/>
            </p:nvSpPr>
            <p:spPr>
              <a:xfrm>
                <a:off x="2693379" y="5011089"/>
                <a:ext cx="901874" cy="3808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b="0" i="1" smtClean="0">
                              <a:latin typeface="Cambria Math" panose="02040503050406030204" pitchFamily="18" charset="0"/>
                            </a:rPr>
                          </m:ctrlPr>
                        </m:sSupPr>
                        <m:e>
                          <m:r>
                            <a:rPr lang="en-US" altLang="zh-TW" i="1" smtClean="0">
                              <a:latin typeface="Cambria Math" panose="02040503050406030204" pitchFamily="18" charset="0"/>
                            </a:rPr>
                            <m:t>𝑀</m:t>
                          </m:r>
                        </m:e>
                        <m:sup>
                          <m:r>
                            <a:rPr lang="en-US" altLang="zh-TW" b="0" i="1" smtClean="0">
                              <a:latin typeface="Cambria Math" panose="02040503050406030204" pitchFamily="18" charset="0"/>
                            </a:rPr>
                            <m:t>(</m:t>
                          </m:r>
                          <m:r>
                            <a:rPr lang="en-US" altLang="zh-TW" b="0" i="1" smtClean="0">
                              <a:latin typeface="Cambria Math" panose="02040503050406030204" pitchFamily="18" charset="0"/>
                            </a:rPr>
                            <m:t>𝑡</m:t>
                          </m:r>
                          <m:r>
                            <a:rPr lang="en-US" altLang="zh-TW" b="0" i="1" smtClean="0">
                              <a:latin typeface="Cambria Math" panose="02040503050406030204" pitchFamily="18" charset="0"/>
                            </a:rPr>
                            <m:t>−1)</m:t>
                          </m:r>
                        </m:sup>
                      </m:sSup>
                    </m:oMath>
                  </m:oMathPara>
                </a14:m>
                <a:endParaRPr lang="zh-TW" altLang="en-US" dirty="0"/>
              </a:p>
            </p:txBody>
          </p:sp>
        </mc:Choice>
        <mc:Fallback xmlns="">
          <p:sp>
            <p:nvSpPr>
              <p:cNvPr id="30" name="文字方塊 29">
                <a:extLst>
                  <a:ext uri="{FF2B5EF4-FFF2-40B4-BE49-F238E27FC236}">
                    <a16:creationId xmlns:a16="http://schemas.microsoft.com/office/drawing/2014/main" id="{FE32C477-562C-40CB-8E8E-B6C1D9254087}"/>
                  </a:ext>
                </a:extLst>
              </p:cNvPr>
              <p:cNvSpPr txBox="1">
                <a:spLocks noRot="1" noChangeAspect="1" noMove="1" noResize="1" noEditPoints="1" noAdjustHandles="1" noChangeArrowheads="1" noChangeShapeType="1" noTextEdit="1"/>
              </p:cNvSpPr>
              <p:nvPr/>
            </p:nvSpPr>
            <p:spPr>
              <a:xfrm>
                <a:off x="2693379" y="5011089"/>
                <a:ext cx="901874" cy="380810"/>
              </a:xfrm>
              <a:prstGeom prst="rect">
                <a:avLst/>
              </a:prstGeom>
              <a:blipFill>
                <a:blip r:embed="rId1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1" name="文字方塊 30">
                <a:extLst>
                  <a:ext uri="{FF2B5EF4-FFF2-40B4-BE49-F238E27FC236}">
                    <a16:creationId xmlns:a16="http://schemas.microsoft.com/office/drawing/2014/main" id="{B5B7C9A2-C87C-4BD8-9783-802A93FE5D87}"/>
                  </a:ext>
                </a:extLst>
              </p:cNvPr>
              <p:cNvSpPr txBox="1"/>
              <p:nvPr/>
            </p:nvSpPr>
            <p:spPr>
              <a:xfrm>
                <a:off x="3760001" y="5011089"/>
                <a:ext cx="901874" cy="3808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b="0" i="1" smtClean="0">
                              <a:latin typeface="Cambria Math" panose="02040503050406030204" pitchFamily="18" charset="0"/>
                            </a:rPr>
                          </m:ctrlPr>
                        </m:sSupPr>
                        <m:e>
                          <m:r>
                            <a:rPr lang="en-US" altLang="zh-TW" i="1" smtClean="0">
                              <a:latin typeface="Cambria Math" panose="02040503050406030204" pitchFamily="18" charset="0"/>
                            </a:rPr>
                            <m:t>𝑀</m:t>
                          </m:r>
                        </m:e>
                        <m:sup>
                          <m:r>
                            <a:rPr lang="en-US" altLang="zh-TW" b="0" i="1" smtClean="0">
                              <a:latin typeface="Cambria Math" panose="02040503050406030204" pitchFamily="18" charset="0"/>
                            </a:rPr>
                            <m:t>(</m:t>
                          </m:r>
                          <m:r>
                            <a:rPr lang="en-US" altLang="zh-TW" b="0" i="1" smtClean="0">
                              <a:latin typeface="Cambria Math" panose="02040503050406030204" pitchFamily="18" charset="0"/>
                            </a:rPr>
                            <m:t>𝑡</m:t>
                          </m:r>
                          <m:r>
                            <a:rPr lang="en-US" altLang="zh-TW" b="0" i="1" smtClean="0">
                              <a:latin typeface="Cambria Math" panose="02040503050406030204" pitchFamily="18" charset="0"/>
                            </a:rPr>
                            <m:t>−1)</m:t>
                          </m:r>
                        </m:sup>
                      </m:sSup>
                    </m:oMath>
                  </m:oMathPara>
                </a14:m>
                <a:endParaRPr lang="zh-TW" altLang="en-US" dirty="0"/>
              </a:p>
            </p:txBody>
          </p:sp>
        </mc:Choice>
        <mc:Fallback xmlns="">
          <p:sp>
            <p:nvSpPr>
              <p:cNvPr id="31" name="文字方塊 30">
                <a:extLst>
                  <a:ext uri="{FF2B5EF4-FFF2-40B4-BE49-F238E27FC236}">
                    <a16:creationId xmlns:a16="http://schemas.microsoft.com/office/drawing/2014/main" id="{B5B7C9A2-C87C-4BD8-9783-802A93FE5D87}"/>
                  </a:ext>
                </a:extLst>
              </p:cNvPr>
              <p:cNvSpPr txBox="1">
                <a:spLocks noRot="1" noChangeAspect="1" noMove="1" noResize="1" noEditPoints="1" noAdjustHandles="1" noChangeArrowheads="1" noChangeShapeType="1" noTextEdit="1"/>
              </p:cNvSpPr>
              <p:nvPr/>
            </p:nvSpPr>
            <p:spPr>
              <a:xfrm>
                <a:off x="3760001" y="5011089"/>
                <a:ext cx="901874" cy="380810"/>
              </a:xfrm>
              <a:prstGeom prst="rect">
                <a:avLst/>
              </a:prstGeom>
              <a:blipFill>
                <a:blip r:embed="rId1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2" name="文字方塊 31">
                <a:extLst>
                  <a:ext uri="{FF2B5EF4-FFF2-40B4-BE49-F238E27FC236}">
                    <a16:creationId xmlns:a16="http://schemas.microsoft.com/office/drawing/2014/main" id="{7645575F-4781-4F78-B42F-B9F5687EBC4A}"/>
                  </a:ext>
                </a:extLst>
              </p:cNvPr>
              <p:cNvSpPr txBox="1"/>
              <p:nvPr/>
            </p:nvSpPr>
            <p:spPr>
              <a:xfrm>
                <a:off x="2242442" y="3782601"/>
                <a:ext cx="901874" cy="4156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𝐸𝑛</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𝑐</m:t>
                          </m:r>
                        </m:e>
                        <m:sub>
                          <m:r>
                            <a:rPr lang="en-US" altLang="zh-TW" b="0" i="1" smtClean="0">
                              <a:latin typeface="Cambria Math" panose="02040503050406030204" pitchFamily="18" charset="0"/>
                            </a:rPr>
                            <m:t>𝑝𝑘</m:t>
                          </m:r>
                        </m:sub>
                      </m:sSub>
                      <m:r>
                        <a:rPr lang="en-US" altLang="zh-TW" b="0" i="1" smtClean="0">
                          <a:latin typeface="Cambria Math" panose="02040503050406030204" pitchFamily="18" charset="0"/>
                        </a:rPr>
                        <m:t>(</m:t>
                      </m:r>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𝑀</m:t>
                          </m:r>
                        </m:e>
                        <m:sup>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𝑡</m:t>
                              </m:r>
                              <m:r>
                                <a:rPr lang="en-US" altLang="zh-TW" b="0" i="1" smtClean="0">
                                  <a:latin typeface="Cambria Math" panose="02040503050406030204" pitchFamily="18" charset="0"/>
                                </a:rPr>
                                <m:t>−1</m:t>
                              </m:r>
                            </m:e>
                          </m:d>
                        </m:sup>
                      </m:sSup>
                      <m:r>
                        <a:rPr lang="en-US" altLang="zh-TW" b="0" i="1" smtClean="0">
                          <a:latin typeface="Cambria Math" panose="02040503050406030204" pitchFamily="18" charset="0"/>
                        </a:rPr>
                        <m:t>)</m:t>
                      </m:r>
                    </m:oMath>
                  </m:oMathPara>
                </a14:m>
                <a:endParaRPr lang="zh-TW" altLang="en-US" dirty="0"/>
              </a:p>
            </p:txBody>
          </p:sp>
        </mc:Choice>
        <mc:Fallback xmlns="">
          <p:sp>
            <p:nvSpPr>
              <p:cNvPr id="32" name="文字方塊 31">
                <a:extLst>
                  <a:ext uri="{FF2B5EF4-FFF2-40B4-BE49-F238E27FC236}">
                    <a16:creationId xmlns:a16="http://schemas.microsoft.com/office/drawing/2014/main" id="{7645575F-4781-4F78-B42F-B9F5687EBC4A}"/>
                  </a:ext>
                </a:extLst>
              </p:cNvPr>
              <p:cNvSpPr txBox="1">
                <a:spLocks noRot="1" noChangeAspect="1" noMove="1" noResize="1" noEditPoints="1" noAdjustHandles="1" noChangeArrowheads="1" noChangeShapeType="1" noTextEdit="1"/>
              </p:cNvSpPr>
              <p:nvPr/>
            </p:nvSpPr>
            <p:spPr>
              <a:xfrm>
                <a:off x="2242442" y="3782601"/>
                <a:ext cx="901874" cy="415691"/>
              </a:xfrm>
              <a:prstGeom prst="rect">
                <a:avLst/>
              </a:prstGeom>
              <a:blipFill>
                <a:blip r:embed="rId17"/>
                <a:stretch>
                  <a:fillRect r="-81757" b="-735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637E2794-35CD-47C0-A41D-F9DE7E8EC458}"/>
                  </a:ext>
                </a:extLst>
              </p:cNvPr>
              <p:cNvSpPr txBox="1"/>
              <p:nvPr/>
            </p:nvSpPr>
            <p:spPr>
              <a:xfrm>
                <a:off x="7560272" y="5028003"/>
                <a:ext cx="901874" cy="3808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b="0" i="1" smtClean="0">
                              <a:latin typeface="Cambria Math" panose="02040503050406030204" pitchFamily="18" charset="0"/>
                            </a:rPr>
                          </m:ctrlPr>
                        </m:sSupPr>
                        <m:e>
                          <m:r>
                            <a:rPr lang="en-US" altLang="zh-TW" i="1" smtClean="0">
                              <a:latin typeface="Cambria Math" panose="02040503050406030204" pitchFamily="18" charset="0"/>
                            </a:rPr>
                            <m:t>𝑀</m:t>
                          </m:r>
                        </m:e>
                        <m:sup>
                          <m:r>
                            <a:rPr lang="en-US" altLang="zh-TW" b="0" i="1" smtClean="0">
                              <a:latin typeface="Cambria Math" panose="02040503050406030204" pitchFamily="18" charset="0"/>
                            </a:rPr>
                            <m:t>(</m:t>
                          </m:r>
                          <m:r>
                            <a:rPr lang="en-US" altLang="zh-TW" b="0" i="1" smtClean="0">
                              <a:latin typeface="Cambria Math" panose="02040503050406030204" pitchFamily="18" charset="0"/>
                            </a:rPr>
                            <m:t>𝑡</m:t>
                          </m:r>
                          <m:r>
                            <a:rPr lang="en-US" altLang="zh-TW" b="0" i="1" smtClean="0">
                              <a:latin typeface="Cambria Math" panose="02040503050406030204" pitchFamily="18" charset="0"/>
                            </a:rPr>
                            <m:t>−1)</m:t>
                          </m:r>
                        </m:sup>
                      </m:sSup>
                    </m:oMath>
                  </m:oMathPara>
                </a14:m>
                <a:endParaRPr lang="zh-TW" altLang="en-US" dirty="0"/>
              </a:p>
            </p:txBody>
          </p:sp>
        </mc:Choice>
        <mc:Fallback xmlns="">
          <p:sp>
            <p:nvSpPr>
              <p:cNvPr id="33" name="文字方塊 32">
                <a:extLst>
                  <a:ext uri="{FF2B5EF4-FFF2-40B4-BE49-F238E27FC236}">
                    <a16:creationId xmlns:a16="http://schemas.microsoft.com/office/drawing/2014/main" id="{637E2794-35CD-47C0-A41D-F9DE7E8EC458}"/>
                  </a:ext>
                </a:extLst>
              </p:cNvPr>
              <p:cNvSpPr txBox="1">
                <a:spLocks noRot="1" noChangeAspect="1" noMove="1" noResize="1" noEditPoints="1" noAdjustHandles="1" noChangeArrowheads="1" noChangeShapeType="1" noTextEdit="1"/>
              </p:cNvSpPr>
              <p:nvPr/>
            </p:nvSpPr>
            <p:spPr>
              <a:xfrm>
                <a:off x="7560272" y="5028003"/>
                <a:ext cx="901874" cy="380810"/>
              </a:xfrm>
              <a:prstGeom prst="rect">
                <a:avLst/>
              </a:prstGeom>
              <a:blipFill>
                <a:blip r:embed="rId1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4" name="文字方塊 33">
                <a:extLst>
                  <a:ext uri="{FF2B5EF4-FFF2-40B4-BE49-F238E27FC236}">
                    <a16:creationId xmlns:a16="http://schemas.microsoft.com/office/drawing/2014/main" id="{B3C8D2E3-FB85-4CB3-82AE-817F5A6026A5}"/>
                  </a:ext>
                </a:extLst>
              </p:cNvPr>
              <p:cNvSpPr txBox="1"/>
              <p:nvPr/>
            </p:nvSpPr>
            <p:spPr>
              <a:xfrm>
                <a:off x="8626894" y="5024918"/>
                <a:ext cx="901874" cy="3808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b="0" i="1" smtClean="0">
                              <a:latin typeface="Cambria Math" panose="02040503050406030204" pitchFamily="18" charset="0"/>
                            </a:rPr>
                          </m:ctrlPr>
                        </m:sSupPr>
                        <m:e>
                          <m:r>
                            <a:rPr lang="en-US" altLang="zh-TW" i="1" smtClean="0">
                              <a:latin typeface="Cambria Math" panose="02040503050406030204" pitchFamily="18" charset="0"/>
                            </a:rPr>
                            <m:t>𝑀</m:t>
                          </m:r>
                        </m:e>
                        <m:sup>
                          <m:r>
                            <a:rPr lang="en-US" altLang="zh-TW" b="0" i="1" smtClean="0">
                              <a:latin typeface="Cambria Math" panose="02040503050406030204" pitchFamily="18" charset="0"/>
                            </a:rPr>
                            <m:t>(</m:t>
                          </m:r>
                          <m:r>
                            <a:rPr lang="en-US" altLang="zh-TW" b="0" i="1" smtClean="0">
                              <a:latin typeface="Cambria Math" panose="02040503050406030204" pitchFamily="18" charset="0"/>
                            </a:rPr>
                            <m:t>𝑡</m:t>
                          </m:r>
                          <m:r>
                            <a:rPr lang="en-US" altLang="zh-TW" b="0" i="1" smtClean="0">
                              <a:latin typeface="Cambria Math" panose="02040503050406030204" pitchFamily="18" charset="0"/>
                            </a:rPr>
                            <m:t>−1)</m:t>
                          </m:r>
                        </m:sup>
                      </m:sSup>
                    </m:oMath>
                  </m:oMathPara>
                </a14:m>
                <a:endParaRPr lang="zh-TW" altLang="en-US" dirty="0"/>
              </a:p>
            </p:txBody>
          </p:sp>
        </mc:Choice>
        <mc:Fallback xmlns="">
          <p:sp>
            <p:nvSpPr>
              <p:cNvPr id="34" name="文字方塊 33">
                <a:extLst>
                  <a:ext uri="{FF2B5EF4-FFF2-40B4-BE49-F238E27FC236}">
                    <a16:creationId xmlns:a16="http://schemas.microsoft.com/office/drawing/2014/main" id="{B3C8D2E3-FB85-4CB3-82AE-817F5A6026A5}"/>
                  </a:ext>
                </a:extLst>
              </p:cNvPr>
              <p:cNvSpPr txBox="1">
                <a:spLocks noRot="1" noChangeAspect="1" noMove="1" noResize="1" noEditPoints="1" noAdjustHandles="1" noChangeArrowheads="1" noChangeShapeType="1" noTextEdit="1"/>
              </p:cNvSpPr>
              <p:nvPr/>
            </p:nvSpPr>
            <p:spPr>
              <a:xfrm>
                <a:off x="8626894" y="5024918"/>
                <a:ext cx="901874" cy="380810"/>
              </a:xfrm>
              <a:prstGeom prst="rect">
                <a:avLst/>
              </a:prstGeom>
              <a:blipFill>
                <a:blip r:embed="rId1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5" name="文字方塊 34">
                <a:extLst>
                  <a:ext uri="{FF2B5EF4-FFF2-40B4-BE49-F238E27FC236}">
                    <a16:creationId xmlns:a16="http://schemas.microsoft.com/office/drawing/2014/main" id="{F5A3C583-6252-411A-ABE7-223D375B2747}"/>
                  </a:ext>
                </a:extLst>
              </p:cNvPr>
              <p:cNvSpPr txBox="1"/>
              <p:nvPr/>
            </p:nvSpPr>
            <p:spPr>
              <a:xfrm>
                <a:off x="9693516" y="5024918"/>
                <a:ext cx="901874" cy="3808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b="0" i="1" smtClean="0">
                              <a:latin typeface="Cambria Math" panose="02040503050406030204" pitchFamily="18" charset="0"/>
                            </a:rPr>
                          </m:ctrlPr>
                        </m:sSupPr>
                        <m:e>
                          <m:r>
                            <a:rPr lang="en-US" altLang="zh-TW" i="1" smtClean="0">
                              <a:latin typeface="Cambria Math" panose="02040503050406030204" pitchFamily="18" charset="0"/>
                            </a:rPr>
                            <m:t>𝑀</m:t>
                          </m:r>
                        </m:e>
                        <m:sup>
                          <m:r>
                            <a:rPr lang="en-US" altLang="zh-TW" b="0" i="1" smtClean="0">
                              <a:latin typeface="Cambria Math" panose="02040503050406030204" pitchFamily="18" charset="0"/>
                            </a:rPr>
                            <m:t>(</m:t>
                          </m:r>
                          <m:r>
                            <a:rPr lang="en-US" altLang="zh-TW" b="0" i="1" smtClean="0">
                              <a:latin typeface="Cambria Math" panose="02040503050406030204" pitchFamily="18" charset="0"/>
                            </a:rPr>
                            <m:t>𝑡</m:t>
                          </m:r>
                          <m:r>
                            <a:rPr lang="en-US" altLang="zh-TW" b="0" i="1" smtClean="0">
                              <a:latin typeface="Cambria Math" panose="02040503050406030204" pitchFamily="18" charset="0"/>
                            </a:rPr>
                            <m:t>−1)</m:t>
                          </m:r>
                        </m:sup>
                      </m:sSup>
                    </m:oMath>
                  </m:oMathPara>
                </a14:m>
                <a:endParaRPr lang="zh-TW" altLang="en-US" dirty="0"/>
              </a:p>
            </p:txBody>
          </p:sp>
        </mc:Choice>
        <mc:Fallback xmlns="">
          <p:sp>
            <p:nvSpPr>
              <p:cNvPr id="35" name="文字方塊 34">
                <a:extLst>
                  <a:ext uri="{FF2B5EF4-FFF2-40B4-BE49-F238E27FC236}">
                    <a16:creationId xmlns:a16="http://schemas.microsoft.com/office/drawing/2014/main" id="{F5A3C583-6252-411A-ABE7-223D375B2747}"/>
                  </a:ext>
                </a:extLst>
              </p:cNvPr>
              <p:cNvSpPr txBox="1">
                <a:spLocks noRot="1" noChangeAspect="1" noMove="1" noResize="1" noEditPoints="1" noAdjustHandles="1" noChangeArrowheads="1" noChangeShapeType="1" noTextEdit="1"/>
              </p:cNvSpPr>
              <p:nvPr/>
            </p:nvSpPr>
            <p:spPr>
              <a:xfrm>
                <a:off x="9693516" y="5024918"/>
                <a:ext cx="901874" cy="380810"/>
              </a:xfrm>
              <a:prstGeom prst="rect">
                <a:avLst/>
              </a:prstGeom>
              <a:blipFill>
                <a:blip r:embed="rId20"/>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115678255"/>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C51965-3B55-4A2C-8171-E572382DD444}"/>
              </a:ext>
            </a:extLst>
          </p:cNvPr>
          <p:cNvSpPr>
            <a:spLocks noGrp="1"/>
          </p:cNvSpPr>
          <p:nvPr>
            <p:ph type="title"/>
          </p:nvPr>
        </p:nvSpPr>
        <p:spPr/>
        <p:txBody>
          <a:bodyPr/>
          <a:lstStyle/>
          <a:p>
            <a:r>
              <a:rPr lang="en-US" altLang="zh-TW" dirty="0">
                <a:cs typeface="Times New Roman" panose="02020603050405020304" pitchFamily="18" charset="0"/>
              </a:rPr>
              <a:t>Aggregated Workflow</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7E658B3D-20B6-435E-B15B-C0553C4AE19F}"/>
              </a:ext>
            </a:extLst>
          </p:cNvPr>
          <p:cNvSpPr>
            <a:spLocks noGrp="1"/>
          </p:cNvSpPr>
          <p:nvPr>
            <p:ph idx="1"/>
          </p:nvPr>
        </p:nvSpPr>
        <p:spPr>
          <a:xfrm>
            <a:off x="838200" y="1343608"/>
            <a:ext cx="10515600" cy="4833355"/>
          </a:xfrm>
        </p:spPr>
        <p:txBody>
          <a:bodyPr>
            <a:normAutofit/>
          </a:bodyPr>
          <a:lstStyle/>
          <a:p>
            <a:pPr>
              <a:lnSpc>
                <a:spcPct val="100000"/>
              </a:lnSpc>
            </a:pPr>
            <a:r>
              <a:rPr lang="en-US" altLang="zh-TW" sz="2000" dirty="0">
                <a:cs typeface="Times New Roman" panose="02020603050405020304" pitchFamily="18" charset="0"/>
              </a:rPr>
              <a:t>Starting a new round</a:t>
            </a:r>
          </a:p>
          <a:p>
            <a:pPr>
              <a:lnSpc>
                <a:spcPct val="100000"/>
              </a:lnSpc>
            </a:pPr>
            <a:r>
              <a:rPr lang="en-US" altLang="zh-TW" sz="2000" dirty="0">
                <a:cs typeface="Times New Roman" panose="02020603050405020304" pitchFamily="18" charset="0"/>
              </a:rPr>
              <a:t>Decrypting models</a:t>
            </a:r>
          </a:p>
          <a:p>
            <a:pPr>
              <a:lnSpc>
                <a:spcPct val="100000"/>
              </a:lnSpc>
            </a:pPr>
            <a:r>
              <a:rPr lang="en-US" altLang="zh-TW" sz="2000" dirty="0">
                <a:solidFill>
                  <a:srgbClr val="FF0000"/>
                </a:solidFill>
                <a:cs typeface="Times New Roman" panose="02020603050405020304" pitchFamily="18" charset="0"/>
              </a:rPr>
              <a:t>Encrypting local models</a:t>
            </a:r>
          </a:p>
          <a:p>
            <a:pPr lvl="1">
              <a:lnSpc>
                <a:spcPct val="100000"/>
              </a:lnSpc>
            </a:pPr>
            <a:r>
              <a:rPr lang="en-US" altLang="zh-TW" sz="1600" dirty="0">
                <a:solidFill>
                  <a:srgbClr val="FF0000"/>
                </a:solidFill>
                <a:cs typeface="Times New Roman" panose="02020603050405020304" pitchFamily="18" charset="0"/>
              </a:rPr>
              <a:t>Only important weights are encrypted</a:t>
            </a:r>
            <a:endParaRPr lang="en-US" altLang="zh-TW" sz="2000" dirty="0">
              <a:cs typeface="Times New Roman" panose="02020603050405020304" pitchFamily="18" charset="0"/>
            </a:endParaRPr>
          </a:p>
          <a:p>
            <a:pPr>
              <a:lnSpc>
                <a:spcPct val="100000"/>
              </a:lnSpc>
            </a:pPr>
            <a:r>
              <a:rPr lang="en-US" altLang="zh-TW" sz="2000" dirty="0">
                <a:cs typeface="Times New Roman" panose="02020603050405020304" pitchFamily="18" charset="0"/>
              </a:rPr>
              <a:t>Validation</a:t>
            </a:r>
          </a:p>
          <a:p>
            <a:pPr>
              <a:lnSpc>
                <a:spcPct val="100000"/>
              </a:lnSpc>
            </a:pPr>
            <a:r>
              <a:rPr lang="en-US" altLang="zh-TW" sz="2000" dirty="0">
                <a:cs typeface="Times New Roman" panose="02020603050405020304" pitchFamily="18" charset="0"/>
              </a:rPr>
              <a:t>Model update</a:t>
            </a:r>
          </a:p>
        </p:txBody>
      </p:sp>
      <p:sp>
        <p:nvSpPr>
          <p:cNvPr id="5" name="投影片編號版面配置區 4">
            <a:extLst>
              <a:ext uri="{FF2B5EF4-FFF2-40B4-BE49-F238E27FC236}">
                <a16:creationId xmlns:a16="http://schemas.microsoft.com/office/drawing/2014/main" id="{6FDB81DD-25D0-4B7D-85DA-01947671727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28</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7" name="圖片 6">
            <a:extLst>
              <a:ext uri="{FF2B5EF4-FFF2-40B4-BE49-F238E27FC236}">
                <a16:creationId xmlns:a16="http://schemas.microsoft.com/office/drawing/2014/main" id="{81CFA8AA-46E9-4F9B-BE7F-76F02774DE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1871" y="5391899"/>
            <a:ext cx="676405" cy="676405"/>
          </a:xfrm>
          <a:prstGeom prst="rect">
            <a:avLst/>
          </a:prstGeom>
        </p:spPr>
      </p:pic>
      <p:pic>
        <p:nvPicPr>
          <p:cNvPr id="9" name="圖片 8">
            <a:extLst>
              <a:ext uri="{FF2B5EF4-FFF2-40B4-BE49-F238E27FC236}">
                <a16:creationId xmlns:a16="http://schemas.microsoft.com/office/drawing/2014/main" id="{66AC1436-815A-4CAB-A28F-8AE061F412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9828" y="5396875"/>
            <a:ext cx="676405" cy="676405"/>
          </a:xfrm>
          <a:prstGeom prst="rect">
            <a:avLst/>
          </a:prstGeom>
        </p:spPr>
      </p:pic>
      <p:pic>
        <p:nvPicPr>
          <p:cNvPr id="10" name="圖片 9">
            <a:extLst>
              <a:ext uri="{FF2B5EF4-FFF2-40B4-BE49-F238E27FC236}">
                <a16:creationId xmlns:a16="http://schemas.microsoft.com/office/drawing/2014/main" id="{5825882B-4730-446E-A0F8-12E6D285A9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7785" y="5391900"/>
            <a:ext cx="676405" cy="676405"/>
          </a:xfrm>
          <a:prstGeom prst="rect">
            <a:avLst/>
          </a:prstGeom>
        </p:spPr>
      </p:pic>
      <p:pic>
        <p:nvPicPr>
          <p:cNvPr id="19" name="圖片 18">
            <a:extLst>
              <a:ext uri="{FF2B5EF4-FFF2-40B4-BE49-F238E27FC236}">
                <a16:creationId xmlns:a16="http://schemas.microsoft.com/office/drawing/2014/main" id="{120C599C-FFA2-476A-9E06-6D13C5005F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8141" y="1927782"/>
            <a:ext cx="755718" cy="1068224"/>
          </a:xfrm>
          <a:prstGeom prst="rect">
            <a:avLst/>
          </a:prstGeom>
        </p:spPr>
      </p:pic>
      <p:sp>
        <p:nvSpPr>
          <p:cNvPr id="25" name="矩形: 圓角 24">
            <a:extLst>
              <a:ext uri="{FF2B5EF4-FFF2-40B4-BE49-F238E27FC236}">
                <a16:creationId xmlns:a16="http://schemas.microsoft.com/office/drawing/2014/main" id="{8F6CC40D-2989-4624-B6AD-425D8C32609F}"/>
              </a:ext>
            </a:extLst>
          </p:cNvPr>
          <p:cNvSpPr/>
          <p:nvPr/>
        </p:nvSpPr>
        <p:spPr>
          <a:xfrm>
            <a:off x="1372744" y="4301325"/>
            <a:ext cx="3521390" cy="187563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47" name="圖片 46">
            <a:extLst>
              <a:ext uri="{FF2B5EF4-FFF2-40B4-BE49-F238E27FC236}">
                <a16:creationId xmlns:a16="http://schemas.microsoft.com/office/drawing/2014/main" id="{6BFB1DEB-6631-4B7F-BA82-1625BA3EDE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8771" y="5391899"/>
            <a:ext cx="676405" cy="676405"/>
          </a:xfrm>
          <a:prstGeom prst="rect">
            <a:avLst/>
          </a:prstGeom>
        </p:spPr>
      </p:pic>
      <p:sp>
        <p:nvSpPr>
          <p:cNvPr id="61" name="矩形: 圓角 60">
            <a:extLst>
              <a:ext uri="{FF2B5EF4-FFF2-40B4-BE49-F238E27FC236}">
                <a16:creationId xmlns:a16="http://schemas.microsoft.com/office/drawing/2014/main" id="{233CB0C5-95E7-4BA3-B6EC-610B3785AE75}"/>
              </a:ext>
            </a:extLst>
          </p:cNvPr>
          <p:cNvSpPr/>
          <p:nvPr/>
        </p:nvSpPr>
        <p:spPr>
          <a:xfrm>
            <a:off x="7309644" y="4301325"/>
            <a:ext cx="3521390" cy="187563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文字方塊 25">
            <a:extLst>
              <a:ext uri="{FF2B5EF4-FFF2-40B4-BE49-F238E27FC236}">
                <a16:creationId xmlns:a16="http://schemas.microsoft.com/office/drawing/2014/main" id="{8610CBDF-4384-48FC-924E-C07F96A25611}"/>
              </a:ext>
            </a:extLst>
          </p:cNvPr>
          <p:cNvSpPr txBox="1"/>
          <p:nvPr/>
        </p:nvSpPr>
        <p:spPr>
          <a:xfrm>
            <a:off x="1389495" y="4376453"/>
            <a:ext cx="1028781" cy="369332"/>
          </a:xfrm>
          <a:prstGeom prst="rect">
            <a:avLst/>
          </a:prstGeom>
          <a:noFill/>
        </p:spPr>
        <p:txBody>
          <a:bodyPr wrap="square" rtlCol="0">
            <a:spAutoFit/>
          </a:bodyPr>
          <a:lstStyle/>
          <a:p>
            <a:r>
              <a:rPr lang="en-US" altLang="zh-TW" dirty="0"/>
              <a:t>Group 0</a:t>
            </a:r>
            <a:endParaRPr lang="zh-TW" altLang="en-US" dirty="0"/>
          </a:p>
        </p:txBody>
      </p:sp>
      <p:sp>
        <p:nvSpPr>
          <p:cNvPr id="64" name="文字方塊 63">
            <a:extLst>
              <a:ext uri="{FF2B5EF4-FFF2-40B4-BE49-F238E27FC236}">
                <a16:creationId xmlns:a16="http://schemas.microsoft.com/office/drawing/2014/main" id="{5FF38A51-E616-495D-9078-1F5FC2CBE179}"/>
              </a:ext>
            </a:extLst>
          </p:cNvPr>
          <p:cNvSpPr txBox="1"/>
          <p:nvPr/>
        </p:nvSpPr>
        <p:spPr>
          <a:xfrm>
            <a:off x="7309644" y="4376453"/>
            <a:ext cx="1028781" cy="369332"/>
          </a:xfrm>
          <a:prstGeom prst="rect">
            <a:avLst/>
          </a:prstGeom>
          <a:noFill/>
        </p:spPr>
        <p:txBody>
          <a:bodyPr wrap="square" rtlCol="0">
            <a:spAutoFit/>
          </a:bodyPr>
          <a:lstStyle/>
          <a:p>
            <a:r>
              <a:rPr lang="en-US" altLang="zh-TW" dirty="0"/>
              <a:t>Group 1</a:t>
            </a:r>
            <a:endParaRPr lang="zh-TW" altLang="en-US" dirty="0"/>
          </a:p>
        </p:txBody>
      </p:sp>
      <mc:AlternateContent xmlns:mc="http://schemas.openxmlformats.org/markup-compatibility/2006" xmlns:a14="http://schemas.microsoft.com/office/drawing/2010/main">
        <mc:Choice Requires="a14">
          <p:sp>
            <p:nvSpPr>
              <p:cNvPr id="66" name="文字方塊 65">
                <a:extLst>
                  <a:ext uri="{FF2B5EF4-FFF2-40B4-BE49-F238E27FC236}">
                    <a16:creationId xmlns:a16="http://schemas.microsoft.com/office/drawing/2014/main" id="{AAF9A778-4128-4137-8A89-3E415853B261}"/>
                  </a:ext>
                </a:extLst>
              </p:cNvPr>
              <p:cNvSpPr txBox="1"/>
              <p:nvPr/>
            </p:nvSpPr>
            <p:spPr>
              <a:xfrm>
                <a:off x="1475958" y="3761411"/>
                <a:ext cx="1554268" cy="5068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i="1" smtClean="0">
                          <a:latin typeface="Cambria Math" panose="02040503050406030204" pitchFamily="18" charset="0"/>
                        </a:rPr>
                        <m:t>𝐸𝑛</m:t>
                      </m:r>
                      <m:sSub>
                        <m:sSubPr>
                          <m:ctrlPr>
                            <a:rPr lang="en-US" altLang="zh-TW" i="1">
                              <a:latin typeface="Cambria Math" panose="02040503050406030204" pitchFamily="18" charset="0"/>
                            </a:rPr>
                          </m:ctrlPr>
                        </m:sSubPr>
                        <m:e>
                          <m:r>
                            <a:rPr lang="en-US" altLang="zh-TW" i="1">
                              <a:latin typeface="Cambria Math" panose="02040503050406030204" pitchFamily="18" charset="0"/>
                            </a:rPr>
                            <m:t>𝑐</m:t>
                          </m:r>
                        </m:e>
                        <m:sub>
                          <m:r>
                            <a:rPr lang="en-US" altLang="zh-TW" b="0" i="1" smtClean="0">
                              <a:latin typeface="Cambria Math" panose="02040503050406030204" pitchFamily="18" charset="0"/>
                            </a:rPr>
                            <m:t>𝑝</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𝑘</m:t>
                              </m:r>
                            </m:e>
                            <m:sub>
                              <m:r>
                                <a:rPr lang="en-US" altLang="zh-TW" b="0" i="1" smtClean="0">
                                  <a:latin typeface="Cambria Math" panose="02040503050406030204" pitchFamily="18" charset="0"/>
                                </a:rPr>
                                <m:t>0</m:t>
                              </m:r>
                            </m:sub>
                          </m:sSub>
                        </m:sub>
                      </m:sSub>
                      <m:d>
                        <m:dPr>
                          <m:ctrlPr>
                            <a:rPr lang="en-US" altLang="zh-TW" i="1">
                              <a:latin typeface="Cambria Math" panose="02040503050406030204" pitchFamily="18" charset="0"/>
                            </a:rPr>
                          </m:ctrlPr>
                        </m:dPr>
                        <m:e>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𝑀</m:t>
                              </m:r>
                            </m:e>
                            <m:sub>
                              <m:r>
                                <a:rPr lang="en-US" altLang="zh-TW" i="1">
                                  <a:latin typeface="Cambria Math" panose="02040503050406030204" pitchFamily="18" charset="0"/>
                                </a:rPr>
                                <m:t>0</m:t>
                              </m:r>
                            </m:sub>
                            <m:sup>
                              <m:d>
                                <m:dPr>
                                  <m:ctrlPr>
                                    <a:rPr lang="en-US" altLang="zh-TW" i="1">
                                      <a:latin typeface="Cambria Math" panose="02040503050406030204" pitchFamily="18" charset="0"/>
                                    </a:rPr>
                                  </m:ctrlPr>
                                </m:dPr>
                                <m:e>
                                  <m:r>
                                    <a:rPr lang="en-US" altLang="zh-TW" b="0" i="1" smtClean="0">
                                      <a:latin typeface="Cambria Math" panose="02040503050406030204" pitchFamily="18" charset="0"/>
                                    </a:rPr>
                                    <m:t>𝑡</m:t>
                                  </m:r>
                                </m:e>
                              </m:d>
                            </m:sup>
                          </m:sSubSup>
                        </m:e>
                      </m:d>
                    </m:oMath>
                  </m:oMathPara>
                </a14:m>
                <a:endParaRPr lang="zh-TW" altLang="en-US" dirty="0"/>
              </a:p>
            </p:txBody>
          </p:sp>
        </mc:Choice>
        <mc:Fallback xmlns="">
          <p:sp>
            <p:nvSpPr>
              <p:cNvPr id="66" name="文字方塊 65">
                <a:extLst>
                  <a:ext uri="{FF2B5EF4-FFF2-40B4-BE49-F238E27FC236}">
                    <a16:creationId xmlns:a16="http://schemas.microsoft.com/office/drawing/2014/main" id="{AAF9A778-4128-4137-8A89-3E415853B261}"/>
                  </a:ext>
                </a:extLst>
              </p:cNvPr>
              <p:cNvSpPr txBox="1">
                <a:spLocks noRot="1" noChangeAspect="1" noMove="1" noResize="1" noEditPoints="1" noAdjustHandles="1" noChangeArrowheads="1" noChangeShapeType="1" noTextEdit="1"/>
              </p:cNvSpPr>
              <p:nvPr/>
            </p:nvSpPr>
            <p:spPr>
              <a:xfrm>
                <a:off x="1475958" y="3761411"/>
                <a:ext cx="1554268" cy="506870"/>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F2C68825-19F9-4BC7-81F2-2EA59633D693}"/>
                  </a:ext>
                </a:extLst>
              </p:cNvPr>
              <p:cNvSpPr txBox="1"/>
              <p:nvPr/>
            </p:nvSpPr>
            <p:spPr>
              <a:xfrm>
                <a:off x="2528631" y="4376453"/>
                <a:ext cx="224744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𝑠</m:t>
                          </m:r>
                        </m:e>
                        <m:sub>
                          <m:r>
                            <a:rPr lang="en-US" altLang="zh-TW" b="0" i="1" smtClean="0">
                              <a:latin typeface="Cambria Math" panose="02040503050406030204" pitchFamily="18" charset="0"/>
                            </a:rPr>
                            <m:t>0</m:t>
                          </m:r>
                        </m:sub>
                      </m:sSub>
                      <m:r>
                        <a:rPr lang="en-US" altLang="zh-TW" b="0" i="1" smtClean="0">
                          <a:latin typeface="Cambria Math" panose="02040503050406030204" pitchFamily="18" charset="0"/>
                        </a:rPr>
                        <m:t>, </m:t>
                      </m:r>
                      <m:r>
                        <a:rPr lang="en-US" altLang="zh-TW" b="0" i="1" smtClean="0">
                          <a:latin typeface="Cambria Math" panose="02040503050406030204" pitchFamily="18" charset="0"/>
                        </a:rPr>
                        <m:t>𝑝</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𝑘</m:t>
                          </m:r>
                        </m:e>
                        <m:sub>
                          <m:r>
                            <a:rPr lang="en-US" altLang="zh-TW" b="0" i="1" smtClean="0">
                              <a:latin typeface="Cambria Math" panose="02040503050406030204" pitchFamily="18" charset="0"/>
                            </a:rPr>
                            <m:t>0</m:t>
                          </m:r>
                        </m:sub>
                      </m:sSub>
                      <m:r>
                        <a:rPr lang="en-US" altLang="zh-TW" b="0" i="1" smtClean="0">
                          <a:latin typeface="Cambria Math" panose="02040503050406030204" pitchFamily="18" charset="0"/>
                        </a:rPr>
                        <m:t>, </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𝐼</m:t>
                          </m:r>
                        </m:e>
                        <m:sub>
                          <m:r>
                            <a:rPr lang="en-US" altLang="zh-TW" b="0" i="1" smtClean="0">
                              <a:latin typeface="Cambria Math" panose="02040503050406030204" pitchFamily="18" charset="0"/>
                            </a:rPr>
                            <m:t>0</m:t>
                          </m:r>
                        </m:sub>
                      </m:sSub>
                      <m:r>
                        <a:rPr lang="en-US" altLang="zh-TW" b="0" i="1" smtClean="0">
                          <a:latin typeface="Cambria Math" panose="02040503050406030204" pitchFamily="18" charset="0"/>
                        </a:rPr>
                        <m:t>={0,2,4}</m:t>
                      </m:r>
                    </m:oMath>
                  </m:oMathPara>
                </a14:m>
                <a:endParaRPr lang="zh-TW" altLang="en-US" dirty="0"/>
              </a:p>
            </p:txBody>
          </p:sp>
        </mc:Choice>
        <mc:Fallback xmlns="">
          <p:sp>
            <p:nvSpPr>
              <p:cNvPr id="39" name="文字方塊 38">
                <a:extLst>
                  <a:ext uri="{FF2B5EF4-FFF2-40B4-BE49-F238E27FC236}">
                    <a16:creationId xmlns:a16="http://schemas.microsoft.com/office/drawing/2014/main" id="{F2C68825-19F9-4BC7-81F2-2EA59633D693}"/>
                  </a:ext>
                </a:extLst>
              </p:cNvPr>
              <p:cNvSpPr txBox="1">
                <a:spLocks noRot="1" noChangeAspect="1" noMove="1" noResize="1" noEditPoints="1" noAdjustHandles="1" noChangeArrowheads="1" noChangeShapeType="1" noTextEdit="1"/>
              </p:cNvSpPr>
              <p:nvPr/>
            </p:nvSpPr>
            <p:spPr>
              <a:xfrm>
                <a:off x="2528631" y="4376453"/>
                <a:ext cx="2247444" cy="369332"/>
              </a:xfrm>
              <a:prstGeom prst="rect">
                <a:avLst/>
              </a:prstGeom>
              <a:blipFill>
                <a:blip r:embed="rId5"/>
                <a:stretch>
                  <a:fillRect b="-1475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0" name="文字方塊 39">
                <a:extLst>
                  <a:ext uri="{FF2B5EF4-FFF2-40B4-BE49-F238E27FC236}">
                    <a16:creationId xmlns:a16="http://schemas.microsoft.com/office/drawing/2014/main" id="{B1EFF609-4F6A-4883-A426-BD8E239303FD}"/>
                  </a:ext>
                </a:extLst>
              </p:cNvPr>
              <p:cNvSpPr txBox="1"/>
              <p:nvPr/>
            </p:nvSpPr>
            <p:spPr>
              <a:xfrm>
                <a:off x="8461007" y="4368412"/>
                <a:ext cx="224744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𝑠</m:t>
                          </m:r>
                        </m:e>
                        <m:sub>
                          <m:r>
                            <a:rPr lang="en-US" altLang="zh-TW" b="0" i="1" smtClean="0">
                              <a:latin typeface="Cambria Math" panose="02040503050406030204" pitchFamily="18" charset="0"/>
                            </a:rPr>
                            <m:t>1</m:t>
                          </m:r>
                        </m:sub>
                      </m:sSub>
                      <m:r>
                        <a:rPr lang="en-US" altLang="zh-TW" b="0" i="1" smtClean="0">
                          <a:latin typeface="Cambria Math" panose="02040503050406030204" pitchFamily="18" charset="0"/>
                        </a:rPr>
                        <m:t>, </m:t>
                      </m:r>
                      <m:r>
                        <a:rPr lang="en-US" altLang="zh-TW" b="0" i="1" smtClean="0">
                          <a:latin typeface="Cambria Math" panose="02040503050406030204" pitchFamily="18" charset="0"/>
                        </a:rPr>
                        <m:t>𝑝</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𝑘</m:t>
                          </m:r>
                        </m:e>
                        <m:sub>
                          <m:r>
                            <a:rPr lang="en-US" altLang="zh-TW" b="0" i="1" smtClean="0">
                              <a:latin typeface="Cambria Math" panose="02040503050406030204" pitchFamily="18" charset="0"/>
                            </a:rPr>
                            <m:t>1</m:t>
                          </m:r>
                        </m:sub>
                      </m:sSub>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𝐼</m:t>
                          </m:r>
                        </m:e>
                        <m:sub>
                          <m:r>
                            <a:rPr lang="en-US" altLang="zh-TW" b="0" i="1" smtClean="0">
                              <a:latin typeface="Cambria Math" panose="02040503050406030204" pitchFamily="18" charset="0"/>
                            </a:rPr>
                            <m:t>1</m:t>
                          </m:r>
                        </m:sub>
                      </m:sSub>
                      <m:r>
                        <a:rPr lang="en-US" altLang="zh-TW" b="0" i="1" smtClean="0">
                          <a:latin typeface="Cambria Math" panose="02040503050406030204" pitchFamily="18" charset="0"/>
                        </a:rPr>
                        <m:t>={1,2,3}</m:t>
                      </m:r>
                    </m:oMath>
                  </m:oMathPara>
                </a14:m>
                <a:endParaRPr lang="zh-TW" altLang="en-US" dirty="0"/>
              </a:p>
            </p:txBody>
          </p:sp>
        </mc:Choice>
        <mc:Fallback xmlns="">
          <p:sp>
            <p:nvSpPr>
              <p:cNvPr id="40" name="文字方塊 39">
                <a:extLst>
                  <a:ext uri="{FF2B5EF4-FFF2-40B4-BE49-F238E27FC236}">
                    <a16:creationId xmlns:a16="http://schemas.microsoft.com/office/drawing/2014/main" id="{B1EFF609-4F6A-4883-A426-BD8E239303FD}"/>
                  </a:ext>
                </a:extLst>
              </p:cNvPr>
              <p:cNvSpPr txBox="1">
                <a:spLocks noRot="1" noChangeAspect="1" noMove="1" noResize="1" noEditPoints="1" noAdjustHandles="1" noChangeArrowheads="1" noChangeShapeType="1" noTextEdit="1"/>
              </p:cNvSpPr>
              <p:nvPr/>
            </p:nvSpPr>
            <p:spPr>
              <a:xfrm>
                <a:off x="8461007" y="4368412"/>
                <a:ext cx="2247444" cy="369332"/>
              </a:xfrm>
              <a:prstGeom prst="rect">
                <a:avLst/>
              </a:prstGeom>
              <a:blipFill>
                <a:blip r:embed="rId6"/>
                <a:stretch>
                  <a:fillRect b="-16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1" name="文字方塊 40">
                <a:extLst>
                  <a:ext uri="{FF2B5EF4-FFF2-40B4-BE49-F238E27FC236}">
                    <a16:creationId xmlns:a16="http://schemas.microsoft.com/office/drawing/2014/main" id="{3E600B52-D571-41C6-8D82-355F59CCD7E4}"/>
                  </a:ext>
                </a:extLst>
              </p:cNvPr>
              <p:cNvSpPr txBox="1"/>
              <p:nvPr/>
            </p:nvSpPr>
            <p:spPr>
              <a:xfrm>
                <a:off x="7309644" y="3761411"/>
                <a:ext cx="1554268" cy="5068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i="1" smtClean="0">
                          <a:solidFill>
                            <a:srgbClr val="FF0000"/>
                          </a:solidFill>
                          <a:latin typeface="Cambria Math" panose="02040503050406030204" pitchFamily="18" charset="0"/>
                        </a:rPr>
                        <m:t>𝐸𝑛</m:t>
                      </m:r>
                      <m:sSub>
                        <m:sSubPr>
                          <m:ctrlPr>
                            <a:rPr lang="en-US" altLang="zh-TW" i="1">
                              <a:solidFill>
                                <a:srgbClr val="FF0000"/>
                              </a:solidFill>
                              <a:latin typeface="Cambria Math" panose="02040503050406030204" pitchFamily="18" charset="0"/>
                            </a:rPr>
                          </m:ctrlPr>
                        </m:sSubPr>
                        <m:e>
                          <m:r>
                            <a:rPr lang="en-US" altLang="zh-TW" i="1">
                              <a:solidFill>
                                <a:srgbClr val="FF0000"/>
                              </a:solidFill>
                              <a:latin typeface="Cambria Math" panose="02040503050406030204" pitchFamily="18" charset="0"/>
                            </a:rPr>
                            <m:t>𝑐</m:t>
                          </m:r>
                        </m:e>
                        <m:sub>
                          <m:sSub>
                            <m:sSubPr>
                              <m:ctrlPr>
                                <a:rPr lang="en-US" altLang="zh-TW" i="1">
                                  <a:solidFill>
                                    <a:srgbClr val="FF0000"/>
                                  </a:solidFill>
                                  <a:latin typeface="Cambria Math" panose="02040503050406030204" pitchFamily="18" charset="0"/>
                                </a:rPr>
                              </m:ctrlPr>
                            </m:sSubPr>
                            <m:e>
                              <m:r>
                                <a:rPr lang="en-US" altLang="zh-TW" b="0" i="1" smtClean="0">
                                  <a:solidFill>
                                    <a:srgbClr val="FF0000"/>
                                  </a:solidFill>
                                  <a:latin typeface="Cambria Math" panose="02040503050406030204" pitchFamily="18" charset="0"/>
                                </a:rPr>
                                <m:t>𝑝𝑘</m:t>
                              </m:r>
                            </m:e>
                            <m:sub>
                              <m:r>
                                <a:rPr lang="en-US" altLang="zh-TW" b="0" i="1" smtClean="0">
                                  <a:solidFill>
                                    <a:srgbClr val="FF0000"/>
                                  </a:solidFill>
                                  <a:latin typeface="Cambria Math" panose="02040503050406030204" pitchFamily="18" charset="0"/>
                                </a:rPr>
                                <m:t>1</m:t>
                              </m:r>
                            </m:sub>
                          </m:sSub>
                        </m:sub>
                      </m:sSub>
                      <m:d>
                        <m:dPr>
                          <m:ctrlPr>
                            <a:rPr lang="en-US" altLang="zh-TW" i="1">
                              <a:solidFill>
                                <a:srgbClr val="FF0000"/>
                              </a:solidFill>
                              <a:latin typeface="Cambria Math" panose="02040503050406030204" pitchFamily="18" charset="0"/>
                            </a:rPr>
                          </m:ctrlPr>
                        </m:dPr>
                        <m:e>
                          <m:sSubSup>
                            <m:sSubSupPr>
                              <m:ctrlPr>
                                <a:rPr lang="en-US" altLang="zh-TW" i="1" smtClean="0">
                                  <a:solidFill>
                                    <a:srgbClr val="FF0000"/>
                                  </a:solidFill>
                                  <a:latin typeface="Cambria Math" panose="02040503050406030204" pitchFamily="18" charset="0"/>
                                </a:rPr>
                              </m:ctrlPr>
                            </m:sSubSupPr>
                            <m:e>
                              <m:r>
                                <a:rPr lang="en-US" altLang="zh-TW" i="1">
                                  <a:solidFill>
                                    <a:srgbClr val="FF0000"/>
                                  </a:solidFill>
                                  <a:latin typeface="Cambria Math" panose="02040503050406030204" pitchFamily="18" charset="0"/>
                                </a:rPr>
                                <m:t>𝑀</m:t>
                              </m:r>
                            </m:e>
                            <m:sub>
                              <m:r>
                                <a:rPr lang="en-US" altLang="zh-TW" b="0" i="1" smtClean="0">
                                  <a:solidFill>
                                    <a:srgbClr val="FF0000"/>
                                  </a:solidFill>
                                  <a:latin typeface="Cambria Math" panose="02040503050406030204" pitchFamily="18" charset="0"/>
                                </a:rPr>
                                <m:t>1</m:t>
                              </m:r>
                            </m:sub>
                            <m:sup>
                              <m:d>
                                <m:dPr>
                                  <m:ctrlPr>
                                    <a:rPr lang="en-US" altLang="zh-TW" i="1">
                                      <a:solidFill>
                                        <a:srgbClr val="FF0000"/>
                                      </a:solidFill>
                                      <a:latin typeface="Cambria Math" panose="02040503050406030204" pitchFamily="18" charset="0"/>
                                    </a:rPr>
                                  </m:ctrlPr>
                                </m:dPr>
                                <m:e>
                                  <m:r>
                                    <a:rPr lang="en-US" altLang="zh-TW" b="0" i="1" smtClean="0">
                                      <a:solidFill>
                                        <a:srgbClr val="FF0000"/>
                                      </a:solidFill>
                                      <a:latin typeface="Cambria Math" panose="02040503050406030204" pitchFamily="18" charset="0"/>
                                    </a:rPr>
                                    <m:t>𝑡</m:t>
                                  </m:r>
                                </m:e>
                              </m:d>
                            </m:sup>
                          </m:sSubSup>
                        </m:e>
                      </m:d>
                    </m:oMath>
                  </m:oMathPara>
                </a14:m>
                <a:endParaRPr lang="zh-TW" altLang="en-US" dirty="0"/>
              </a:p>
            </p:txBody>
          </p:sp>
        </mc:Choice>
        <mc:Fallback xmlns="">
          <p:sp>
            <p:nvSpPr>
              <p:cNvPr id="41" name="文字方塊 40">
                <a:extLst>
                  <a:ext uri="{FF2B5EF4-FFF2-40B4-BE49-F238E27FC236}">
                    <a16:creationId xmlns:a16="http://schemas.microsoft.com/office/drawing/2014/main" id="{3E600B52-D571-41C6-8D82-355F59CCD7E4}"/>
                  </a:ext>
                </a:extLst>
              </p:cNvPr>
              <p:cNvSpPr txBox="1">
                <a:spLocks noRot="1" noChangeAspect="1" noMove="1" noResize="1" noEditPoints="1" noAdjustHandles="1" noChangeArrowheads="1" noChangeShapeType="1" noTextEdit="1"/>
              </p:cNvSpPr>
              <p:nvPr/>
            </p:nvSpPr>
            <p:spPr>
              <a:xfrm>
                <a:off x="7309644" y="3761411"/>
                <a:ext cx="1554268" cy="506870"/>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3" name="文字方塊 42">
                <a:extLst>
                  <a:ext uri="{FF2B5EF4-FFF2-40B4-BE49-F238E27FC236}">
                    <a16:creationId xmlns:a16="http://schemas.microsoft.com/office/drawing/2014/main" id="{E219C185-710A-4442-86A1-680092FDE900}"/>
                  </a:ext>
                </a:extLst>
              </p:cNvPr>
              <p:cNvSpPr txBox="1"/>
              <p:nvPr/>
            </p:nvSpPr>
            <p:spPr>
              <a:xfrm>
                <a:off x="1626757" y="4923082"/>
                <a:ext cx="901874" cy="46609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i="1" smtClean="0">
                              <a:latin typeface="Cambria Math" panose="02040503050406030204" pitchFamily="18" charset="0"/>
                            </a:rPr>
                          </m:ctrlPr>
                        </m:sSubSupPr>
                        <m:e>
                          <m:r>
                            <a:rPr lang="en-US" altLang="zh-TW" i="1">
                              <a:latin typeface="Cambria Math" panose="02040503050406030204" pitchFamily="18" charset="0"/>
                            </a:rPr>
                            <m:t>𝑀</m:t>
                          </m:r>
                        </m:e>
                        <m:sub>
                          <m:r>
                            <a:rPr lang="en-US" altLang="zh-TW" i="1">
                              <a:latin typeface="Cambria Math" panose="02040503050406030204" pitchFamily="18" charset="0"/>
                            </a:rPr>
                            <m:t>0,</m:t>
                          </m:r>
                          <m:r>
                            <a:rPr lang="en-US" altLang="zh-TW" b="0" i="1" smtClean="0">
                              <a:latin typeface="Cambria Math" panose="02040503050406030204" pitchFamily="18" charset="0"/>
                            </a:rPr>
                            <m:t>0</m:t>
                          </m:r>
                        </m:sub>
                        <m:sup>
                          <m:r>
                            <a:rPr lang="en-US" altLang="zh-TW" i="1">
                              <a:latin typeface="Cambria Math" panose="02040503050406030204" pitchFamily="18" charset="0"/>
                            </a:rPr>
                            <m:t>(</m:t>
                          </m:r>
                          <m:r>
                            <a:rPr lang="en-US" altLang="zh-TW" b="0" i="1" smtClean="0">
                              <a:latin typeface="Cambria Math" panose="02040503050406030204" pitchFamily="18" charset="0"/>
                            </a:rPr>
                            <m:t>𝑡</m:t>
                          </m:r>
                          <m:r>
                            <a:rPr lang="en-US" altLang="zh-TW" i="1">
                              <a:latin typeface="Cambria Math" panose="02040503050406030204" pitchFamily="18" charset="0"/>
                            </a:rPr>
                            <m:t>)</m:t>
                          </m:r>
                        </m:sup>
                      </m:sSubSup>
                    </m:oMath>
                  </m:oMathPara>
                </a14:m>
                <a:endParaRPr lang="zh-TW" altLang="en-US" dirty="0"/>
              </a:p>
            </p:txBody>
          </p:sp>
        </mc:Choice>
        <mc:Fallback xmlns="">
          <p:sp>
            <p:nvSpPr>
              <p:cNvPr id="43" name="文字方塊 42">
                <a:extLst>
                  <a:ext uri="{FF2B5EF4-FFF2-40B4-BE49-F238E27FC236}">
                    <a16:creationId xmlns:a16="http://schemas.microsoft.com/office/drawing/2014/main" id="{E219C185-710A-4442-86A1-680092FDE900}"/>
                  </a:ext>
                </a:extLst>
              </p:cNvPr>
              <p:cNvSpPr txBox="1">
                <a:spLocks noRot="1" noChangeAspect="1" noMove="1" noResize="1" noEditPoints="1" noAdjustHandles="1" noChangeArrowheads="1" noChangeShapeType="1" noTextEdit="1"/>
              </p:cNvSpPr>
              <p:nvPr/>
            </p:nvSpPr>
            <p:spPr>
              <a:xfrm>
                <a:off x="1626757" y="4923082"/>
                <a:ext cx="901874" cy="466090"/>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4" name="文字方塊 43">
                <a:extLst>
                  <a:ext uri="{FF2B5EF4-FFF2-40B4-BE49-F238E27FC236}">
                    <a16:creationId xmlns:a16="http://schemas.microsoft.com/office/drawing/2014/main" id="{CB418C53-0A54-483C-9C8A-A694C0DC7B7E}"/>
                  </a:ext>
                </a:extLst>
              </p:cNvPr>
              <p:cNvSpPr txBox="1"/>
              <p:nvPr/>
            </p:nvSpPr>
            <p:spPr>
              <a:xfrm>
                <a:off x="2693379" y="4930785"/>
                <a:ext cx="901874" cy="46609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i="1" smtClean="0">
                              <a:latin typeface="Cambria Math" panose="02040503050406030204" pitchFamily="18" charset="0"/>
                            </a:rPr>
                          </m:ctrlPr>
                        </m:sSubSupPr>
                        <m:e>
                          <m:r>
                            <a:rPr lang="en-US" altLang="zh-TW" i="1">
                              <a:latin typeface="Cambria Math" panose="02040503050406030204" pitchFamily="18" charset="0"/>
                            </a:rPr>
                            <m:t>𝑀</m:t>
                          </m:r>
                        </m:e>
                        <m:sub>
                          <m:r>
                            <a:rPr lang="en-US" altLang="zh-TW" i="1">
                              <a:latin typeface="Cambria Math" panose="02040503050406030204" pitchFamily="18" charset="0"/>
                            </a:rPr>
                            <m:t>0,</m:t>
                          </m:r>
                          <m:r>
                            <a:rPr lang="en-US" altLang="zh-TW" b="0" i="1" smtClean="0">
                              <a:latin typeface="Cambria Math" panose="02040503050406030204" pitchFamily="18" charset="0"/>
                            </a:rPr>
                            <m:t>2</m:t>
                          </m:r>
                        </m:sub>
                        <m:sup>
                          <m:r>
                            <a:rPr lang="en-US" altLang="zh-TW" i="1">
                              <a:latin typeface="Cambria Math" panose="02040503050406030204" pitchFamily="18" charset="0"/>
                            </a:rPr>
                            <m:t>(</m:t>
                          </m:r>
                          <m:r>
                            <a:rPr lang="en-US" altLang="zh-TW" b="0" i="1" smtClean="0">
                              <a:latin typeface="Cambria Math" panose="02040503050406030204" pitchFamily="18" charset="0"/>
                            </a:rPr>
                            <m:t>𝑡</m:t>
                          </m:r>
                          <m:r>
                            <a:rPr lang="en-US" altLang="zh-TW" i="1">
                              <a:latin typeface="Cambria Math" panose="02040503050406030204" pitchFamily="18" charset="0"/>
                            </a:rPr>
                            <m:t>)</m:t>
                          </m:r>
                        </m:sup>
                      </m:sSubSup>
                    </m:oMath>
                  </m:oMathPara>
                </a14:m>
                <a:endParaRPr lang="zh-TW" altLang="en-US" dirty="0"/>
              </a:p>
            </p:txBody>
          </p:sp>
        </mc:Choice>
        <mc:Fallback xmlns="">
          <p:sp>
            <p:nvSpPr>
              <p:cNvPr id="44" name="文字方塊 43">
                <a:extLst>
                  <a:ext uri="{FF2B5EF4-FFF2-40B4-BE49-F238E27FC236}">
                    <a16:creationId xmlns:a16="http://schemas.microsoft.com/office/drawing/2014/main" id="{CB418C53-0A54-483C-9C8A-A694C0DC7B7E}"/>
                  </a:ext>
                </a:extLst>
              </p:cNvPr>
              <p:cNvSpPr txBox="1">
                <a:spLocks noRot="1" noChangeAspect="1" noMove="1" noResize="1" noEditPoints="1" noAdjustHandles="1" noChangeArrowheads="1" noChangeShapeType="1" noTextEdit="1"/>
              </p:cNvSpPr>
              <p:nvPr/>
            </p:nvSpPr>
            <p:spPr>
              <a:xfrm>
                <a:off x="2693379" y="4930785"/>
                <a:ext cx="901874" cy="466090"/>
              </a:xfrm>
              <a:prstGeom prst="rect">
                <a:avLst/>
              </a:prstGeom>
              <a:blipFill>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5" name="文字方塊 44">
                <a:extLst>
                  <a:ext uri="{FF2B5EF4-FFF2-40B4-BE49-F238E27FC236}">
                    <a16:creationId xmlns:a16="http://schemas.microsoft.com/office/drawing/2014/main" id="{604D7FE0-8216-4816-92CC-CA5085206F08}"/>
                  </a:ext>
                </a:extLst>
              </p:cNvPr>
              <p:cNvSpPr txBox="1"/>
              <p:nvPr/>
            </p:nvSpPr>
            <p:spPr>
              <a:xfrm>
                <a:off x="3736085" y="4924465"/>
                <a:ext cx="901874" cy="46609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i="1" smtClean="0">
                              <a:latin typeface="Cambria Math" panose="02040503050406030204" pitchFamily="18" charset="0"/>
                            </a:rPr>
                          </m:ctrlPr>
                        </m:sSubSupPr>
                        <m:e>
                          <m:r>
                            <a:rPr lang="en-US" altLang="zh-TW" i="1">
                              <a:latin typeface="Cambria Math" panose="02040503050406030204" pitchFamily="18" charset="0"/>
                            </a:rPr>
                            <m:t>𝑀</m:t>
                          </m:r>
                        </m:e>
                        <m:sub>
                          <m:r>
                            <a:rPr lang="en-US" altLang="zh-TW" i="1">
                              <a:latin typeface="Cambria Math" panose="02040503050406030204" pitchFamily="18" charset="0"/>
                            </a:rPr>
                            <m:t>0,</m:t>
                          </m:r>
                          <m:r>
                            <a:rPr lang="en-US" altLang="zh-TW" b="0" i="1" smtClean="0">
                              <a:latin typeface="Cambria Math" panose="02040503050406030204" pitchFamily="18" charset="0"/>
                            </a:rPr>
                            <m:t>4</m:t>
                          </m:r>
                        </m:sub>
                        <m:sup>
                          <m:r>
                            <a:rPr lang="en-US" altLang="zh-TW" i="1">
                              <a:latin typeface="Cambria Math" panose="02040503050406030204" pitchFamily="18" charset="0"/>
                            </a:rPr>
                            <m:t>(</m:t>
                          </m:r>
                          <m:r>
                            <a:rPr lang="en-US" altLang="zh-TW" b="0" i="1" smtClean="0">
                              <a:latin typeface="Cambria Math" panose="02040503050406030204" pitchFamily="18" charset="0"/>
                            </a:rPr>
                            <m:t>𝑡</m:t>
                          </m:r>
                          <m:r>
                            <a:rPr lang="en-US" altLang="zh-TW" i="1">
                              <a:latin typeface="Cambria Math" panose="02040503050406030204" pitchFamily="18" charset="0"/>
                            </a:rPr>
                            <m:t>)</m:t>
                          </m:r>
                        </m:sup>
                      </m:sSubSup>
                    </m:oMath>
                  </m:oMathPara>
                </a14:m>
                <a:endParaRPr lang="zh-TW" altLang="en-US" dirty="0"/>
              </a:p>
            </p:txBody>
          </p:sp>
        </mc:Choice>
        <mc:Fallback xmlns="">
          <p:sp>
            <p:nvSpPr>
              <p:cNvPr id="45" name="文字方塊 44">
                <a:extLst>
                  <a:ext uri="{FF2B5EF4-FFF2-40B4-BE49-F238E27FC236}">
                    <a16:creationId xmlns:a16="http://schemas.microsoft.com/office/drawing/2014/main" id="{604D7FE0-8216-4816-92CC-CA5085206F08}"/>
                  </a:ext>
                </a:extLst>
              </p:cNvPr>
              <p:cNvSpPr txBox="1">
                <a:spLocks noRot="1" noChangeAspect="1" noMove="1" noResize="1" noEditPoints="1" noAdjustHandles="1" noChangeArrowheads="1" noChangeShapeType="1" noTextEdit="1"/>
              </p:cNvSpPr>
              <p:nvPr/>
            </p:nvSpPr>
            <p:spPr>
              <a:xfrm>
                <a:off x="3736085" y="4924465"/>
                <a:ext cx="901874" cy="466090"/>
              </a:xfrm>
              <a:prstGeom prst="rect">
                <a:avLst/>
              </a:prstGeom>
              <a:blipFill>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6" name="文字方塊 45">
                <a:extLst>
                  <a:ext uri="{FF2B5EF4-FFF2-40B4-BE49-F238E27FC236}">
                    <a16:creationId xmlns:a16="http://schemas.microsoft.com/office/drawing/2014/main" id="{F658B97A-EFF7-4414-B34B-2A7268388DCE}"/>
                  </a:ext>
                </a:extLst>
              </p:cNvPr>
              <p:cNvSpPr txBox="1"/>
              <p:nvPr/>
            </p:nvSpPr>
            <p:spPr>
              <a:xfrm>
                <a:off x="7565819" y="4926148"/>
                <a:ext cx="901874" cy="4609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i="1" smtClean="0">
                              <a:latin typeface="Cambria Math" panose="02040503050406030204" pitchFamily="18" charset="0"/>
                            </a:rPr>
                          </m:ctrlPr>
                        </m:sSubSupPr>
                        <m:e>
                          <m:r>
                            <a:rPr lang="en-US" altLang="zh-TW" i="1">
                              <a:latin typeface="Cambria Math" panose="02040503050406030204" pitchFamily="18" charset="0"/>
                            </a:rPr>
                            <m:t>𝑀</m:t>
                          </m:r>
                        </m:e>
                        <m:sub>
                          <m:r>
                            <a:rPr lang="en-US" altLang="zh-TW" b="0" i="1" smtClean="0">
                              <a:latin typeface="Cambria Math" panose="02040503050406030204" pitchFamily="18" charset="0"/>
                            </a:rPr>
                            <m:t>1,1</m:t>
                          </m:r>
                        </m:sub>
                        <m:sup>
                          <m:r>
                            <a:rPr lang="en-US" altLang="zh-TW" i="1">
                              <a:latin typeface="Cambria Math" panose="02040503050406030204" pitchFamily="18" charset="0"/>
                            </a:rPr>
                            <m:t>(</m:t>
                          </m:r>
                          <m:r>
                            <a:rPr lang="en-US" altLang="zh-TW" b="0" i="1" smtClean="0">
                              <a:latin typeface="Cambria Math" panose="02040503050406030204" pitchFamily="18" charset="0"/>
                            </a:rPr>
                            <m:t>𝑡</m:t>
                          </m:r>
                          <m:r>
                            <a:rPr lang="en-US" altLang="zh-TW" i="1">
                              <a:latin typeface="Cambria Math" panose="02040503050406030204" pitchFamily="18" charset="0"/>
                            </a:rPr>
                            <m:t>)</m:t>
                          </m:r>
                        </m:sup>
                      </m:sSubSup>
                    </m:oMath>
                  </m:oMathPara>
                </a14:m>
                <a:endParaRPr lang="zh-TW" altLang="en-US" dirty="0"/>
              </a:p>
            </p:txBody>
          </p:sp>
        </mc:Choice>
        <mc:Fallback xmlns="">
          <p:sp>
            <p:nvSpPr>
              <p:cNvPr id="46" name="文字方塊 45">
                <a:extLst>
                  <a:ext uri="{FF2B5EF4-FFF2-40B4-BE49-F238E27FC236}">
                    <a16:creationId xmlns:a16="http://schemas.microsoft.com/office/drawing/2014/main" id="{F658B97A-EFF7-4414-B34B-2A7268388DCE}"/>
                  </a:ext>
                </a:extLst>
              </p:cNvPr>
              <p:cNvSpPr txBox="1">
                <a:spLocks noRot="1" noChangeAspect="1" noMove="1" noResize="1" noEditPoints="1" noAdjustHandles="1" noChangeArrowheads="1" noChangeShapeType="1" noTextEdit="1"/>
              </p:cNvSpPr>
              <p:nvPr/>
            </p:nvSpPr>
            <p:spPr>
              <a:xfrm>
                <a:off x="7565819" y="4926148"/>
                <a:ext cx="901874" cy="460960"/>
              </a:xfrm>
              <a:prstGeom prst="rect">
                <a:avLst/>
              </a:prstGeom>
              <a:blipFill>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9" name="文字方塊 48">
                <a:extLst>
                  <a:ext uri="{FF2B5EF4-FFF2-40B4-BE49-F238E27FC236}">
                    <a16:creationId xmlns:a16="http://schemas.microsoft.com/office/drawing/2014/main" id="{B4AD1C2A-92DE-43B1-81E3-D2CFBE7C5491}"/>
                  </a:ext>
                </a:extLst>
              </p:cNvPr>
              <p:cNvSpPr txBox="1"/>
              <p:nvPr/>
            </p:nvSpPr>
            <p:spPr>
              <a:xfrm>
                <a:off x="8632441" y="4933851"/>
                <a:ext cx="901874" cy="4609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i="1" smtClean="0">
                              <a:latin typeface="Cambria Math" panose="02040503050406030204" pitchFamily="18" charset="0"/>
                            </a:rPr>
                          </m:ctrlPr>
                        </m:sSubSupPr>
                        <m:e>
                          <m:r>
                            <a:rPr lang="en-US" altLang="zh-TW" i="1">
                              <a:latin typeface="Cambria Math" panose="02040503050406030204" pitchFamily="18" charset="0"/>
                            </a:rPr>
                            <m:t>𝑀</m:t>
                          </m:r>
                        </m:e>
                        <m:sub>
                          <m:r>
                            <a:rPr lang="en-US" altLang="zh-TW" b="0" i="1" smtClean="0">
                              <a:latin typeface="Cambria Math" panose="02040503050406030204" pitchFamily="18" charset="0"/>
                            </a:rPr>
                            <m:t>1,2</m:t>
                          </m:r>
                        </m:sub>
                        <m:sup>
                          <m:r>
                            <a:rPr lang="en-US" altLang="zh-TW" i="1">
                              <a:latin typeface="Cambria Math" panose="02040503050406030204" pitchFamily="18" charset="0"/>
                            </a:rPr>
                            <m:t>(</m:t>
                          </m:r>
                          <m:r>
                            <a:rPr lang="en-US" altLang="zh-TW" b="0" i="1" smtClean="0">
                              <a:latin typeface="Cambria Math" panose="02040503050406030204" pitchFamily="18" charset="0"/>
                            </a:rPr>
                            <m:t>𝑡</m:t>
                          </m:r>
                          <m:r>
                            <a:rPr lang="en-US" altLang="zh-TW" i="1">
                              <a:latin typeface="Cambria Math" panose="02040503050406030204" pitchFamily="18" charset="0"/>
                            </a:rPr>
                            <m:t>)</m:t>
                          </m:r>
                        </m:sup>
                      </m:sSubSup>
                    </m:oMath>
                  </m:oMathPara>
                </a14:m>
                <a:endParaRPr lang="zh-TW" altLang="en-US" dirty="0"/>
              </a:p>
            </p:txBody>
          </p:sp>
        </mc:Choice>
        <mc:Fallback xmlns="">
          <p:sp>
            <p:nvSpPr>
              <p:cNvPr id="49" name="文字方塊 48">
                <a:extLst>
                  <a:ext uri="{FF2B5EF4-FFF2-40B4-BE49-F238E27FC236}">
                    <a16:creationId xmlns:a16="http://schemas.microsoft.com/office/drawing/2014/main" id="{B4AD1C2A-92DE-43B1-81E3-D2CFBE7C5491}"/>
                  </a:ext>
                </a:extLst>
              </p:cNvPr>
              <p:cNvSpPr txBox="1">
                <a:spLocks noRot="1" noChangeAspect="1" noMove="1" noResize="1" noEditPoints="1" noAdjustHandles="1" noChangeArrowheads="1" noChangeShapeType="1" noTextEdit="1"/>
              </p:cNvSpPr>
              <p:nvPr/>
            </p:nvSpPr>
            <p:spPr>
              <a:xfrm>
                <a:off x="8632441" y="4933851"/>
                <a:ext cx="901874" cy="460960"/>
              </a:xfrm>
              <a:prstGeom prst="rect">
                <a:avLst/>
              </a:prstGeom>
              <a:blipFill>
                <a:blip r:embed="rId1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0" name="文字方塊 49">
                <a:extLst>
                  <a:ext uri="{FF2B5EF4-FFF2-40B4-BE49-F238E27FC236}">
                    <a16:creationId xmlns:a16="http://schemas.microsoft.com/office/drawing/2014/main" id="{452E3A3D-B4B3-41A0-8397-2A4A1ABB1AF3}"/>
                  </a:ext>
                </a:extLst>
              </p:cNvPr>
              <p:cNvSpPr txBox="1"/>
              <p:nvPr/>
            </p:nvSpPr>
            <p:spPr>
              <a:xfrm>
                <a:off x="9675147" y="4927531"/>
                <a:ext cx="901874" cy="4609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i="1" smtClean="0">
                              <a:solidFill>
                                <a:srgbClr val="FF0000"/>
                              </a:solidFill>
                              <a:latin typeface="Cambria Math" panose="02040503050406030204" pitchFamily="18" charset="0"/>
                            </a:rPr>
                          </m:ctrlPr>
                        </m:sSubSupPr>
                        <m:e>
                          <m:r>
                            <a:rPr lang="en-US" altLang="zh-TW" i="1">
                              <a:solidFill>
                                <a:srgbClr val="FF0000"/>
                              </a:solidFill>
                              <a:latin typeface="Cambria Math" panose="02040503050406030204" pitchFamily="18" charset="0"/>
                            </a:rPr>
                            <m:t>𝑀</m:t>
                          </m:r>
                        </m:e>
                        <m:sub>
                          <m:r>
                            <a:rPr lang="en-US" altLang="zh-TW" b="0" i="1" smtClean="0">
                              <a:solidFill>
                                <a:srgbClr val="FF0000"/>
                              </a:solidFill>
                              <a:latin typeface="Cambria Math" panose="02040503050406030204" pitchFamily="18" charset="0"/>
                            </a:rPr>
                            <m:t>1,3</m:t>
                          </m:r>
                        </m:sub>
                        <m:sup>
                          <m:r>
                            <a:rPr lang="en-US" altLang="zh-TW" i="1">
                              <a:solidFill>
                                <a:srgbClr val="FF0000"/>
                              </a:solidFill>
                              <a:latin typeface="Cambria Math" panose="02040503050406030204" pitchFamily="18" charset="0"/>
                            </a:rPr>
                            <m:t>(</m:t>
                          </m:r>
                          <m:r>
                            <a:rPr lang="en-US" altLang="zh-TW" b="0" i="1" smtClean="0">
                              <a:solidFill>
                                <a:srgbClr val="FF0000"/>
                              </a:solidFill>
                              <a:latin typeface="Cambria Math" panose="02040503050406030204" pitchFamily="18" charset="0"/>
                            </a:rPr>
                            <m:t>𝑡</m:t>
                          </m:r>
                          <m:r>
                            <a:rPr lang="en-US" altLang="zh-TW" i="1">
                              <a:solidFill>
                                <a:srgbClr val="FF0000"/>
                              </a:solidFill>
                              <a:latin typeface="Cambria Math" panose="02040503050406030204" pitchFamily="18" charset="0"/>
                            </a:rPr>
                            <m:t>)</m:t>
                          </m:r>
                        </m:sup>
                      </m:sSubSup>
                    </m:oMath>
                  </m:oMathPara>
                </a14:m>
                <a:endParaRPr lang="zh-TW" altLang="en-US" dirty="0"/>
              </a:p>
            </p:txBody>
          </p:sp>
        </mc:Choice>
        <mc:Fallback xmlns="">
          <p:sp>
            <p:nvSpPr>
              <p:cNvPr id="50" name="文字方塊 49">
                <a:extLst>
                  <a:ext uri="{FF2B5EF4-FFF2-40B4-BE49-F238E27FC236}">
                    <a16:creationId xmlns:a16="http://schemas.microsoft.com/office/drawing/2014/main" id="{452E3A3D-B4B3-41A0-8397-2A4A1ABB1AF3}"/>
                  </a:ext>
                </a:extLst>
              </p:cNvPr>
              <p:cNvSpPr txBox="1">
                <a:spLocks noRot="1" noChangeAspect="1" noMove="1" noResize="1" noEditPoints="1" noAdjustHandles="1" noChangeArrowheads="1" noChangeShapeType="1" noTextEdit="1"/>
              </p:cNvSpPr>
              <p:nvPr/>
            </p:nvSpPr>
            <p:spPr>
              <a:xfrm>
                <a:off x="9675147" y="4927531"/>
                <a:ext cx="901874" cy="460960"/>
              </a:xfrm>
              <a:prstGeom prst="rect">
                <a:avLst/>
              </a:prstGeom>
              <a:blipFill>
                <a:blip r:embed="rId13"/>
                <a:stretch>
                  <a:fillRect/>
                </a:stretch>
              </a:blipFill>
            </p:spPr>
            <p:txBody>
              <a:bodyPr/>
              <a:lstStyle/>
              <a:p>
                <a:r>
                  <a:rPr lang="zh-TW" altLang="en-US">
                    <a:noFill/>
                  </a:rPr>
                  <a:t> </a:t>
                </a:r>
              </a:p>
            </p:txBody>
          </p:sp>
        </mc:Fallback>
      </mc:AlternateContent>
      <p:pic>
        <p:nvPicPr>
          <p:cNvPr id="51" name="圖片 50">
            <a:extLst>
              <a:ext uri="{FF2B5EF4-FFF2-40B4-BE49-F238E27FC236}">
                <a16:creationId xmlns:a16="http://schemas.microsoft.com/office/drawing/2014/main" id="{13E8C79A-EA2D-4B0D-85F7-E1CBCD4C98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6728" y="5396875"/>
            <a:ext cx="676405" cy="676405"/>
          </a:xfrm>
          <a:prstGeom prst="rect">
            <a:avLst/>
          </a:prstGeom>
        </p:spPr>
      </p:pic>
      <p:pic>
        <p:nvPicPr>
          <p:cNvPr id="52" name="圖片 51">
            <a:extLst>
              <a:ext uri="{FF2B5EF4-FFF2-40B4-BE49-F238E27FC236}">
                <a16:creationId xmlns:a16="http://schemas.microsoft.com/office/drawing/2014/main" id="{8387E886-462E-4103-AD46-CA1951EAA8F3}"/>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794685" y="5403190"/>
            <a:ext cx="676405" cy="676405"/>
          </a:xfrm>
          <a:prstGeom prst="rect">
            <a:avLst/>
          </a:prstGeom>
        </p:spPr>
      </p:pic>
      <mc:AlternateContent xmlns:mc="http://schemas.openxmlformats.org/markup-compatibility/2006" xmlns:a14="http://schemas.microsoft.com/office/drawing/2010/main">
        <mc:Choice Requires="a14">
          <p:sp>
            <p:nvSpPr>
              <p:cNvPr id="53" name="文字方塊 52">
                <a:extLst>
                  <a:ext uri="{FF2B5EF4-FFF2-40B4-BE49-F238E27FC236}">
                    <a16:creationId xmlns:a16="http://schemas.microsoft.com/office/drawing/2014/main" id="{63AC2671-E9BC-47B3-9C12-902F2C926D6D}"/>
                  </a:ext>
                </a:extLst>
              </p:cNvPr>
              <p:cNvSpPr txBox="1"/>
              <p:nvPr/>
            </p:nvSpPr>
            <p:spPr>
              <a:xfrm>
                <a:off x="1626757" y="6176476"/>
                <a:ext cx="90187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m:t>
                          </m:r>
                          <m:r>
                            <a:rPr lang="en-US" altLang="zh-TW" b="0" i="1" smtClean="0">
                              <a:latin typeface="Cambria Math" panose="02040503050406030204" pitchFamily="18" charset="0"/>
                            </a:rPr>
                            <m:t>𝑠</m:t>
                          </m:r>
                          <m:r>
                            <a:rPr lang="en-US" altLang="zh-TW" b="0" i="1" smtClean="0">
                              <a:latin typeface="Cambria Math" panose="02040503050406030204" pitchFamily="18" charset="0"/>
                            </a:rPr>
                            <m:t>]</m:t>
                          </m:r>
                        </m:e>
                        <m:sub>
                          <m:r>
                            <a:rPr lang="en-US" altLang="zh-TW" b="0" i="1" smtClean="0">
                              <a:latin typeface="Cambria Math" panose="02040503050406030204" pitchFamily="18" charset="0"/>
                            </a:rPr>
                            <m:t>0</m:t>
                          </m:r>
                        </m:sub>
                      </m:sSub>
                    </m:oMath>
                  </m:oMathPara>
                </a14:m>
                <a:endParaRPr lang="zh-TW" altLang="en-US" dirty="0"/>
              </a:p>
            </p:txBody>
          </p:sp>
        </mc:Choice>
        <mc:Fallback xmlns="">
          <p:sp>
            <p:nvSpPr>
              <p:cNvPr id="53" name="文字方塊 52">
                <a:extLst>
                  <a:ext uri="{FF2B5EF4-FFF2-40B4-BE49-F238E27FC236}">
                    <a16:creationId xmlns:a16="http://schemas.microsoft.com/office/drawing/2014/main" id="{63AC2671-E9BC-47B3-9C12-902F2C926D6D}"/>
                  </a:ext>
                </a:extLst>
              </p:cNvPr>
              <p:cNvSpPr txBox="1">
                <a:spLocks noRot="1" noChangeAspect="1" noMove="1" noResize="1" noEditPoints="1" noAdjustHandles="1" noChangeArrowheads="1" noChangeShapeType="1" noTextEdit="1"/>
              </p:cNvSpPr>
              <p:nvPr/>
            </p:nvSpPr>
            <p:spPr>
              <a:xfrm>
                <a:off x="1626757" y="6176476"/>
                <a:ext cx="901874" cy="369332"/>
              </a:xfrm>
              <a:prstGeom prst="rect">
                <a:avLst/>
              </a:prstGeom>
              <a:blipFill>
                <a:blip r:embed="rId15"/>
                <a:stretch>
                  <a:fillRect b="-1475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4" name="文字方塊 53">
                <a:extLst>
                  <a:ext uri="{FF2B5EF4-FFF2-40B4-BE49-F238E27FC236}">
                    <a16:creationId xmlns:a16="http://schemas.microsoft.com/office/drawing/2014/main" id="{505C3484-D484-42D1-88C7-689BA7376DE9}"/>
                  </a:ext>
                </a:extLst>
              </p:cNvPr>
              <p:cNvSpPr txBox="1"/>
              <p:nvPr/>
            </p:nvSpPr>
            <p:spPr>
              <a:xfrm>
                <a:off x="2682577" y="6176476"/>
                <a:ext cx="90187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d>
                            <m:dPr>
                              <m:begChr m:val="["/>
                              <m:endChr m:val="]"/>
                              <m:ctrlPr>
                                <a:rPr lang="en-US" altLang="zh-TW" i="1">
                                  <a:latin typeface="Cambria Math" panose="02040503050406030204" pitchFamily="18" charset="0"/>
                                </a:rPr>
                              </m:ctrlPr>
                            </m:dPr>
                            <m:e>
                              <m:r>
                                <a:rPr lang="en-US" altLang="zh-TW" b="0" i="1" smtClean="0">
                                  <a:latin typeface="Cambria Math" panose="02040503050406030204" pitchFamily="18" charset="0"/>
                                </a:rPr>
                                <m:t>𝑠</m:t>
                              </m:r>
                            </m:e>
                          </m:d>
                        </m:e>
                        <m:sub>
                          <m:r>
                            <a:rPr lang="en-US" altLang="zh-TW" b="0" i="1" smtClean="0">
                              <a:latin typeface="Cambria Math" panose="02040503050406030204" pitchFamily="18" charset="0"/>
                            </a:rPr>
                            <m:t>2</m:t>
                          </m:r>
                        </m:sub>
                      </m:sSub>
                    </m:oMath>
                  </m:oMathPara>
                </a14:m>
                <a:endParaRPr lang="zh-TW" altLang="en-US" dirty="0"/>
              </a:p>
            </p:txBody>
          </p:sp>
        </mc:Choice>
        <mc:Fallback xmlns="">
          <p:sp>
            <p:nvSpPr>
              <p:cNvPr id="54" name="文字方塊 53">
                <a:extLst>
                  <a:ext uri="{FF2B5EF4-FFF2-40B4-BE49-F238E27FC236}">
                    <a16:creationId xmlns:a16="http://schemas.microsoft.com/office/drawing/2014/main" id="{505C3484-D484-42D1-88C7-689BA7376DE9}"/>
                  </a:ext>
                </a:extLst>
              </p:cNvPr>
              <p:cNvSpPr txBox="1">
                <a:spLocks noRot="1" noChangeAspect="1" noMove="1" noResize="1" noEditPoints="1" noAdjustHandles="1" noChangeArrowheads="1" noChangeShapeType="1" noTextEdit="1"/>
              </p:cNvSpPr>
              <p:nvPr/>
            </p:nvSpPr>
            <p:spPr>
              <a:xfrm>
                <a:off x="2682577" y="6176476"/>
                <a:ext cx="901874" cy="369332"/>
              </a:xfrm>
              <a:prstGeom prst="rect">
                <a:avLst/>
              </a:prstGeom>
              <a:blipFill>
                <a:blip r:embed="rId1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5" name="文字方塊 54">
                <a:extLst>
                  <a:ext uri="{FF2B5EF4-FFF2-40B4-BE49-F238E27FC236}">
                    <a16:creationId xmlns:a16="http://schemas.microsoft.com/office/drawing/2014/main" id="{EC615C00-C561-457D-89F0-FBD820B5B862}"/>
                  </a:ext>
                </a:extLst>
              </p:cNvPr>
              <p:cNvSpPr txBox="1"/>
              <p:nvPr/>
            </p:nvSpPr>
            <p:spPr>
              <a:xfrm>
                <a:off x="3738247" y="6171684"/>
                <a:ext cx="90187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d>
                            <m:dPr>
                              <m:begChr m:val="["/>
                              <m:endChr m:val="]"/>
                              <m:ctrlPr>
                                <a:rPr lang="en-US" altLang="zh-TW" i="1">
                                  <a:latin typeface="Cambria Math" panose="02040503050406030204" pitchFamily="18" charset="0"/>
                                </a:rPr>
                              </m:ctrlPr>
                            </m:dPr>
                            <m:e>
                              <m:r>
                                <a:rPr lang="en-US" altLang="zh-TW" b="0" i="1" smtClean="0">
                                  <a:latin typeface="Cambria Math" panose="02040503050406030204" pitchFamily="18" charset="0"/>
                                </a:rPr>
                                <m:t>𝑠</m:t>
                              </m:r>
                            </m:e>
                          </m:d>
                        </m:e>
                        <m:sub>
                          <m:r>
                            <a:rPr lang="en-US" altLang="zh-TW" b="0" i="1" smtClean="0">
                              <a:latin typeface="Cambria Math" panose="02040503050406030204" pitchFamily="18" charset="0"/>
                            </a:rPr>
                            <m:t>4</m:t>
                          </m:r>
                        </m:sub>
                      </m:sSub>
                    </m:oMath>
                  </m:oMathPara>
                </a14:m>
                <a:endParaRPr lang="zh-TW" altLang="en-US" dirty="0"/>
              </a:p>
            </p:txBody>
          </p:sp>
        </mc:Choice>
        <mc:Fallback xmlns="">
          <p:sp>
            <p:nvSpPr>
              <p:cNvPr id="55" name="文字方塊 54">
                <a:extLst>
                  <a:ext uri="{FF2B5EF4-FFF2-40B4-BE49-F238E27FC236}">
                    <a16:creationId xmlns:a16="http://schemas.microsoft.com/office/drawing/2014/main" id="{EC615C00-C561-457D-89F0-FBD820B5B862}"/>
                  </a:ext>
                </a:extLst>
              </p:cNvPr>
              <p:cNvSpPr txBox="1">
                <a:spLocks noRot="1" noChangeAspect="1" noMove="1" noResize="1" noEditPoints="1" noAdjustHandles="1" noChangeArrowheads="1" noChangeShapeType="1" noTextEdit="1"/>
              </p:cNvSpPr>
              <p:nvPr/>
            </p:nvSpPr>
            <p:spPr>
              <a:xfrm>
                <a:off x="3738247" y="6171684"/>
                <a:ext cx="901874" cy="369332"/>
              </a:xfrm>
              <a:prstGeom prst="rect">
                <a:avLst/>
              </a:prstGeom>
              <a:blipFill>
                <a:blip r:embed="rId1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6" name="文字方塊 55">
                <a:extLst>
                  <a:ext uri="{FF2B5EF4-FFF2-40B4-BE49-F238E27FC236}">
                    <a16:creationId xmlns:a16="http://schemas.microsoft.com/office/drawing/2014/main" id="{D63628CD-B93E-4436-AD1A-A0E5F966D7D9}"/>
                  </a:ext>
                </a:extLst>
              </p:cNvPr>
              <p:cNvSpPr txBox="1"/>
              <p:nvPr/>
            </p:nvSpPr>
            <p:spPr>
              <a:xfrm>
                <a:off x="7563657" y="6176476"/>
                <a:ext cx="90187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d>
                            <m:dPr>
                              <m:begChr m:val="["/>
                              <m:endChr m:val="]"/>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𝑠</m:t>
                              </m:r>
                            </m:e>
                          </m:d>
                        </m:e>
                        <m:sub>
                          <m:r>
                            <a:rPr lang="en-US" altLang="zh-TW" b="0" i="1" smtClean="0">
                              <a:latin typeface="Cambria Math" panose="02040503050406030204" pitchFamily="18" charset="0"/>
                            </a:rPr>
                            <m:t>1</m:t>
                          </m:r>
                        </m:sub>
                      </m:sSub>
                    </m:oMath>
                  </m:oMathPara>
                </a14:m>
                <a:endParaRPr lang="zh-TW" altLang="en-US" dirty="0"/>
              </a:p>
            </p:txBody>
          </p:sp>
        </mc:Choice>
        <mc:Fallback xmlns="">
          <p:sp>
            <p:nvSpPr>
              <p:cNvPr id="56" name="文字方塊 55">
                <a:extLst>
                  <a:ext uri="{FF2B5EF4-FFF2-40B4-BE49-F238E27FC236}">
                    <a16:creationId xmlns:a16="http://schemas.microsoft.com/office/drawing/2014/main" id="{D63628CD-B93E-4436-AD1A-A0E5F966D7D9}"/>
                  </a:ext>
                </a:extLst>
              </p:cNvPr>
              <p:cNvSpPr txBox="1">
                <a:spLocks noRot="1" noChangeAspect="1" noMove="1" noResize="1" noEditPoints="1" noAdjustHandles="1" noChangeArrowheads="1" noChangeShapeType="1" noTextEdit="1"/>
              </p:cNvSpPr>
              <p:nvPr/>
            </p:nvSpPr>
            <p:spPr>
              <a:xfrm>
                <a:off x="7563657" y="6176476"/>
                <a:ext cx="901874" cy="369332"/>
              </a:xfrm>
              <a:prstGeom prst="rect">
                <a:avLst/>
              </a:prstGeom>
              <a:blipFill>
                <a:blip r:embed="rId1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2" name="文字方塊 61">
                <a:extLst>
                  <a:ext uri="{FF2B5EF4-FFF2-40B4-BE49-F238E27FC236}">
                    <a16:creationId xmlns:a16="http://schemas.microsoft.com/office/drawing/2014/main" id="{5C3774B2-AD2E-4972-8C33-8E6036194838}"/>
                  </a:ext>
                </a:extLst>
              </p:cNvPr>
              <p:cNvSpPr txBox="1"/>
              <p:nvPr/>
            </p:nvSpPr>
            <p:spPr>
              <a:xfrm>
                <a:off x="8619477" y="6176476"/>
                <a:ext cx="90187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d>
                            <m:dPr>
                              <m:begChr m:val="["/>
                              <m:endChr m:val="]"/>
                              <m:ctrlPr>
                                <a:rPr lang="en-US" altLang="zh-TW" i="1">
                                  <a:latin typeface="Cambria Math" panose="02040503050406030204" pitchFamily="18" charset="0"/>
                                </a:rPr>
                              </m:ctrlPr>
                            </m:dPr>
                            <m:e>
                              <m:r>
                                <a:rPr lang="en-US" altLang="zh-TW" b="0" i="1" smtClean="0">
                                  <a:latin typeface="Cambria Math" panose="02040503050406030204" pitchFamily="18" charset="0"/>
                                </a:rPr>
                                <m:t>𝑠</m:t>
                              </m:r>
                            </m:e>
                          </m:d>
                        </m:e>
                        <m:sub>
                          <m:r>
                            <a:rPr lang="en-US" altLang="zh-TW" b="0" i="1" smtClean="0">
                              <a:latin typeface="Cambria Math" panose="02040503050406030204" pitchFamily="18" charset="0"/>
                            </a:rPr>
                            <m:t>2</m:t>
                          </m:r>
                        </m:sub>
                      </m:sSub>
                    </m:oMath>
                  </m:oMathPara>
                </a14:m>
                <a:endParaRPr lang="zh-TW" altLang="en-US" dirty="0"/>
              </a:p>
            </p:txBody>
          </p:sp>
        </mc:Choice>
        <mc:Fallback xmlns="">
          <p:sp>
            <p:nvSpPr>
              <p:cNvPr id="62" name="文字方塊 61">
                <a:extLst>
                  <a:ext uri="{FF2B5EF4-FFF2-40B4-BE49-F238E27FC236}">
                    <a16:creationId xmlns:a16="http://schemas.microsoft.com/office/drawing/2014/main" id="{5C3774B2-AD2E-4972-8C33-8E6036194838}"/>
                  </a:ext>
                </a:extLst>
              </p:cNvPr>
              <p:cNvSpPr txBox="1">
                <a:spLocks noRot="1" noChangeAspect="1" noMove="1" noResize="1" noEditPoints="1" noAdjustHandles="1" noChangeArrowheads="1" noChangeShapeType="1" noTextEdit="1"/>
              </p:cNvSpPr>
              <p:nvPr/>
            </p:nvSpPr>
            <p:spPr>
              <a:xfrm>
                <a:off x="8619477" y="6176476"/>
                <a:ext cx="901874" cy="369332"/>
              </a:xfrm>
              <a:prstGeom prst="rect">
                <a:avLst/>
              </a:prstGeom>
              <a:blipFill>
                <a:blip r:embed="rId1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3" name="文字方塊 62">
                <a:extLst>
                  <a:ext uri="{FF2B5EF4-FFF2-40B4-BE49-F238E27FC236}">
                    <a16:creationId xmlns:a16="http://schemas.microsoft.com/office/drawing/2014/main" id="{3123276F-982E-4AD4-9DD1-C2F9D4BD7EBE}"/>
                  </a:ext>
                </a:extLst>
              </p:cNvPr>
              <p:cNvSpPr txBox="1"/>
              <p:nvPr/>
            </p:nvSpPr>
            <p:spPr>
              <a:xfrm>
                <a:off x="9675147" y="6171684"/>
                <a:ext cx="90187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d>
                            <m:dPr>
                              <m:begChr m:val="["/>
                              <m:endChr m:val="]"/>
                              <m:ctrlPr>
                                <a:rPr lang="en-US" altLang="zh-TW" i="1">
                                  <a:latin typeface="Cambria Math" panose="02040503050406030204" pitchFamily="18" charset="0"/>
                                </a:rPr>
                              </m:ctrlPr>
                            </m:dPr>
                            <m:e>
                              <m:r>
                                <a:rPr lang="en-US" altLang="zh-TW" b="0" i="1" smtClean="0">
                                  <a:latin typeface="Cambria Math" panose="02040503050406030204" pitchFamily="18" charset="0"/>
                                </a:rPr>
                                <m:t>𝑠</m:t>
                              </m:r>
                            </m:e>
                          </m:d>
                        </m:e>
                        <m:sub>
                          <m:r>
                            <a:rPr lang="en-US" altLang="zh-TW" b="0" i="1" smtClean="0">
                              <a:latin typeface="Cambria Math" panose="02040503050406030204" pitchFamily="18" charset="0"/>
                            </a:rPr>
                            <m:t>3</m:t>
                          </m:r>
                        </m:sub>
                      </m:sSub>
                    </m:oMath>
                  </m:oMathPara>
                </a14:m>
                <a:endParaRPr lang="zh-TW" altLang="en-US" dirty="0"/>
              </a:p>
            </p:txBody>
          </p:sp>
        </mc:Choice>
        <mc:Fallback xmlns="">
          <p:sp>
            <p:nvSpPr>
              <p:cNvPr id="63" name="文字方塊 62">
                <a:extLst>
                  <a:ext uri="{FF2B5EF4-FFF2-40B4-BE49-F238E27FC236}">
                    <a16:creationId xmlns:a16="http://schemas.microsoft.com/office/drawing/2014/main" id="{3123276F-982E-4AD4-9DD1-C2F9D4BD7EBE}"/>
                  </a:ext>
                </a:extLst>
              </p:cNvPr>
              <p:cNvSpPr txBox="1">
                <a:spLocks noRot="1" noChangeAspect="1" noMove="1" noResize="1" noEditPoints="1" noAdjustHandles="1" noChangeArrowheads="1" noChangeShapeType="1" noTextEdit="1"/>
              </p:cNvSpPr>
              <p:nvPr/>
            </p:nvSpPr>
            <p:spPr>
              <a:xfrm>
                <a:off x="9675147" y="6171684"/>
                <a:ext cx="901874" cy="369332"/>
              </a:xfrm>
              <a:prstGeom prst="rect">
                <a:avLst/>
              </a:prstGeom>
              <a:blipFill>
                <a:blip r:embed="rId20"/>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346499982"/>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C51965-3B55-4A2C-8171-E572382DD444}"/>
              </a:ext>
            </a:extLst>
          </p:cNvPr>
          <p:cNvSpPr>
            <a:spLocks noGrp="1"/>
          </p:cNvSpPr>
          <p:nvPr>
            <p:ph type="title"/>
          </p:nvPr>
        </p:nvSpPr>
        <p:spPr/>
        <p:txBody>
          <a:bodyPr/>
          <a:lstStyle/>
          <a:p>
            <a:r>
              <a:rPr lang="en-US" altLang="zh-TW" dirty="0">
                <a:cs typeface="Times New Roman" panose="02020603050405020304" pitchFamily="18" charset="0"/>
              </a:rPr>
              <a:t>Aggregated Workflow</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7E658B3D-20B6-435E-B15B-C0553C4AE19F}"/>
              </a:ext>
            </a:extLst>
          </p:cNvPr>
          <p:cNvSpPr>
            <a:spLocks noGrp="1"/>
          </p:cNvSpPr>
          <p:nvPr>
            <p:ph idx="1"/>
          </p:nvPr>
        </p:nvSpPr>
        <p:spPr>
          <a:xfrm>
            <a:off x="838200" y="1343608"/>
            <a:ext cx="10515600" cy="4833355"/>
          </a:xfrm>
        </p:spPr>
        <p:txBody>
          <a:bodyPr>
            <a:normAutofit/>
          </a:bodyPr>
          <a:lstStyle/>
          <a:p>
            <a:pPr>
              <a:lnSpc>
                <a:spcPct val="100000"/>
              </a:lnSpc>
            </a:pPr>
            <a:r>
              <a:rPr lang="en-US" altLang="zh-TW" sz="2000" dirty="0">
                <a:cs typeface="Times New Roman" panose="02020603050405020304" pitchFamily="18" charset="0"/>
              </a:rPr>
              <a:t>Starting a new round</a:t>
            </a:r>
          </a:p>
          <a:p>
            <a:pPr>
              <a:lnSpc>
                <a:spcPct val="100000"/>
              </a:lnSpc>
            </a:pPr>
            <a:r>
              <a:rPr lang="en-US" altLang="zh-TW" sz="2000" dirty="0">
                <a:cs typeface="Times New Roman" panose="02020603050405020304" pitchFamily="18" charset="0"/>
              </a:rPr>
              <a:t>Decrypting models</a:t>
            </a:r>
          </a:p>
          <a:p>
            <a:pPr>
              <a:lnSpc>
                <a:spcPct val="100000"/>
              </a:lnSpc>
            </a:pPr>
            <a:r>
              <a:rPr lang="en-US" altLang="zh-TW" sz="2000" dirty="0">
                <a:cs typeface="Times New Roman" panose="02020603050405020304" pitchFamily="18" charset="0"/>
              </a:rPr>
              <a:t>Encrypting local models</a:t>
            </a:r>
            <a:endParaRPr lang="en-US" altLang="zh-TW" sz="1600" dirty="0">
              <a:solidFill>
                <a:srgbClr val="FF0000"/>
              </a:solidFill>
              <a:cs typeface="Times New Roman" panose="02020603050405020304" pitchFamily="18" charset="0"/>
            </a:endParaRPr>
          </a:p>
          <a:p>
            <a:pPr>
              <a:lnSpc>
                <a:spcPct val="100000"/>
              </a:lnSpc>
            </a:pPr>
            <a:r>
              <a:rPr lang="en-US" altLang="zh-TW" sz="2000" dirty="0">
                <a:solidFill>
                  <a:srgbClr val="FF0000"/>
                </a:solidFill>
                <a:cs typeface="Times New Roman" panose="02020603050405020304" pitchFamily="18" charset="0"/>
              </a:rPr>
              <a:t>Validation</a:t>
            </a:r>
          </a:p>
          <a:p>
            <a:pPr lvl="1">
              <a:lnSpc>
                <a:spcPct val="100000"/>
              </a:lnSpc>
            </a:pPr>
            <a:r>
              <a:rPr lang="en-US" altLang="zh-TW" sz="1600" dirty="0">
                <a:solidFill>
                  <a:srgbClr val="FF0000"/>
                </a:solidFill>
                <a:cs typeface="Times New Roman" panose="02020603050405020304" pitchFamily="18" charset="0"/>
              </a:rPr>
              <a:t>Validating group model from previous state</a:t>
            </a:r>
            <a:endParaRPr lang="en-US" altLang="zh-TW" sz="1600" dirty="0">
              <a:cs typeface="Times New Roman" panose="02020603050405020304" pitchFamily="18" charset="0"/>
            </a:endParaRPr>
          </a:p>
          <a:p>
            <a:pPr>
              <a:lnSpc>
                <a:spcPct val="100000"/>
              </a:lnSpc>
            </a:pPr>
            <a:r>
              <a:rPr lang="en-US" altLang="zh-TW" sz="2000" dirty="0">
                <a:cs typeface="Times New Roman" panose="02020603050405020304" pitchFamily="18" charset="0"/>
              </a:rPr>
              <a:t>Model update</a:t>
            </a:r>
          </a:p>
        </p:txBody>
      </p:sp>
      <p:sp>
        <p:nvSpPr>
          <p:cNvPr id="5" name="投影片編號版面配置區 4">
            <a:extLst>
              <a:ext uri="{FF2B5EF4-FFF2-40B4-BE49-F238E27FC236}">
                <a16:creationId xmlns:a16="http://schemas.microsoft.com/office/drawing/2014/main" id="{6FDB81DD-25D0-4B7D-85DA-01947671727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29</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7" name="圖片 6">
            <a:extLst>
              <a:ext uri="{FF2B5EF4-FFF2-40B4-BE49-F238E27FC236}">
                <a16:creationId xmlns:a16="http://schemas.microsoft.com/office/drawing/2014/main" id="{81CFA8AA-46E9-4F9B-BE7F-76F02774DE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1871" y="5391899"/>
            <a:ext cx="676405" cy="676405"/>
          </a:xfrm>
          <a:prstGeom prst="rect">
            <a:avLst/>
          </a:prstGeom>
        </p:spPr>
      </p:pic>
      <p:pic>
        <p:nvPicPr>
          <p:cNvPr id="9" name="圖片 8">
            <a:extLst>
              <a:ext uri="{FF2B5EF4-FFF2-40B4-BE49-F238E27FC236}">
                <a16:creationId xmlns:a16="http://schemas.microsoft.com/office/drawing/2014/main" id="{66AC1436-815A-4CAB-A28F-8AE061F412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9828" y="5396875"/>
            <a:ext cx="676405" cy="676405"/>
          </a:xfrm>
          <a:prstGeom prst="rect">
            <a:avLst/>
          </a:prstGeom>
        </p:spPr>
      </p:pic>
      <p:pic>
        <p:nvPicPr>
          <p:cNvPr id="10" name="圖片 9">
            <a:extLst>
              <a:ext uri="{FF2B5EF4-FFF2-40B4-BE49-F238E27FC236}">
                <a16:creationId xmlns:a16="http://schemas.microsoft.com/office/drawing/2014/main" id="{5825882B-4730-446E-A0F8-12E6D285A9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7785" y="5391900"/>
            <a:ext cx="676405" cy="676405"/>
          </a:xfrm>
          <a:prstGeom prst="rect">
            <a:avLst/>
          </a:prstGeom>
        </p:spPr>
      </p:pic>
      <p:pic>
        <p:nvPicPr>
          <p:cNvPr id="19" name="圖片 18">
            <a:extLst>
              <a:ext uri="{FF2B5EF4-FFF2-40B4-BE49-F238E27FC236}">
                <a16:creationId xmlns:a16="http://schemas.microsoft.com/office/drawing/2014/main" id="{120C599C-FFA2-476A-9E06-6D13C5005F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8141" y="1927782"/>
            <a:ext cx="755718" cy="1068224"/>
          </a:xfrm>
          <a:prstGeom prst="rect">
            <a:avLst/>
          </a:prstGeom>
        </p:spPr>
      </p:pic>
      <p:sp>
        <p:nvSpPr>
          <p:cNvPr id="25" name="矩形: 圓角 24">
            <a:extLst>
              <a:ext uri="{FF2B5EF4-FFF2-40B4-BE49-F238E27FC236}">
                <a16:creationId xmlns:a16="http://schemas.microsoft.com/office/drawing/2014/main" id="{8F6CC40D-2989-4624-B6AD-425D8C32609F}"/>
              </a:ext>
            </a:extLst>
          </p:cNvPr>
          <p:cNvSpPr/>
          <p:nvPr/>
        </p:nvSpPr>
        <p:spPr>
          <a:xfrm>
            <a:off x="1372744" y="4301325"/>
            <a:ext cx="3521390" cy="187563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47" name="圖片 46">
            <a:extLst>
              <a:ext uri="{FF2B5EF4-FFF2-40B4-BE49-F238E27FC236}">
                <a16:creationId xmlns:a16="http://schemas.microsoft.com/office/drawing/2014/main" id="{6BFB1DEB-6631-4B7F-BA82-1625BA3EDE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8771" y="5391899"/>
            <a:ext cx="676405" cy="676405"/>
          </a:xfrm>
          <a:prstGeom prst="rect">
            <a:avLst/>
          </a:prstGeom>
        </p:spPr>
      </p:pic>
      <p:sp>
        <p:nvSpPr>
          <p:cNvPr id="61" name="矩形: 圓角 60">
            <a:extLst>
              <a:ext uri="{FF2B5EF4-FFF2-40B4-BE49-F238E27FC236}">
                <a16:creationId xmlns:a16="http://schemas.microsoft.com/office/drawing/2014/main" id="{233CB0C5-95E7-4BA3-B6EC-610B3785AE75}"/>
              </a:ext>
            </a:extLst>
          </p:cNvPr>
          <p:cNvSpPr/>
          <p:nvPr/>
        </p:nvSpPr>
        <p:spPr>
          <a:xfrm>
            <a:off x="7309644" y="4301325"/>
            <a:ext cx="3521390" cy="187563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文字方塊 25">
            <a:extLst>
              <a:ext uri="{FF2B5EF4-FFF2-40B4-BE49-F238E27FC236}">
                <a16:creationId xmlns:a16="http://schemas.microsoft.com/office/drawing/2014/main" id="{8610CBDF-4384-48FC-924E-C07F96A25611}"/>
              </a:ext>
            </a:extLst>
          </p:cNvPr>
          <p:cNvSpPr txBox="1"/>
          <p:nvPr/>
        </p:nvSpPr>
        <p:spPr>
          <a:xfrm>
            <a:off x="1389495" y="4376453"/>
            <a:ext cx="1028781" cy="369332"/>
          </a:xfrm>
          <a:prstGeom prst="rect">
            <a:avLst/>
          </a:prstGeom>
          <a:noFill/>
        </p:spPr>
        <p:txBody>
          <a:bodyPr wrap="square" rtlCol="0">
            <a:spAutoFit/>
          </a:bodyPr>
          <a:lstStyle/>
          <a:p>
            <a:r>
              <a:rPr lang="en-US" altLang="zh-TW" dirty="0"/>
              <a:t>Group 0</a:t>
            </a:r>
            <a:endParaRPr lang="zh-TW" altLang="en-US" dirty="0"/>
          </a:p>
        </p:txBody>
      </p:sp>
      <p:sp>
        <p:nvSpPr>
          <p:cNvPr id="64" name="文字方塊 63">
            <a:extLst>
              <a:ext uri="{FF2B5EF4-FFF2-40B4-BE49-F238E27FC236}">
                <a16:creationId xmlns:a16="http://schemas.microsoft.com/office/drawing/2014/main" id="{5FF38A51-E616-495D-9078-1F5FC2CBE179}"/>
              </a:ext>
            </a:extLst>
          </p:cNvPr>
          <p:cNvSpPr txBox="1"/>
          <p:nvPr/>
        </p:nvSpPr>
        <p:spPr>
          <a:xfrm>
            <a:off x="7309644" y="4376453"/>
            <a:ext cx="1028781" cy="369332"/>
          </a:xfrm>
          <a:prstGeom prst="rect">
            <a:avLst/>
          </a:prstGeom>
          <a:noFill/>
        </p:spPr>
        <p:txBody>
          <a:bodyPr wrap="square" rtlCol="0">
            <a:spAutoFit/>
          </a:bodyPr>
          <a:lstStyle/>
          <a:p>
            <a:r>
              <a:rPr lang="en-US" altLang="zh-TW" dirty="0"/>
              <a:t>Group 1</a:t>
            </a:r>
            <a:endParaRPr lang="zh-TW" altLang="en-US" dirty="0"/>
          </a:p>
        </p:txBody>
      </p:sp>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F2C68825-19F9-4BC7-81F2-2EA59633D693}"/>
                  </a:ext>
                </a:extLst>
              </p:cNvPr>
              <p:cNvSpPr txBox="1"/>
              <p:nvPr/>
            </p:nvSpPr>
            <p:spPr>
              <a:xfrm>
                <a:off x="2528631" y="4376453"/>
                <a:ext cx="224744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𝑠</m:t>
                          </m:r>
                        </m:e>
                        <m:sub>
                          <m:r>
                            <a:rPr lang="en-US" altLang="zh-TW" b="0" i="1" smtClean="0">
                              <a:latin typeface="Cambria Math" panose="02040503050406030204" pitchFamily="18" charset="0"/>
                            </a:rPr>
                            <m:t>0</m:t>
                          </m:r>
                        </m:sub>
                      </m:sSub>
                      <m:r>
                        <a:rPr lang="en-US" altLang="zh-TW" b="0" i="1" smtClean="0">
                          <a:latin typeface="Cambria Math" panose="02040503050406030204" pitchFamily="18" charset="0"/>
                        </a:rPr>
                        <m:t>, </m:t>
                      </m:r>
                      <m:r>
                        <a:rPr lang="en-US" altLang="zh-TW" b="0" i="1" smtClean="0">
                          <a:latin typeface="Cambria Math" panose="02040503050406030204" pitchFamily="18" charset="0"/>
                        </a:rPr>
                        <m:t>𝑝</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𝑘</m:t>
                          </m:r>
                        </m:e>
                        <m:sub>
                          <m:r>
                            <a:rPr lang="en-US" altLang="zh-TW" b="0" i="1" smtClean="0">
                              <a:latin typeface="Cambria Math" panose="02040503050406030204" pitchFamily="18" charset="0"/>
                            </a:rPr>
                            <m:t>0</m:t>
                          </m:r>
                        </m:sub>
                      </m:sSub>
                      <m:r>
                        <a:rPr lang="en-US" altLang="zh-TW" b="0" i="1" smtClean="0">
                          <a:latin typeface="Cambria Math" panose="02040503050406030204" pitchFamily="18" charset="0"/>
                        </a:rPr>
                        <m:t>, </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𝐼</m:t>
                          </m:r>
                        </m:e>
                        <m:sub>
                          <m:r>
                            <a:rPr lang="en-US" altLang="zh-TW" b="0" i="1" smtClean="0">
                              <a:latin typeface="Cambria Math" panose="02040503050406030204" pitchFamily="18" charset="0"/>
                            </a:rPr>
                            <m:t>0</m:t>
                          </m:r>
                        </m:sub>
                      </m:sSub>
                      <m:r>
                        <a:rPr lang="en-US" altLang="zh-TW" b="0" i="1" smtClean="0">
                          <a:latin typeface="Cambria Math" panose="02040503050406030204" pitchFamily="18" charset="0"/>
                        </a:rPr>
                        <m:t>={0,2,4}</m:t>
                      </m:r>
                    </m:oMath>
                  </m:oMathPara>
                </a14:m>
                <a:endParaRPr lang="zh-TW" altLang="en-US" dirty="0"/>
              </a:p>
            </p:txBody>
          </p:sp>
        </mc:Choice>
        <mc:Fallback xmlns="">
          <p:sp>
            <p:nvSpPr>
              <p:cNvPr id="39" name="文字方塊 38">
                <a:extLst>
                  <a:ext uri="{FF2B5EF4-FFF2-40B4-BE49-F238E27FC236}">
                    <a16:creationId xmlns:a16="http://schemas.microsoft.com/office/drawing/2014/main" id="{F2C68825-19F9-4BC7-81F2-2EA59633D693}"/>
                  </a:ext>
                </a:extLst>
              </p:cNvPr>
              <p:cNvSpPr txBox="1">
                <a:spLocks noRot="1" noChangeAspect="1" noMove="1" noResize="1" noEditPoints="1" noAdjustHandles="1" noChangeArrowheads="1" noChangeShapeType="1" noTextEdit="1"/>
              </p:cNvSpPr>
              <p:nvPr/>
            </p:nvSpPr>
            <p:spPr>
              <a:xfrm>
                <a:off x="2528631" y="4376453"/>
                <a:ext cx="2247444" cy="369332"/>
              </a:xfrm>
              <a:prstGeom prst="rect">
                <a:avLst/>
              </a:prstGeom>
              <a:blipFill>
                <a:blip r:embed="rId4"/>
                <a:stretch>
                  <a:fillRect b="-1475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0" name="文字方塊 39">
                <a:extLst>
                  <a:ext uri="{FF2B5EF4-FFF2-40B4-BE49-F238E27FC236}">
                    <a16:creationId xmlns:a16="http://schemas.microsoft.com/office/drawing/2014/main" id="{B1EFF609-4F6A-4883-A426-BD8E239303FD}"/>
                  </a:ext>
                </a:extLst>
              </p:cNvPr>
              <p:cNvSpPr txBox="1"/>
              <p:nvPr/>
            </p:nvSpPr>
            <p:spPr>
              <a:xfrm>
                <a:off x="8461007" y="4368412"/>
                <a:ext cx="224744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𝑠</m:t>
                          </m:r>
                        </m:e>
                        <m:sub>
                          <m:r>
                            <a:rPr lang="en-US" altLang="zh-TW" b="0" i="1" smtClean="0">
                              <a:latin typeface="Cambria Math" panose="02040503050406030204" pitchFamily="18" charset="0"/>
                            </a:rPr>
                            <m:t>1</m:t>
                          </m:r>
                        </m:sub>
                      </m:sSub>
                      <m:r>
                        <a:rPr lang="en-US" altLang="zh-TW" b="0" i="1" smtClean="0">
                          <a:latin typeface="Cambria Math" panose="02040503050406030204" pitchFamily="18" charset="0"/>
                        </a:rPr>
                        <m:t>, </m:t>
                      </m:r>
                      <m:r>
                        <a:rPr lang="en-US" altLang="zh-TW" b="0" i="1" smtClean="0">
                          <a:latin typeface="Cambria Math" panose="02040503050406030204" pitchFamily="18" charset="0"/>
                        </a:rPr>
                        <m:t>𝑝</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𝑘</m:t>
                          </m:r>
                        </m:e>
                        <m:sub>
                          <m:r>
                            <a:rPr lang="en-US" altLang="zh-TW" b="0" i="1" smtClean="0">
                              <a:latin typeface="Cambria Math" panose="02040503050406030204" pitchFamily="18" charset="0"/>
                            </a:rPr>
                            <m:t>1</m:t>
                          </m:r>
                        </m:sub>
                      </m:sSub>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𝐼</m:t>
                          </m:r>
                        </m:e>
                        <m:sub>
                          <m:r>
                            <a:rPr lang="en-US" altLang="zh-TW" b="0" i="1" smtClean="0">
                              <a:latin typeface="Cambria Math" panose="02040503050406030204" pitchFamily="18" charset="0"/>
                            </a:rPr>
                            <m:t>1</m:t>
                          </m:r>
                        </m:sub>
                      </m:sSub>
                      <m:r>
                        <a:rPr lang="en-US" altLang="zh-TW" b="0" i="1" smtClean="0">
                          <a:latin typeface="Cambria Math" panose="02040503050406030204" pitchFamily="18" charset="0"/>
                        </a:rPr>
                        <m:t>={1,2,3}</m:t>
                      </m:r>
                    </m:oMath>
                  </m:oMathPara>
                </a14:m>
                <a:endParaRPr lang="zh-TW" altLang="en-US" dirty="0"/>
              </a:p>
            </p:txBody>
          </p:sp>
        </mc:Choice>
        <mc:Fallback xmlns="">
          <p:sp>
            <p:nvSpPr>
              <p:cNvPr id="40" name="文字方塊 39">
                <a:extLst>
                  <a:ext uri="{FF2B5EF4-FFF2-40B4-BE49-F238E27FC236}">
                    <a16:creationId xmlns:a16="http://schemas.microsoft.com/office/drawing/2014/main" id="{B1EFF609-4F6A-4883-A426-BD8E239303FD}"/>
                  </a:ext>
                </a:extLst>
              </p:cNvPr>
              <p:cNvSpPr txBox="1">
                <a:spLocks noRot="1" noChangeAspect="1" noMove="1" noResize="1" noEditPoints="1" noAdjustHandles="1" noChangeArrowheads="1" noChangeShapeType="1" noTextEdit="1"/>
              </p:cNvSpPr>
              <p:nvPr/>
            </p:nvSpPr>
            <p:spPr>
              <a:xfrm>
                <a:off x="8461007" y="4368412"/>
                <a:ext cx="2247444" cy="369332"/>
              </a:xfrm>
              <a:prstGeom prst="rect">
                <a:avLst/>
              </a:prstGeom>
              <a:blipFill>
                <a:blip r:embed="rId5"/>
                <a:stretch>
                  <a:fillRect b="-16667"/>
                </a:stretch>
              </a:blipFill>
            </p:spPr>
            <p:txBody>
              <a:bodyPr/>
              <a:lstStyle/>
              <a:p>
                <a:r>
                  <a:rPr lang="zh-TW" altLang="en-US">
                    <a:noFill/>
                  </a:rPr>
                  <a:t> </a:t>
                </a:r>
              </a:p>
            </p:txBody>
          </p:sp>
        </mc:Fallback>
      </mc:AlternateContent>
      <p:pic>
        <p:nvPicPr>
          <p:cNvPr id="51" name="圖片 50">
            <a:extLst>
              <a:ext uri="{FF2B5EF4-FFF2-40B4-BE49-F238E27FC236}">
                <a16:creationId xmlns:a16="http://schemas.microsoft.com/office/drawing/2014/main" id="{13E8C79A-EA2D-4B0D-85F7-E1CBCD4C98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6728" y="5396875"/>
            <a:ext cx="676405" cy="676405"/>
          </a:xfrm>
          <a:prstGeom prst="rect">
            <a:avLst/>
          </a:prstGeom>
        </p:spPr>
      </p:pic>
      <p:pic>
        <p:nvPicPr>
          <p:cNvPr id="52" name="圖片 51">
            <a:extLst>
              <a:ext uri="{FF2B5EF4-FFF2-40B4-BE49-F238E27FC236}">
                <a16:creationId xmlns:a16="http://schemas.microsoft.com/office/drawing/2014/main" id="{8387E886-462E-4103-AD46-CA1951EAA8F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94685" y="5403190"/>
            <a:ext cx="676405" cy="676405"/>
          </a:xfrm>
          <a:prstGeom prst="rect">
            <a:avLst/>
          </a:prstGeom>
        </p:spPr>
      </p:pic>
      <mc:AlternateContent xmlns:mc="http://schemas.openxmlformats.org/markup-compatibility/2006" xmlns:a14="http://schemas.microsoft.com/office/drawing/2010/main">
        <mc:Choice Requires="a14">
          <p:sp>
            <p:nvSpPr>
              <p:cNvPr id="53" name="文字方塊 52">
                <a:extLst>
                  <a:ext uri="{FF2B5EF4-FFF2-40B4-BE49-F238E27FC236}">
                    <a16:creationId xmlns:a16="http://schemas.microsoft.com/office/drawing/2014/main" id="{63AC2671-E9BC-47B3-9C12-902F2C926D6D}"/>
                  </a:ext>
                </a:extLst>
              </p:cNvPr>
              <p:cNvSpPr txBox="1"/>
              <p:nvPr/>
            </p:nvSpPr>
            <p:spPr>
              <a:xfrm>
                <a:off x="1626757" y="6176476"/>
                <a:ext cx="90187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m:t>
                          </m:r>
                          <m:r>
                            <a:rPr lang="en-US" altLang="zh-TW" b="0" i="1" smtClean="0">
                              <a:latin typeface="Cambria Math" panose="02040503050406030204" pitchFamily="18" charset="0"/>
                            </a:rPr>
                            <m:t>𝑠</m:t>
                          </m:r>
                          <m:r>
                            <a:rPr lang="en-US" altLang="zh-TW" b="0" i="1" smtClean="0">
                              <a:latin typeface="Cambria Math" panose="02040503050406030204" pitchFamily="18" charset="0"/>
                            </a:rPr>
                            <m:t>]</m:t>
                          </m:r>
                        </m:e>
                        <m:sub>
                          <m:r>
                            <a:rPr lang="en-US" altLang="zh-TW" b="0" i="1" smtClean="0">
                              <a:latin typeface="Cambria Math" panose="02040503050406030204" pitchFamily="18" charset="0"/>
                            </a:rPr>
                            <m:t>0</m:t>
                          </m:r>
                        </m:sub>
                      </m:sSub>
                    </m:oMath>
                  </m:oMathPara>
                </a14:m>
                <a:endParaRPr lang="zh-TW" altLang="en-US" dirty="0"/>
              </a:p>
            </p:txBody>
          </p:sp>
        </mc:Choice>
        <mc:Fallback xmlns="">
          <p:sp>
            <p:nvSpPr>
              <p:cNvPr id="53" name="文字方塊 52">
                <a:extLst>
                  <a:ext uri="{FF2B5EF4-FFF2-40B4-BE49-F238E27FC236}">
                    <a16:creationId xmlns:a16="http://schemas.microsoft.com/office/drawing/2014/main" id="{63AC2671-E9BC-47B3-9C12-902F2C926D6D}"/>
                  </a:ext>
                </a:extLst>
              </p:cNvPr>
              <p:cNvSpPr txBox="1">
                <a:spLocks noRot="1" noChangeAspect="1" noMove="1" noResize="1" noEditPoints="1" noAdjustHandles="1" noChangeArrowheads="1" noChangeShapeType="1" noTextEdit="1"/>
              </p:cNvSpPr>
              <p:nvPr/>
            </p:nvSpPr>
            <p:spPr>
              <a:xfrm>
                <a:off x="1626757" y="6176476"/>
                <a:ext cx="901874" cy="369332"/>
              </a:xfrm>
              <a:prstGeom prst="rect">
                <a:avLst/>
              </a:prstGeom>
              <a:blipFill>
                <a:blip r:embed="rId7"/>
                <a:stretch>
                  <a:fillRect b="-1475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4" name="文字方塊 53">
                <a:extLst>
                  <a:ext uri="{FF2B5EF4-FFF2-40B4-BE49-F238E27FC236}">
                    <a16:creationId xmlns:a16="http://schemas.microsoft.com/office/drawing/2014/main" id="{505C3484-D484-42D1-88C7-689BA7376DE9}"/>
                  </a:ext>
                </a:extLst>
              </p:cNvPr>
              <p:cNvSpPr txBox="1"/>
              <p:nvPr/>
            </p:nvSpPr>
            <p:spPr>
              <a:xfrm>
                <a:off x="2682577" y="6176476"/>
                <a:ext cx="90187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d>
                            <m:dPr>
                              <m:begChr m:val="["/>
                              <m:endChr m:val="]"/>
                              <m:ctrlPr>
                                <a:rPr lang="en-US" altLang="zh-TW" i="1">
                                  <a:latin typeface="Cambria Math" panose="02040503050406030204" pitchFamily="18" charset="0"/>
                                </a:rPr>
                              </m:ctrlPr>
                            </m:dPr>
                            <m:e>
                              <m:r>
                                <a:rPr lang="en-US" altLang="zh-TW" b="0" i="1" smtClean="0">
                                  <a:latin typeface="Cambria Math" panose="02040503050406030204" pitchFamily="18" charset="0"/>
                                </a:rPr>
                                <m:t>𝑠</m:t>
                              </m:r>
                            </m:e>
                          </m:d>
                        </m:e>
                        <m:sub>
                          <m:r>
                            <a:rPr lang="en-US" altLang="zh-TW" b="0" i="1" smtClean="0">
                              <a:latin typeface="Cambria Math" panose="02040503050406030204" pitchFamily="18" charset="0"/>
                            </a:rPr>
                            <m:t>2</m:t>
                          </m:r>
                        </m:sub>
                      </m:sSub>
                    </m:oMath>
                  </m:oMathPara>
                </a14:m>
                <a:endParaRPr lang="zh-TW" altLang="en-US" dirty="0"/>
              </a:p>
            </p:txBody>
          </p:sp>
        </mc:Choice>
        <mc:Fallback xmlns="">
          <p:sp>
            <p:nvSpPr>
              <p:cNvPr id="54" name="文字方塊 53">
                <a:extLst>
                  <a:ext uri="{FF2B5EF4-FFF2-40B4-BE49-F238E27FC236}">
                    <a16:creationId xmlns:a16="http://schemas.microsoft.com/office/drawing/2014/main" id="{505C3484-D484-42D1-88C7-689BA7376DE9}"/>
                  </a:ext>
                </a:extLst>
              </p:cNvPr>
              <p:cNvSpPr txBox="1">
                <a:spLocks noRot="1" noChangeAspect="1" noMove="1" noResize="1" noEditPoints="1" noAdjustHandles="1" noChangeArrowheads="1" noChangeShapeType="1" noTextEdit="1"/>
              </p:cNvSpPr>
              <p:nvPr/>
            </p:nvSpPr>
            <p:spPr>
              <a:xfrm>
                <a:off x="2682577" y="6176476"/>
                <a:ext cx="901874" cy="369332"/>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5" name="文字方塊 54">
                <a:extLst>
                  <a:ext uri="{FF2B5EF4-FFF2-40B4-BE49-F238E27FC236}">
                    <a16:creationId xmlns:a16="http://schemas.microsoft.com/office/drawing/2014/main" id="{EC615C00-C561-457D-89F0-FBD820B5B862}"/>
                  </a:ext>
                </a:extLst>
              </p:cNvPr>
              <p:cNvSpPr txBox="1"/>
              <p:nvPr/>
            </p:nvSpPr>
            <p:spPr>
              <a:xfrm>
                <a:off x="3738247" y="6171684"/>
                <a:ext cx="90187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d>
                            <m:dPr>
                              <m:begChr m:val="["/>
                              <m:endChr m:val="]"/>
                              <m:ctrlPr>
                                <a:rPr lang="en-US" altLang="zh-TW" i="1">
                                  <a:latin typeface="Cambria Math" panose="02040503050406030204" pitchFamily="18" charset="0"/>
                                </a:rPr>
                              </m:ctrlPr>
                            </m:dPr>
                            <m:e>
                              <m:r>
                                <a:rPr lang="en-US" altLang="zh-TW" b="0" i="1" smtClean="0">
                                  <a:latin typeface="Cambria Math" panose="02040503050406030204" pitchFamily="18" charset="0"/>
                                </a:rPr>
                                <m:t>𝑠</m:t>
                              </m:r>
                            </m:e>
                          </m:d>
                        </m:e>
                        <m:sub>
                          <m:r>
                            <a:rPr lang="en-US" altLang="zh-TW" b="0" i="1" smtClean="0">
                              <a:latin typeface="Cambria Math" panose="02040503050406030204" pitchFamily="18" charset="0"/>
                            </a:rPr>
                            <m:t>4</m:t>
                          </m:r>
                        </m:sub>
                      </m:sSub>
                    </m:oMath>
                  </m:oMathPara>
                </a14:m>
                <a:endParaRPr lang="zh-TW" altLang="en-US" dirty="0"/>
              </a:p>
            </p:txBody>
          </p:sp>
        </mc:Choice>
        <mc:Fallback xmlns="">
          <p:sp>
            <p:nvSpPr>
              <p:cNvPr id="55" name="文字方塊 54">
                <a:extLst>
                  <a:ext uri="{FF2B5EF4-FFF2-40B4-BE49-F238E27FC236}">
                    <a16:creationId xmlns:a16="http://schemas.microsoft.com/office/drawing/2014/main" id="{EC615C00-C561-457D-89F0-FBD820B5B862}"/>
                  </a:ext>
                </a:extLst>
              </p:cNvPr>
              <p:cNvSpPr txBox="1">
                <a:spLocks noRot="1" noChangeAspect="1" noMove="1" noResize="1" noEditPoints="1" noAdjustHandles="1" noChangeArrowheads="1" noChangeShapeType="1" noTextEdit="1"/>
              </p:cNvSpPr>
              <p:nvPr/>
            </p:nvSpPr>
            <p:spPr>
              <a:xfrm>
                <a:off x="3738247" y="6171684"/>
                <a:ext cx="901874" cy="369332"/>
              </a:xfrm>
              <a:prstGeom prst="rect">
                <a:avLst/>
              </a:prstGeom>
              <a:blipFill>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6" name="文字方塊 55">
                <a:extLst>
                  <a:ext uri="{FF2B5EF4-FFF2-40B4-BE49-F238E27FC236}">
                    <a16:creationId xmlns:a16="http://schemas.microsoft.com/office/drawing/2014/main" id="{D63628CD-B93E-4436-AD1A-A0E5F966D7D9}"/>
                  </a:ext>
                </a:extLst>
              </p:cNvPr>
              <p:cNvSpPr txBox="1"/>
              <p:nvPr/>
            </p:nvSpPr>
            <p:spPr>
              <a:xfrm>
                <a:off x="7563657" y="6176476"/>
                <a:ext cx="90187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d>
                            <m:dPr>
                              <m:begChr m:val="["/>
                              <m:endChr m:val="]"/>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𝑠</m:t>
                              </m:r>
                            </m:e>
                          </m:d>
                        </m:e>
                        <m:sub>
                          <m:r>
                            <a:rPr lang="en-US" altLang="zh-TW" b="0" i="1" smtClean="0">
                              <a:latin typeface="Cambria Math" panose="02040503050406030204" pitchFamily="18" charset="0"/>
                            </a:rPr>
                            <m:t>1</m:t>
                          </m:r>
                        </m:sub>
                      </m:sSub>
                    </m:oMath>
                  </m:oMathPara>
                </a14:m>
                <a:endParaRPr lang="zh-TW" altLang="en-US" dirty="0"/>
              </a:p>
            </p:txBody>
          </p:sp>
        </mc:Choice>
        <mc:Fallback xmlns="">
          <p:sp>
            <p:nvSpPr>
              <p:cNvPr id="56" name="文字方塊 55">
                <a:extLst>
                  <a:ext uri="{FF2B5EF4-FFF2-40B4-BE49-F238E27FC236}">
                    <a16:creationId xmlns:a16="http://schemas.microsoft.com/office/drawing/2014/main" id="{D63628CD-B93E-4436-AD1A-A0E5F966D7D9}"/>
                  </a:ext>
                </a:extLst>
              </p:cNvPr>
              <p:cNvSpPr txBox="1">
                <a:spLocks noRot="1" noChangeAspect="1" noMove="1" noResize="1" noEditPoints="1" noAdjustHandles="1" noChangeArrowheads="1" noChangeShapeType="1" noTextEdit="1"/>
              </p:cNvSpPr>
              <p:nvPr/>
            </p:nvSpPr>
            <p:spPr>
              <a:xfrm>
                <a:off x="7563657" y="6176476"/>
                <a:ext cx="901874" cy="369332"/>
              </a:xfrm>
              <a:prstGeom prst="rect">
                <a:avLst/>
              </a:prstGeom>
              <a:blipFill>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2" name="文字方塊 61">
                <a:extLst>
                  <a:ext uri="{FF2B5EF4-FFF2-40B4-BE49-F238E27FC236}">
                    <a16:creationId xmlns:a16="http://schemas.microsoft.com/office/drawing/2014/main" id="{5C3774B2-AD2E-4972-8C33-8E6036194838}"/>
                  </a:ext>
                </a:extLst>
              </p:cNvPr>
              <p:cNvSpPr txBox="1"/>
              <p:nvPr/>
            </p:nvSpPr>
            <p:spPr>
              <a:xfrm>
                <a:off x="8619477" y="6176476"/>
                <a:ext cx="90187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d>
                            <m:dPr>
                              <m:begChr m:val="["/>
                              <m:endChr m:val="]"/>
                              <m:ctrlPr>
                                <a:rPr lang="en-US" altLang="zh-TW" i="1">
                                  <a:latin typeface="Cambria Math" panose="02040503050406030204" pitchFamily="18" charset="0"/>
                                </a:rPr>
                              </m:ctrlPr>
                            </m:dPr>
                            <m:e>
                              <m:r>
                                <a:rPr lang="en-US" altLang="zh-TW" b="0" i="1" smtClean="0">
                                  <a:latin typeface="Cambria Math" panose="02040503050406030204" pitchFamily="18" charset="0"/>
                                </a:rPr>
                                <m:t>𝑠</m:t>
                              </m:r>
                            </m:e>
                          </m:d>
                        </m:e>
                        <m:sub>
                          <m:r>
                            <a:rPr lang="en-US" altLang="zh-TW" b="0" i="1" smtClean="0">
                              <a:latin typeface="Cambria Math" panose="02040503050406030204" pitchFamily="18" charset="0"/>
                            </a:rPr>
                            <m:t>2</m:t>
                          </m:r>
                        </m:sub>
                      </m:sSub>
                    </m:oMath>
                  </m:oMathPara>
                </a14:m>
                <a:endParaRPr lang="zh-TW" altLang="en-US" dirty="0"/>
              </a:p>
            </p:txBody>
          </p:sp>
        </mc:Choice>
        <mc:Fallback xmlns="">
          <p:sp>
            <p:nvSpPr>
              <p:cNvPr id="62" name="文字方塊 61">
                <a:extLst>
                  <a:ext uri="{FF2B5EF4-FFF2-40B4-BE49-F238E27FC236}">
                    <a16:creationId xmlns:a16="http://schemas.microsoft.com/office/drawing/2014/main" id="{5C3774B2-AD2E-4972-8C33-8E6036194838}"/>
                  </a:ext>
                </a:extLst>
              </p:cNvPr>
              <p:cNvSpPr txBox="1">
                <a:spLocks noRot="1" noChangeAspect="1" noMove="1" noResize="1" noEditPoints="1" noAdjustHandles="1" noChangeArrowheads="1" noChangeShapeType="1" noTextEdit="1"/>
              </p:cNvSpPr>
              <p:nvPr/>
            </p:nvSpPr>
            <p:spPr>
              <a:xfrm>
                <a:off x="8619477" y="6176476"/>
                <a:ext cx="901874" cy="369332"/>
              </a:xfrm>
              <a:prstGeom prst="rect">
                <a:avLst/>
              </a:prstGeom>
              <a:blipFill>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3" name="文字方塊 62">
                <a:extLst>
                  <a:ext uri="{FF2B5EF4-FFF2-40B4-BE49-F238E27FC236}">
                    <a16:creationId xmlns:a16="http://schemas.microsoft.com/office/drawing/2014/main" id="{3123276F-982E-4AD4-9DD1-C2F9D4BD7EBE}"/>
                  </a:ext>
                </a:extLst>
              </p:cNvPr>
              <p:cNvSpPr txBox="1"/>
              <p:nvPr/>
            </p:nvSpPr>
            <p:spPr>
              <a:xfrm>
                <a:off x="9675147" y="6171684"/>
                <a:ext cx="90187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d>
                            <m:dPr>
                              <m:begChr m:val="["/>
                              <m:endChr m:val="]"/>
                              <m:ctrlPr>
                                <a:rPr lang="en-US" altLang="zh-TW" i="1">
                                  <a:latin typeface="Cambria Math" panose="02040503050406030204" pitchFamily="18" charset="0"/>
                                </a:rPr>
                              </m:ctrlPr>
                            </m:dPr>
                            <m:e>
                              <m:r>
                                <a:rPr lang="en-US" altLang="zh-TW" b="0" i="1" smtClean="0">
                                  <a:latin typeface="Cambria Math" panose="02040503050406030204" pitchFamily="18" charset="0"/>
                                </a:rPr>
                                <m:t>𝑠</m:t>
                              </m:r>
                            </m:e>
                          </m:d>
                        </m:e>
                        <m:sub>
                          <m:r>
                            <a:rPr lang="en-US" altLang="zh-TW" b="0" i="1" smtClean="0">
                              <a:latin typeface="Cambria Math" panose="02040503050406030204" pitchFamily="18" charset="0"/>
                            </a:rPr>
                            <m:t>3</m:t>
                          </m:r>
                        </m:sub>
                      </m:sSub>
                    </m:oMath>
                  </m:oMathPara>
                </a14:m>
                <a:endParaRPr lang="zh-TW" altLang="en-US" dirty="0"/>
              </a:p>
            </p:txBody>
          </p:sp>
        </mc:Choice>
        <mc:Fallback xmlns="">
          <p:sp>
            <p:nvSpPr>
              <p:cNvPr id="63" name="文字方塊 62">
                <a:extLst>
                  <a:ext uri="{FF2B5EF4-FFF2-40B4-BE49-F238E27FC236}">
                    <a16:creationId xmlns:a16="http://schemas.microsoft.com/office/drawing/2014/main" id="{3123276F-982E-4AD4-9DD1-C2F9D4BD7EBE}"/>
                  </a:ext>
                </a:extLst>
              </p:cNvPr>
              <p:cNvSpPr txBox="1">
                <a:spLocks noRot="1" noChangeAspect="1" noMove="1" noResize="1" noEditPoints="1" noAdjustHandles="1" noChangeArrowheads="1" noChangeShapeType="1" noTextEdit="1"/>
              </p:cNvSpPr>
              <p:nvPr/>
            </p:nvSpPr>
            <p:spPr>
              <a:xfrm>
                <a:off x="9675147" y="6171684"/>
                <a:ext cx="901874" cy="369332"/>
              </a:xfrm>
              <a:prstGeom prst="rect">
                <a:avLst/>
              </a:prstGeom>
              <a:blipFill>
                <a:blip r:embed="rId12"/>
                <a:stretch>
                  <a:fillRect/>
                </a:stretch>
              </a:blipFill>
            </p:spPr>
            <p:txBody>
              <a:bodyPr/>
              <a:lstStyle/>
              <a:p>
                <a:r>
                  <a:rPr lang="zh-TW" altLang="en-US">
                    <a:noFill/>
                  </a:rPr>
                  <a:t> </a:t>
                </a:r>
              </a:p>
            </p:txBody>
          </p:sp>
        </mc:Fallback>
      </mc:AlternateContent>
      <p:sp>
        <p:nvSpPr>
          <p:cNvPr id="23" name="文字方塊 22">
            <a:extLst>
              <a:ext uri="{FF2B5EF4-FFF2-40B4-BE49-F238E27FC236}">
                <a16:creationId xmlns:a16="http://schemas.microsoft.com/office/drawing/2014/main" id="{2BEC3EE1-384A-4F09-8354-484B2BFE43D2}"/>
              </a:ext>
            </a:extLst>
          </p:cNvPr>
          <p:cNvSpPr txBox="1"/>
          <p:nvPr/>
        </p:nvSpPr>
        <p:spPr>
          <a:xfrm>
            <a:off x="1894686" y="5027846"/>
            <a:ext cx="382376" cy="369332"/>
          </a:xfrm>
          <a:prstGeom prst="rect">
            <a:avLst/>
          </a:prstGeom>
          <a:noFill/>
        </p:spPr>
        <p:txBody>
          <a:bodyPr wrap="square" rtlCol="0">
            <a:spAutoFit/>
          </a:bodyPr>
          <a:lstStyle/>
          <a:p>
            <a:pPr algn="ctr"/>
            <a:r>
              <a:rPr lang="en-US" altLang="zh-TW" dirty="0">
                <a:solidFill>
                  <a:srgbClr val="FF0000"/>
                </a:solidFill>
              </a:rPr>
              <a:t>O</a:t>
            </a:r>
            <a:endParaRPr lang="zh-TW" altLang="en-US" dirty="0">
              <a:solidFill>
                <a:srgbClr val="FF0000"/>
              </a:solidFill>
            </a:endParaRPr>
          </a:p>
        </p:txBody>
      </p:sp>
      <p:sp>
        <p:nvSpPr>
          <p:cNvPr id="69" name="文字方塊 68">
            <a:extLst>
              <a:ext uri="{FF2B5EF4-FFF2-40B4-BE49-F238E27FC236}">
                <a16:creationId xmlns:a16="http://schemas.microsoft.com/office/drawing/2014/main" id="{05D1A5BB-3C90-45CE-AE67-ADA053B7D9A3}"/>
              </a:ext>
            </a:extLst>
          </p:cNvPr>
          <p:cNvSpPr txBox="1"/>
          <p:nvPr/>
        </p:nvSpPr>
        <p:spPr>
          <a:xfrm>
            <a:off x="2952643" y="5027846"/>
            <a:ext cx="382376" cy="369332"/>
          </a:xfrm>
          <a:prstGeom prst="rect">
            <a:avLst/>
          </a:prstGeom>
          <a:noFill/>
        </p:spPr>
        <p:txBody>
          <a:bodyPr wrap="square" rtlCol="0">
            <a:spAutoFit/>
          </a:bodyPr>
          <a:lstStyle/>
          <a:p>
            <a:pPr algn="ctr"/>
            <a:r>
              <a:rPr lang="en-US" altLang="zh-TW" dirty="0">
                <a:solidFill>
                  <a:srgbClr val="FF0000"/>
                </a:solidFill>
              </a:rPr>
              <a:t>O</a:t>
            </a:r>
            <a:endParaRPr lang="zh-TW" altLang="en-US" dirty="0">
              <a:solidFill>
                <a:srgbClr val="FF0000"/>
              </a:solidFill>
            </a:endParaRPr>
          </a:p>
        </p:txBody>
      </p:sp>
      <p:sp>
        <p:nvSpPr>
          <p:cNvPr id="70" name="文字方塊 69">
            <a:extLst>
              <a:ext uri="{FF2B5EF4-FFF2-40B4-BE49-F238E27FC236}">
                <a16:creationId xmlns:a16="http://schemas.microsoft.com/office/drawing/2014/main" id="{DD499C17-7A03-4533-B1F0-A83774A1B294}"/>
              </a:ext>
            </a:extLst>
          </p:cNvPr>
          <p:cNvSpPr txBox="1"/>
          <p:nvPr/>
        </p:nvSpPr>
        <p:spPr>
          <a:xfrm>
            <a:off x="3987991" y="5027846"/>
            <a:ext cx="382376" cy="369332"/>
          </a:xfrm>
          <a:prstGeom prst="rect">
            <a:avLst/>
          </a:prstGeom>
          <a:noFill/>
        </p:spPr>
        <p:txBody>
          <a:bodyPr wrap="square" rtlCol="0">
            <a:spAutoFit/>
          </a:bodyPr>
          <a:lstStyle/>
          <a:p>
            <a:pPr algn="ctr"/>
            <a:r>
              <a:rPr lang="en-US" altLang="zh-TW" dirty="0">
                <a:solidFill>
                  <a:srgbClr val="FF0000"/>
                </a:solidFill>
              </a:rPr>
              <a:t>O</a:t>
            </a:r>
            <a:endParaRPr lang="zh-TW" altLang="en-US" dirty="0">
              <a:solidFill>
                <a:srgbClr val="FF0000"/>
              </a:solidFill>
            </a:endParaRPr>
          </a:p>
        </p:txBody>
      </p:sp>
      <mc:AlternateContent xmlns:mc="http://schemas.openxmlformats.org/markup-compatibility/2006" xmlns:a14="http://schemas.microsoft.com/office/drawing/2010/main">
        <mc:Choice Requires="a14">
          <p:sp>
            <p:nvSpPr>
              <p:cNvPr id="72" name="文字方塊 71">
                <a:extLst>
                  <a:ext uri="{FF2B5EF4-FFF2-40B4-BE49-F238E27FC236}">
                    <a16:creationId xmlns:a16="http://schemas.microsoft.com/office/drawing/2014/main" id="{25F10212-0D97-447D-87C6-697A934B49CB}"/>
                  </a:ext>
                </a:extLst>
              </p:cNvPr>
              <p:cNvSpPr txBox="1"/>
              <p:nvPr/>
            </p:nvSpPr>
            <p:spPr>
              <a:xfrm>
                <a:off x="5987946" y="4674377"/>
                <a:ext cx="1554268" cy="5068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i="1" smtClean="0">
                          <a:latin typeface="Cambria Math" panose="02040503050406030204" pitchFamily="18" charset="0"/>
                        </a:rPr>
                        <m:t>𝐸𝑛</m:t>
                      </m:r>
                      <m:sSub>
                        <m:sSubPr>
                          <m:ctrlPr>
                            <a:rPr lang="en-US" altLang="zh-TW" i="1">
                              <a:latin typeface="Cambria Math" panose="02040503050406030204" pitchFamily="18" charset="0"/>
                            </a:rPr>
                          </m:ctrlPr>
                        </m:sSubPr>
                        <m:e>
                          <m:r>
                            <a:rPr lang="en-US" altLang="zh-TW" i="1">
                              <a:latin typeface="Cambria Math" panose="02040503050406030204" pitchFamily="18" charset="0"/>
                            </a:rPr>
                            <m:t>𝑐</m:t>
                          </m:r>
                        </m:e>
                        <m:sub>
                          <m:r>
                            <a:rPr lang="en-US" altLang="zh-TW" b="0" i="1" smtClean="0">
                              <a:latin typeface="Cambria Math" panose="02040503050406030204" pitchFamily="18" charset="0"/>
                            </a:rPr>
                            <m:t>𝑝</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𝑘</m:t>
                              </m:r>
                            </m:e>
                            <m:sub>
                              <m:r>
                                <a:rPr lang="en-US" altLang="zh-TW" b="0" i="1" smtClean="0">
                                  <a:latin typeface="Cambria Math" panose="02040503050406030204" pitchFamily="18" charset="0"/>
                                </a:rPr>
                                <m:t>1</m:t>
                              </m:r>
                            </m:sub>
                          </m:sSub>
                        </m:sub>
                      </m:sSub>
                      <m:d>
                        <m:dPr>
                          <m:ctrlPr>
                            <a:rPr lang="en-US" altLang="zh-TW" i="1">
                              <a:latin typeface="Cambria Math" panose="02040503050406030204" pitchFamily="18" charset="0"/>
                            </a:rPr>
                          </m:ctrlPr>
                        </m:dPr>
                        <m:e>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𝑀</m:t>
                              </m:r>
                            </m:e>
                            <m:sub>
                              <m:r>
                                <a:rPr lang="en-US" altLang="zh-TW" b="0" i="1" smtClean="0">
                                  <a:latin typeface="Cambria Math" panose="02040503050406030204" pitchFamily="18" charset="0"/>
                                </a:rPr>
                                <m:t>1</m:t>
                              </m:r>
                            </m:sub>
                            <m:sup>
                              <m:d>
                                <m:dPr>
                                  <m:ctrlPr>
                                    <a:rPr lang="en-US" altLang="zh-TW" i="1">
                                      <a:latin typeface="Cambria Math" panose="02040503050406030204" pitchFamily="18" charset="0"/>
                                    </a:rPr>
                                  </m:ctrlPr>
                                </m:dPr>
                                <m:e>
                                  <m:r>
                                    <a:rPr lang="en-US" altLang="zh-TW" b="0" i="1" smtClean="0">
                                      <a:latin typeface="Cambria Math" panose="02040503050406030204" pitchFamily="18" charset="0"/>
                                    </a:rPr>
                                    <m:t>𝑡</m:t>
                                  </m:r>
                                  <m:r>
                                    <a:rPr lang="en-US" altLang="zh-TW" b="0" i="1" smtClean="0">
                                      <a:latin typeface="Cambria Math" panose="02040503050406030204" pitchFamily="18" charset="0"/>
                                    </a:rPr>
                                    <m:t>−1</m:t>
                                  </m:r>
                                </m:e>
                              </m:d>
                            </m:sup>
                          </m:sSubSup>
                        </m:e>
                      </m:d>
                    </m:oMath>
                  </m:oMathPara>
                </a14:m>
                <a:endParaRPr lang="zh-TW" altLang="en-US" dirty="0"/>
              </a:p>
            </p:txBody>
          </p:sp>
        </mc:Choice>
        <mc:Fallback xmlns="">
          <p:sp>
            <p:nvSpPr>
              <p:cNvPr id="72" name="文字方塊 71">
                <a:extLst>
                  <a:ext uri="{FF2B5EF4-FFF2-40B4-BE49-F238E27FC236}">
                    <a16:creationId xmlns:a16="http://schemas.microsoft.com/office/drawing/2014/main" id="{25F10212-0D97-447D-87C6-697A934B49CB}"/>
                  </a:ext>
                </a:extLst>
              </p:cNvPr>
              <p:cNvSpPr txBox="1">
                <a:spLocks noRot="1" noChangeAspect="1" noMove="1" noResize="1" noEditPoints="1" noAdjustHandles="1" noChangeArrowheads="1" noChangeShapeType="1" noTextEdit="1"/>
              </p:cNvSpPr>
              <p:nvPr/>
            </p:nvSpPr>
            <p:spPr>
              <a:xfrm>
                <a:off x="5987946" y="4674377"/>
                <a:ext cx="1554268" cy="506870"/>
              </a:xfrm>
              <a:prstGeom prst="rect">
                <a:avLst/>
              </a:prstGeom>
              <a:blipFill>
                <a:blip r:embed="rId13"/>
                <a:stretch>
                  <a:fillRect r="-745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1" name="文字方塊 80">
                <a:extLst>
                  <a:ext uri="{FF2B5EF4-FFF2-40B4-BE49-F238E27FC236}">
                    <a16:creationId xmlns:a16="http://schemas.microsoft.com/office/drawing/2014/main" id="{8035377B-E164-4AE6-A63B-6B1AE432D9C8}"/>
                  </a:ext>
                </a:extLst>
              </p:cNvPr>
              <p:cNvSpPr txBox="1"/>
              <p:nvPr/>
            </p:nvSpPr>
            <p:spPr>
              <a:xfrm>
                <a:off x="61066" y="4674377"/>
                <a:ext cx="1554268" cy="5068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i="1" smtClean="0">
                          <a:latin typeface="Cambria Math" panose="02040503050406030204" pitchFamily="18" charset="0"/>
                        </a:rPr>
                        <m:t>𝐸𝑛</m:t>
                      </m:r>
                      <m:sSub>
                        <m:sSubPr>
                          <m:ctrlPr>
                            <a:rPr lang="en-US" altLang="zh-TW" i="1">
                              <a:latin typeface="Cambria Math" panose="02040503050406030204" pitchFamily="18" charset="0"/>
                            </a:rPr>
                          </m:ctrlPr>
                        </m:sSubPr>
                        <m:e>
                          <m:r>
                            <a:rPr lang="en-US" altLang="zh-TW" i="1">
                              <a:latin typeface="Cambria Math" panose="02040503050406030204" pitchFamily="18" charset="0"/>
                            </a:rPr>
                            <m:t>𝑐</m:t>
                          </m:r>
                        </m:e>
                        <m:sub>
                          <m:r>
                            <a:rPr lang="en-US" altLang="zh-TW" b="0" i="1" smtClean="0">
                              <a:latin typeface="Cambria Math" panose="02040503050406030204" pitchFamily="18" charset="0"/>
                            </a:rPr>
                            <m:t>𝑝</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𝑘</m:t>
                              </m:r>
                            </m:e>
                            <m:sub>
                              <m:r>
                                <a:rPr lang="en-US" altLang="zh-TW" b="0" i="1" smtClean="0">
                                  <a:latin typeface="Cambria Math" panose="02040503050406030204" pitchFamily="18" charset="0"/>
                                </a:rPr>
                                <m:t>0</m:t>
                              </m:r>
                            </m:sub>
                          </m:sSub>
                        </m:sub>
                      </m:sSub>
                      <m:d>
                        <m:dPr>
                          <m:ctrlPr>
                            <a:rPr lang="en-US" altLang="zh-TW" i="1">
                              <a:latin typeface="Cambria Math" panose="02040503050406030204" pitchFamily="18" charset="0"/>
                            </a:rPr>
                          </m:ctrlPr>
                        </m:dPr>
                        <m:e>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𝑀</m:t>
                              </m:r>
                            </m:e>
                            <m:sub>
                              <m:r>
                                <a:rPr lang="en-US" altLang="zh-TW" i="1">
                                  <a:latin typeface="Cambria Math" panose="02040503050406030204" pitchFamily="18" charset="0"/>
                                </a:rPr>
                                <m:t>0</m:t>
                              </m:r>
                            </m:sub>
                            <m:sup>
                              <m:d>
                                <m:dPr>
                                  <m:ctrlPr>
                                    <a:rPr lang="en-US" altLang="zh-TW" i="1">
                                      <a:latin typeface="Cambria Math" panose="02040503050406030204" pitchFamily="18" charset="0"/>
                                    </a:rPr>
                                  </m:ctrlPr>
                                </m:dPr>
                                <m:e>
                                  <m:r>
                                    <a:rPr lang="en-US" altLang="zh-TW" b="0" i="1" smtClean="0">
                                      <a:latin typeface="Cambria Math" panose="02040503050406030204" pitchFamily="18" charset="0"/>
                                    </a:rPr>
                                    <m:t>𝑡</m:t>
                                  </m:r>
                                  <m:r>
                                    <a:rPr lang="en-US" altLang="zh-TW" b="0" i="1" smtClean="0">
                                      <a:latin typeface="Cambria Math" panose="02040503050406030204" pitchFamily="18" charset="0"/>
                                    </a:rPr>
                                    <m:t>−1</m:t>
                                  </m:r>
                                </m:e>
                              </m:d>
                            </m:sup>
                          </m:sSubSup>
                        </m:e>
                      </m:d>
                    </m:oMath>
                  </m:oMathPara>
                </a14:m>
                <a:endParaRPr lang="zh-TW" altLang="en-US" dirty="0"/>
              </a:p>
            </p:txBody>
          </p:sp>
        </mc:Choice>
        <mc:Fallback xmlns="">
          <p:sp>
            <p:nvSpPr>
              <p:cNvPr id="81" name="文字方塊 80">
                <a:extLst>
                  <a:ext uri="{FF2B5EF4-FFF2-40B4-BE49-F238E27FC236}">
                    <a16:creationId xmlns:a16="http://schemas.microsoft.com/office/drawing/2014/main" id="{8035377B-E164-4AE6-A63B-6B1AE432D9C8}"/>
                  </a:ext>
                </a:extLst>
              </p:cNvPr>
              <p:cNvSpPr txBox="1">
                <a:spLocks noRot="1" noChangeAspect="1" noMove="1" noResize="1" noEditPoints="1" noAdjustHandles="1" noChangeArrowheads="1" noChangeShapeType="1" noTextEdit="1"/>
              </p:cNvSpPr>
              <p:nvPr/>
            </p:nvSpPr>
            <p:spPr>
              <a:xfrm>
                <a:off x="61066" y="4674377"/>
                <a:ext cx="1554268" cy="506870"/>
              </a:xfrm>
              <a:prstGeom prst="rect">
                <a:avLst/>
              </a:prstGeom>
              <a:blipFill>
                <a:blip r:embed="rId14"/>
                <a:stretch>
                  <a:fillRect r="-7451"/>
                </a:stretch>
              </a:blipFill>
            </p:spPr>
            <p:txBody>
              <a:bodyPr/>
              <a:lstStyle/>
              <a:p>
                <a:r>
                  <a:rPr lang="zh-TW" altLang="en-US">
                    <a:noFill/>
                  </a:rPr>
                  <a:t> </a:t>
                </a:r>
              </a:p>
            </p:txBody>
          </p:sp>
        </mc:Fallback>
      </mc:AlternateContent>
      <p:cxnSp>
        <p:nvCxnSpPr>
          <p:cNvPr id="6" name="直線單箭頭接點 5">
            <a:extLst>
              <a:ext uri="{FF2B5EF4-FFF2-40B4-BE49-F238E27FC236}">
                <a16:creationId xmlns:a16="http://schemas.microsoft.com/office/drawing/2014/main" id="{AEDD3404-271F-4BD9-91EC-2E0579570353}"/>
              </a:ext>
            </a:extLst>
          </p:cNvPr>
          <p:cNvCxnSpPr>
            <a:stCxn id="81" idx="2"/>
            <a:endCxn id="7" idx="1"/>
          </p:cNvCxnSpPr>
          <p:nvPr/>
        </p:nvCxnSpPr>
        <p:spPr>
          <a:xfrm>
            <a:off x="838200" y="5181247"/>
            <a:ext cx="903671" cy="548855"/>
          </a:xfrm>
          <a:prstGeom prst="straightConnector1">
            <a:avLst/>
          </a:prstGeom>
          <a:ln w="127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85" name="直線單箭頭接點 84">
            <a:extLst>
              <a:ext uri="{FF2B5EF4-FFF2-40B4-BE49-F238E27FC236}">
                <a16:creationId xmlns:a16="http://schemas.microsoft.com/office/drawing/2014/main" id="{90DD7726-D3D1-4515-B64F-D58711AACB28}"/>
              </a:ext>
            </a:extLst>
          </p:cNvPr>
          <p:cNvCxnSpPr>
            <a:cxnSpLocks/>
            <a:stCxn id="81" idx="2"/>
            <a:endCxn id="9" idx="1"/>
          </p:cNvCxnSpPr>
          <p:nvPr/>
        </p:nvCxnSpPr>
        <p:spPr>
          <a:xfrm>
            <a:off x="838200" y="5181247"/>
            <a:ext cx="1961628" cy="553831"/>
          </a:xfrm>
          <a:prstGeom prst="straightConnector1">
            <a:avLst/>
          </a:prstGeom>
          <a:ln w="127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86" name="直線單箭頭接點 85">
            <a:extLst>
              <a:ext uri="{FF2B5EF4-FFF2-40B4-BE49-F238E27FC236}">
                <a16:creationId xmlns:a16="http://schemas.microsoft.com/office/drawing/2014/main" id="{BFECFB0F-CEF3-4CA9-8C7A-3CC486EA3656}"/>
              </a:ext>
            </a:extLst>
          </p:cNvPr>
          <p:cNvCxnSpPr>
            <a:cxnSpLocks/>
            <a:stCxn id="81" idx="2"/>
            <a:endCxn id="10" idx="1"/>
          </p:cNvCxnSpPr>
          <p:nvPr/>
        </p:nvCxnSpPr>
        <p:spPr>
          <a:xfrm>
            <a:off x="838200" y="5181247"/>
            <a:ext cx="3019585" cy="548856"/>
          </a:xfrm>
          <a:prstGeom prst="straightConnector1">
            <a:avLst/>
          </a:prstGeom>
          <a:ln w="127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87" name="直線單箭頭接點 86">
            <a:extLst>
              <a:ext uri="{FF2B5EF4-FFF2-40B4-BE49-F238E27FC236}">
                <a16:creationId xmlns:a16="http://schemas.microsoft.com/office/drawing/2014/main" id="{1DB1F5CE-A6AE-42DB-89C3-38036DBEDADA}"/>
              </a:ext>
            </a:extLst>
          </p:cNvPr>
          <p:cNvCxnSpPr>
            <a:cxnSpLocks/>
            <a:stCxn id="72" idx="2"/>
            <a:endCxn id="47" idx="1"/>
          </p:cNvCxnSpPr>
          <p:nvPr/>
        </p:nvCxnSpPr>
        <p:spPr>
          <a:xfrm>
            <a:off x="6765080" y="5181247"/>
            <a:ext cx="913691" cy="548855"/>
          </a:xfrm>
          <a:prstGeom prst="straightConnector1">
            <a:avLst/>
          </a:prstGeom>
          <a:ln w="127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88" name="直線單箭頭接點 87">
            <a:extLst>
              <a:ext uri="{FF2B5EF4-FFF2-40B4-BE49-F238E27FC236}">
                <a16:creationId xmlns:a16="http://schemas.microsoft.com/office/drawing/2014/main" id="{6FFC05B8-DCE5-4EE6-8AA8-59CA0EA250C2}"/>
              </a:ext>
            </a:extLst>
          </p:cNvPr>
          <p:cNvCxnSpPr>
            <a:cxnSpLocks/>
            <a:stCxn id="72" idx="2"/>
            <a:endCxn id="51" idx="1"/>
          </p:cNvCxnSpPr>
          <p:nvPr/>
        </p:nvCxnSpPr>
        <p:spPr>
          <a:xfrm>
            <a:off x="6765080" y="5181247"/>
            <a:ext cx="1971648" cy="553831"/>
          </a:xfrm>
          <a:prstGeom prst="straightConnector1">
            <a:avLst/>
          </a:prstGeom>
          <a:ln w="127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89" name="直線單箭頭接點 88">
            <a:extLst>
              <a:ext uri="{FF2B5EF4-FFF2-40B4-BE49-F238E27FC236}">
                <a16:creationId xmlns:a16="http://schemas.microsoft.com/office/drawing/2014/main" id="{E2C67F2E-BA23-4EB5-831C-8E7749AFADF9}"/>
              </a:ext>
            </a:extLst>
          </p:cNvPr>
          <p:cNvCxnSpPr>
            <a:cxnSpLocks/>
            <a:stCxn id="72" idx="2"/>
            <a:endCxn id="52" idx="1"/>
          </p:cNvCxnSpPr>
          <p:nvPr/>
        </p:nvCxnSpPr>
        <p:spPr>
          <a:xfrm>
            <a:off x="6765080" y="5181247"/>
            <a:ext cx="3029605" cy="560146"/>
          </a:xfrm>
          <a:prstGeom prst="straightConnector1">
            <a:avLst/>
          </a:prstGeom>
          <a:ln w="127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91" name="文字方塊 90">
            <a:extLst>
              <a:ext uri="{FF2B5EF4-FFF2-40B4-BE49-F238E27FC236}">
                <a16:creationId xmlns:a16="http://schemas.microsoft.com/office/drawing/2014/main" id="{F7C5AE81-0BC3-4F54-A3B1-70E366B009BC}"/>
              </a:ext>
            </a:extLst>
          </p:cNvPr>
          <p:cNvSpPr txBox="1"/>
          <p:nvPr/>
        </p:nvSpPr>
        <p:spPr>
          <a:xfrm>
            <a:off x="7819313" y="5027846"/>
            <a:ext cx="382376" cy="369332"/>
          </a:xfrm>
          <a:prstGeom prst="rect">
            <a:avLst/>
          </a:prstGeom>
          <a:noFill/>
        </p:spPr>
        <p:txBody>
          <a:bodyPr wrap="square" rtlCol="0">
            <a:spAutoFit/>
          </a:bodyPr>
          <a:lstStyle/>
          <a:p>
            <a:pPr algn="ctr"/>
            <a:r>
              <a:rPr lang="en-US" altLang="zh-TW" dirty="0">
                <a:solidFill>
                  <a:srgbClr val="FF0000"/>
                </a:solidFill>
              </a:rPr>
              <a:t>X</a:t>
            </a:r>
            <a:endParaRPr lang="zh-TW" altLang="en-US" dirty="0">
              <a:solidFill>
                <a:srgbClr val="FF0000"/>
              </a:solidFill>
            </a:endParaRPr>
          </a:p>
        </p:txBody>
      </p:sp>
      <p:sp>
        <p:nvSpPr>
          <p:cNvPr id="92" name="文字方塊 91">
            <a:extLst>
              <a:ext uri="{FF2B5EF4-FFF2-40B4-BE49-F238E27FC236}">
                <a16:creationId xmlns:a16="http://schemas.microsoft.com/office/drawing/2014/main" id="{57C2BFFA-1274-4A56-BC72-7D44B9C09E70}"/>
              </a:ext>
            </a:extLst>
          </p:cNvPr>
          <p:cNvSpPr txBox="1"/>
          <p:nvPr/>
        </p:nvSpPr>
        <p:spPr>
          <a:xfrm>
            <a:off x="8877270" y="5027846"/>
            <a:ext cx="382376" cy="369332"/>
          </a:xfrm>
          <a:prstGeom prst="rect">
            <a:avLst/>
          </a:prstGeom>
          <a:noFill/>
        </p:spPr>
        <p:txBody>
          <a:bodyPr wrap="square" rtlCol="0">
            <a:spAutoFit/>
          </a:bodyPr>
          <a:lstStyle/>
          <a:p>
            <a:pPr algn="ctr"/>
            <a:r>
              <a:rPr lang="en-US" altLang="zh-TW" dirty="0">
                <a:solidFill>
                  <a:srgbClr val="FF0000"/>
                </a:solidFill>
              </a:rPr>
              <a:t>X</a:t>
            </a:r>
            <a:endParaRPr lang="zh-TW" altLang="en-US" dirty="0">
              <a:solidFill>
                <a:srgbClr val="FF0000"/>
              </a:solidFill>
            </a:endParaRPr>
          </a:p>
        </p:txBody>
      </p:sp>
      <p:sp>
        <p:nvSpPr>
          <p:cNvPr id="93" name="文字方塊 92">
            <a:extLst>
              <a:ext uri="{FF2B5EF4-FFF2-40B4-BE49-F238E27FC236}">
                <a16:creationId xmlns:a16="http://schemas.microsoft.com/office/drawing/2014/main" id="{5D0EAC47-2818-40D8-AA2D-73B8BEECC9A8}"/>
              </a:ext>
            </a:extLst>
          </p:cNvPr>
          <p:cNvSpPr txBox="1"/>
          <p:nvPr/>
        </p:nvSpPr>
        <p:spPr>
          <a:xfrm>
            <a:off x="9912618" y="5027846"/>
            <a:ext cx="382376" cy="369332"/>
          </a:xfrm>
          <a:prstGeom prst="rect">
            <a:avLst/>
          </a:prstGeom>
          <a:noFill/>
        </p:spPr>
        <p:txBody>
          <a:bodyPr wrap="square" rtlCol="0">
            <a:spAutoFit/>
          </a:bodyPr>
          <a:lstStyle/>
          <a:p>
            <a:pPr algn="ctr"/>
            <a:r>
              <a:rPr lang="en-US" altLang="zh-TW" dirty="0">
                <a:solidFill>
                  <a:srgbClr val="FF0000"/>
                </a:solidFill>
              </a:rPr>
              <a:t>O</a:t>
            </a:r>
            <a:endParaRPr lang="zh-TW" altLang="en-US" dirty="0">
              <a:solidFill>
                <a:srgbClr val="FF0000"/>
              </a:solidFill>
            </a:endParaRPr>
          </a:p>
        </p:txBody>
      </p:sp>
      <p:cxnSp>
        <p:nvCxnSpPr>
          <p:cNvPr id="94" name="直線單箭頭接點 93">
            <a:extLst>
              <a:ext uri="{FF2B5EF4-FFF2-40B4-BE49-F238E27FC236}">
                <a16:creationId xmlns:a16="http://schemas.microsoft.com/office/drawing/2014/main" id="{1982AEA9-51B0-4A7F-BF86-21B3D4AAB6C7}"/>
              </a:ext>
            </a:extLst>
          </p:cNvPr>
          <p:cNvCxnSpPr>
            <a:cxnSpLocks/>
            <a:stCxn id="25" idx="0"/>
            <a:endCxn id="19" idx="2"/>
          </p:cNvCxnSpPr>
          <p:nvPr/>
        </p:nvCxnSpPr>
        <p:spPr>
          <a:xfrm flipV="1">
            <a:off x="3133439" y="2996006"/>
            <a:ext cx="2962561" cy="1305319"/>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a:extLst>
              <a:ext uri="{FF2B5EF4-FFF2-40B4-BE49-F238E27FC236}">
                <a16:creationId xmlns:a16="http://schemas.microsoft.com/office/drawing/2014/main" id="{A26B37F8-4C42-44C9-9C62-77D6C7FF0304}"/>
              </a:ext>
            </a:extLst>
          </p:cNvPr>
          <p:cNvCxnSpPr>
            <a:cxnSpLocks/>
            <a:stCxn id="61" idx="0"/>
            <a:endCxn id="19" idx="2"/>
          </p:cNvCxnSpPr>
          <p:nvPr/>
        </p:nvCxnSpPr>
        <p:spPr>
          <a:xfrm flipH="1" flipV="1">
            <a:off x="6096000" y="2996006"/>
            <a:ext cx="2974339" cy="1305319"/>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接點 95">
            <a:extLst>
              <a:ext uri="{FF2B5EF4-FFF2-40B4-BE49-F238E27FC236}">
                <a16:creationId xmlns:a16="http://schemas.microsoft.com/office/drawing/2014/main" id="{EC702EAF-1F07-445E-B9C8-86E979522169}"/>
              </a:ext>
            </a:extLst>
          </p:cNvPr>
          <p:cNvCxnSpPr/>
          <p:nvPr/>
        </p:nvCxnSpPr>
        <p:spPr>
          <a:xfrm flipV="1">
            <a:off x="7210425" y="3533775"/>
            <a:ext cx="608888" cy="21907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7" name="直線接點 96">
            <a:extLst>
              <a:ext uri="{FF2B5EF4-FFF2-40B4-BE49-F238E27FC236}">
                <a16:creationId xmlns:a16="http://schemas.microsoft.com/office/drawing/2014/main" id="{B54A207A-DB95-4075-A4B6-85EC864C622E}"/>
              </a:ext>
            </a:extLst>
          </p:cNvPr>
          <p:cNvCxnSpPr>
            <a:cxnSpLocks/>
          </p:cNvCxnSpPr>
          <p:nvPr/>
        </p:nvCxnSpPr>
        <p:spPr>
          <a:xfrm flipH="1" flipV="1">
            <a:off x="7448551" y="3324226"/>
            <a:ext cx="115106" cy="63817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336556"/>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C51965-3B55-4A2C-8171-E572382DD444}"/>
              </a:ext>
            </a:extLst>
          </p:cNvPr>
          <p:cNvSpPr>
            <a:spLocks noGrp="1"/>
          </p:cNvSpPr>
          <p:nvPr>
            <p:ph type="title"/>
          </p:nvPr>
        </p:nvSpPr>
        <p:spPr/>
        <p:txBody>
          <a:bodyPr/>
          <a:lstStyle/>
          <a:p>
            <a:r>
              <a:rPr lang="en-US" altLang="zh-TW" dirty="0"/>
              <a:t>Background &amp;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Motivation – </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Federated Learning</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7E658B3D-20B6-435E-B15B-C0553C4AE19F}"/>
                  </a:ext>
                </a:extLst>
              </p:cNvPr>
              <p:cNvSpPr>
                <a:spLocks noGrp="1"/>
              </p:cNvSpPr>
              <p:nvPr>
                <p:ph idx="1"/>
              </p:nvPr>
            </p:nvSpPr>
            <p:spPr>
              <a:xfrm>
                <a:off x="838200" y="1690688"/>
                <a:ext cx="10515600" cy="4486275"/>
              </a:xfrm>
            </p:spPr>
            <p:txBody>
              <a:bodyPr>
                <a:normAutofit lnSpcReduction="10000"/>
              </a:bodyPr>
              <a:lstStyle/>
              <a:p>
                <a:pPr algn="just"/>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Train the model on decentralized edge devices</a:t>
                </a:r>
              </a:p>
              <a:p>
                <a:pPr algn="just"/>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Not aggerating data, but locally-trained models from local clients to a central aggregation server</a:t>
                </a:r>
              </a:p>
              <a:p>
                <a:pPr algn="just"/>
                <a:r>
                  <a:rPr lang="en-US" altLang="zh-TW" sz="2400" dirty="0" err="1">
                    <a:latin typeface="Times New Roman" panose="02020603050405020304" pitchFamily="18" charset="0"/>
                    <a:ea typeface="標楷體" panose="03000509000000000000" pitchFamily="65" charset="-120"/>
                    <a:cs typeface="Times New Roman" panose="02020603050405020304" pitchFamily="18" charset="0"/>
                  </a:rPr>
                  <a:t>FedAvg</a:t>
                </a: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pPr lvl="1" algn="just"/>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Global model, </a:t>
                </a:r>
                <a14:m>
                  <m:oMath xmlns:m="http://schemas.openxmlformats.org/officeDocument/2006/math">
                    <m:sSub>
                      <m:sSubPr>
                        <m:ctrlPr>
                          <a:rPr lang="en-US" altLang="zh-HK" sz="2000" b="0" i="1" smtClean="0">
                            <a:solidFill>
                              <a:srgbClr val="FF0000"/>
                            </a:solidFill>
                            <a:latin typeface="Cambria Math" panose="02040503050406030204" pitchFamily="18" charset="0"/>
                          </a:rPr>
                        </m:ctrlPr>
                      </m:sSubPr>
                      <m:e>
                        <m:r>
                          <a:rPr lang="en-US" altLang="zh-HK" sz="2000" b="0" i="1" smtClean="0">
                            <a:solidFill>
                              <a:srgbClr val="FF0000"/>
                            </a:solidFill>
                            <a:latin typeface="Cambria Math" panose="02040503050406030204" pitchFamily="18" charset="0"/>
                          </a:rPr>
                          <m:t>𝑊</m:t>
                        </m:r>
                      </m:e>
                      <m:sub>
                        <m:r>
                          <a:rPr lang="en-US" altLang="zh-HK" sz="2000" b="0" i="1" smtClean="0">
                            <a:solidFill>
                              <a:srgbClr val="FF0000"/>
                            </a:solidFill>
                            <a:latin typeface="Cambria Math" panose="02040503050406030204" pitchFamily="18" charset="0"/>
                          </a:rPr>
                          <m:t>𝑔𝑙𝑜𝑏</m:t>
                        </m:r>
                      </m:sub>
                    </m:sSub>
                    <m:r>
                      <a:rPr lang="pt-BR" altLang="zh-HK" sz="2000" i="1" smtClean="0">
                        <a:solidFill>
                          <a:srgbClr val="FF0000"/>
                        </a:solidFill>
                        <a:latin typeface="Cambria Math" panose="02040503050406030204" pitchFamily="18" charset="0"/>
                      </a:rPr>
                      <m:t>=</m:t>
                    </m:r>
                    <m:nary>
                      <m:naryPr>
                        <m:chr m:val="∑"/>
                        <m:ctrlPr>
                          <a:rPr lang="pt-BR" altLang="zh-HK" sz="2000" i="1" smtClean="0">
                            <a:solidFill>
                              <a:srgbClr val="FF0000"/>
                            </a:solidFill>
                            <a:latin typeface="Cambria Math" panose="02040503050406030204" pitchFamily="18" charset="0"/>
                          </a:rPr>
                        </m:ctrlPr>
                      </m:naryPr>
                      <m:sub>
                        <m:r>
                          <m:rPr>
                            <m:brk m:alnAt="23"/>
                          </m:rPr>
                          <a:rPr lang="en-US" altLang="zh-HK" sz="2000" b="0" i="1" smtClean="0">
                            <a:solidFill>
                              <a:srgbClr val="FF0000"/>
                            </a:solidFill>
                            <a:latin typeface="Cambria Math" panose="02040503050406030204" pitchFamily="18" charset="0"/>
                          </a:rPr>
                          <m:t>𝑖</m:t>
                        </m:r>
                        <m:r>
                          <a:rPr lang="en-US" altLang="zh-HK" sz="2000" b="0" i="1" smtClean="0">
                            <a:solidFill>
                              <a:srgbClr val="FF0000"/>
                            </a:solidFill>
                            <a:latin typeface="Cambria Math" panose="02040503050406030204" pitchFamily="18" charset="0"/>
                          </a:rPr>
                          <m:t>=1</m:t>
                        </m:r>
                      </m:sub>
                      <m:sup>
                        <m:r>
                          <a:rPr lang="en-US" altLang="zh-HK" sz="2000" b="0" i="1" smtClean="0">
                            <a:solidFill>
                              <a:srgbClr val="FF0000"/>
                            </a:solidFill>
                            <a:latin typeface="Cambria Math" panose="02040503050406030204" pitchFamily="18" charset="0"/>
                          </a:rPr>
                          <m:t>𝑁</m:t>
                        </m:r>
                      </m:sup>
                      <m:e>
                        <m:sSub>
                          <m:sSubPr>
                            <m:ctrlPr>
                              <a:rPr lang="pt-BR" altLang="zh-HK" sz="2000" i="1" smtClean="0">
                                <a:solidFill>
                                  <a:srgbClr val="FF0000"/>
                                </a:solidFill>
                                <a:latin typeface="Cambria Math" panose="02040503050406030204" pitchFamily="18" charset="0"/>
                              </a:rPr>
                            </m:ctrlPr>
                          </m:sSubPr>
                          <m:e>
                            <m:r>
                              <a:rPr lang="zh-HK" altLang="pt-BR" sz="2000" i="1" smtClean="0">
                                <a:solidFill>
                                  <a:srgbClr val="FF0000"/>
                                </a:solidFill>
                                <a:latin typeface="Cambria Math" panose="02040503050406030204" pitchFamily="18" charset="0"/>
                              </a:rPr>
                              <m:t>𝛼</m:t>
                            </m:r>
                          </m:e>
                          <m:sub>
                            <m:r>
                              <a:rPr lang="en-US" altLang="zh-HK" sz="2000" b="0" i="1" smtClean="0">
                                <a:solidFill>
                                  <a:srgbClr val="FF0000"/>
                                </a:solidFill>
                                <a:latin typeface="Cambria Math" panose="02040503050406030204" pitchFamily="18" charset="0"/>
                              </a:rPr>
                              <m:t>𝑖</m:t>
                            </m:r>
                          </m:sub>
                        </m:sSub>
                        <m:sSub>
                          <m:sSubPr>
                            <m:ctrlPr>
                              <a:rPr lang="pt-BR" altLang="zh-HK" sz="2000" i="1" smtClean="0">
                                <a:solidFill>
                                  <a:srgbClr val="FF0000"/>
                                </a:solidFill>
                                <a:latin typeface="Cambria Math" panose="02040503050406030204" pitchFamily="18" charset="0"/>
                              </a:rPr>
                            </m:ctrlPr>
                          </m:sSubPr>
                          <m:e>
                            <m:r>
                              <a:rPr lang="en-US" altLang="zh-HK" sz="2000" b="0" i="1" smtClean="0">
                                <a:solidFill>
                                  <a:srgbClr val="FF0000"/>
                                </a:solidFill>
                                <a:latin typeface="Cambria Math" panose="02040503050406030204" pitchFamily="18" charset="0"/>
                              </a:rPr>
                              <m:t>𝑊</m:t>
                            </m:r>
                          </m:e>
                          <m:sub>
                            <m:r>
                              <a:rPr lang="en-US" altLang="zh-HK" sz="2000" b="0" i="1" smtClean="0">
                                <a:solidFill>
                                  <a:srgbClr val="FF0000"/>
                                </a:solidFill>
                                <a:latin typeface="Cambria Math" panose="02040503050406030204" pitchFamily="18" charset="0"/>
                              </a:rPr>
                              <m:t>𝑖</m:t>
                            </m:r>
                          </m:sub>
                        </m:sSub>
                      </m:e>
                    </m:nary>
                  </m:oMath>
                </a14:m>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a:p>
                <a:pPr lvl="1" algn="just"/>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Total N clients, </a:t>
                </a:r>
              </a:p>
              <a:p>
                <a:pPr lvl="1" algn="just"/>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Weighting factor for client </a:t>
                </a:r>
                <a14:m>
                  <m:oMath xmlns:m="http://schemas.openxmlformats.org/officeDocument/2006/math">
                    <m:r>
                      <a:rPr lang="en-US" altLang="zh-TW" sz="2000" i="1">
                        <a:latin typeface="Cambria Math" panose="02040503050406030204" pitchFamily="18" charset="0"/>
                        <a:cs typeface="Times New Roman" panose="02020603050405020304" pitchFamily="18" charset="0"/>
                      </a:rPr>
                      <m:t>𝑖</m:t>
                    </m:r>
                  </m:oMath>
                </a14:m>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a:t>
                </a:r>
                <a14:m>
                  <m:oMath xmlns:m="http://schemas.openxmlformats.org/officeDocument/2006/math">
                    <m:sSub>
                      <m:sSubPr>
                        <m:ctrlPr>
                          <a:rPr lang="pt-BR" altLang="zh-HK" sz="2000" i="1" smtClean="0">
                            <a:latin typeface="Cambria Math" panose="02040503050406030204" pitchFamily="18" charset="0"/>
                          </a:rPr>
                        </m:ctrlPr>
                      </m:sSubPr>
                      <m:e>
                        <m:r>
                          <a:rPr lang="zh-HK" altLang="pt-BR" sz="2000" i="1">
                            <a:latin typeface="Cambria Math" panose="02040503050406030204" pitchFamily="18" charset="0"/>
                          </a:rPr>
                          <m:t>𝛼</m:t>
                        </m:r>
                      </m:e>
                      <m:sub>
                        <m:r>
                          <a:rPr lang="en-US" altLang="zh-HK" sz="2000" i="1">
                            <a:latin typeface="Cambria Math" panose="02040503050406030204" pitchFamily="18" charset="0"/>
                          </a:rPr>
                          <m:t>𝑖</m:t>
                        </m:r>
                      </m:sub>
                    </m:sSub>
                  </m:oMath>
                </a14:m>
                <a:endParaRPr lang="zh-TW" altLang="en-US" sz="2000" dirty="0">
                  <a:latin typeface="Times New Roman" panose="02020603050405020304" pitchFamily="18" charset="0"/>
                  <a:ea typeface="標楷體" panose="03000509000000000000" pitchFamily="65" charset="-120"/>
                  <a:cs typeface="Times New Roman" panose="02020603050405020304" pitchFamily="18" charset="0"/>
                </a:endParaRPr>
              </a:p>
              <a:p>
                <a:pPr lvl="1" algn="just"/>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Local model for client </a:t>
                </a:r>
                <a14:m>
                  <m:oMath xmlns:m="http://schemas.openxmlformats.org/officeDocument/2006/math">
                    <m:r>
                      <a:rPr lang="en-US" altLang="zh-TW" sz="2000" b="0" i="1" smtClean="0">
                        <a:latin typeface="Cambria Math" panose="02040503050406030204" pitchFamily="18" charset="0"/>
                        <a:ea typeface="標楷體" panose="03000509000000000000" pitchFamily="65" charset="-120"/>
                        <a:cs typeface="Times New Roman" panose="02020603050405020304" pitchFamily="18" charset="0"/>
                      </a:rPr>
                      <m:t>𝑖</m:t>
                    </m:r>
                  </m:oMath>
                </a14:m>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a:t>
                </a:r>
                <a14:m>
                  <m:oMath xmlns:m="http://schemas.openxmlformats.org/officeDocument/2006/math">
                    <m:sSub>
                      <m:sSubPr>
                        <m:ctrlPr>
                          <a:rPr lang="pt-BR" altLang="zh-HK" sz="2000" i="1" smtClean="0">
                            <a:latin typeface="Cambria Math" panose="02040503050406030204" pitchFamily="18" charset="0"/>
                          </a:rPr>
                        </m:ctrlPr>
                      </m:sSubPr>
                      <m:e>
                        <m:r>
                          <a:rPr lang="en-US" altLang="zh-HK" sz="2000" b="0" i="1" smtClean="0">
                            <a:latin typeface="Cambria Math" panose="02040503050406030204" pitchFamily="18" charset="0"/>
                          </a:rPr>
                          <m:t>𝑊</m:t>
                        </m:r>
                      </m:e>
                      <m:sub>
                        <m:r>
                          <a:rPr lang="en-US" altLang="zh-HK" sz="2000" b="0" i="1" smtClean="0">
                            <a:latin typeface="Cambria Math" panose="02040503050406030204" pitchFamily="18" charset="0"/>
                          </a:rPr>
                          <m:t>𝑖</m:t>
                        </m:r>
                      </m:sub>
                    </m:sSub>
                  </m:oMath>
                </a14:m>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p:txBody>
          </p:sp>
        </mc:Choice>
        <mc:Fallback xmlns="">
          <p:sp>
            <p:nvSpPr>
              <p:cNvPr id="3" name="內容版面配置區 2">
                <a:extLst>
                  <a:ext uri="{FF2B5EF4-FFF2-40B4-BE49-F238E27FC236}">
                    <a16:creationId xmlns:a16="http://schemas.microsoft.com/office/drawing/2014/main" id="{7E658B3D-20B6-435E-B15B-C0553C4AE19F}"/>
                  </a:ext>
                </a:extLst>
              </p:cNvPr>
              <p:cNvSpPr>
                <a:spLocks noGrp="1" noRot="1" noChangeAspect="1" noMove="1" noResize="1" noEditPoints="1" noAdjustHandles="1" noChangeArrowheads="1" noChangeShapeType="1" noTextEdit="1"/>
              </p:cNvSpPr>
              <p:nvPr>
                <p:ph idx="1"/>
              </p:nvPr>
            </p:nvSpPr>
            <p:spPr>
              <a:xfrm>
                <a:off x="838200" y="1690688"/>
                <a:ext cx="10515600" cy="4486275"/>
              </a:xfrm>
              <a:blipFill>
                <a:blip r:embed="rId3"/>
                <a:stretch>
                  <a:fillRect l="-812" r="-870"/>
                </a:stretch>
              </a:blipFill>
            </p:spPr>
            <p:txBody>
              <a:bodyPr/>
              <a:lstStyle/>
              <a:p>
                <a:r>
                  <a:rPr lang="zh-TW" altLang="en-US">
                    <a:noFill/>
                  </a:rPr>
                  <a:t> </a:t>
                </a:r>
              </a:p>
            </p:txBody>
          </p:sp>
        </mc:Fallback>
      </mc:AlternateContent>
      <p:sp>
        <p:nvSpPr>
          <p:cNvPr id="5" name="投影片編號版面配置區 4">
            <a:extLst>
              <a:ext uri="{FF2B5EF4-FFF2-40B4-BE49-F238E27FC236}">
                <a16:creationId xmlns:a16="http://schemas.microsoft.com/office/drawing/2014/main" id="{6FDB81DD-25D0-4B7D-85DA-01947671727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3</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 name="圖片 5">
            <a:extLst>
              <a:ext uri="{FF2B5EF4-FFF2-40B4-BE49-F238E27FC236}">
                <a16:creationId xmlns:a16="http://schemas.microsoft.com/office/drawing/2014/main" id="{2352F356-2A29-4313-AAAB-D9AF89B48E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2246" y="2999251"/>
            <a:ext cx="4816707" cy="3357099"/>
          </a:xfrm>
          <a:prstGeom prst="rect">
            <a:avLst/>
          </a:prstGeom>
        </p:spPr>
      </p:pic>
    </p:spTree>
    <p:extLst>
      <p:ext uri="{BB962C8B-B14F-4D97-AF65-F5344CB8AC3E}">
        <p14:creationId xmlns:p14="http://schemas.microsoft.com/office/powerpoint/2010/main" val="145083059"/>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C51965-3B55-4A2C-8171-E572382DD444}"/>
              </a:ext>
            </a:extLst>
          </p:cNvPr>
          <p:cNvSpPr>
            <a:spLocks noGrp="1"/>
          </p:cNvSpPr>
          <p:nvPr>
            <p:ph type="title"/>
          </p:nvPr>
        </p:nvSpPr>
        <p:spPr/>
        <p:txBody>
          <a:bodyPr/>
          <a:lstStyle/>
          <a:p>
            <a:r>
              <a:rPr lang="en-US" altLang="zh-TW" dirty="0">
                <a:cs typeface="Times New Roman" panose="02020603050405020304" pitchFamily="18" charset="0"/>
              </a:rPr>
              <a:t>Aggregated Workflow</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7E658B3D-20B6-435E-B15B-C0553C4AE19F}"/>
              </a:ext>
            </a:extLst>
          </p:cNvPr>
          <p:cNvSpPr>
            <a:spLocks noGrp="1"/>
          </p:cNvSpPr>
          <p:nvPr>
            <p:ph idx="1"/>
          </p:nvPr>
        </p:nvSpPr>
        <p:spPr>
          <a:xfrm>
            <a:off x="838200" y="1343608"/>
            <a:ext cx="10515600" cy="4833355"/>
          </a:xfrm>
        </p:spPr>
        <p:txBody>
          <a:bodyPr>
            <a:normAutofit/>
          </a:bodyPr>
          <a:lstStyle/>
          <a:p>
            <a:pPr>
              <a:lnSpc>
                <a:spcPct val="100000"/>
              </a:lnSpc>
            </a:pPr>
            <a:r>
              <a:rPr lang="en-US" altLang="zh-TW" sz="2000" dirty="0">
                <a:cs typeface="Times New Roman" panose="02020603050405020304" pitchFamily="18" charset="0"/>
              </a:rPr>
              <a:t>Starting a new round</a:t>
            </a:r>
          </a:p>
          <a:p>
            <a:pPr>
              <a:lnSpc>
                <a:spcPct val="100000"/>
              </a:lnSpc>
            </a:pPr>
            <a:r>
              <a:rPr lang="en-US" altLang="zh-TW" sz="2000" dirty="0">
                <a:cs typeface="Times New Roman" panose="02020603050405020304" pitchFamily="18" charset="0"/>
              </a:rPr>
              <a:t>Decrypting models</a:t>
            </a:r>
          </a:p>
          <a:p>
            <a:pPr>
              <a:lnSpc>
                <a:spcPct val="100000"/>
              </a:lnSpc>
            </a:pPr>
            <a:r>
              <a:rPr lang="en-US" altLang="zh-TW" sz="2000" dirty="0">
                <a:cs typeface="Times New Roman" panose="02020603050405020304" pitchFamily="18" charset="0"/>
              </a:rPr>
              <a:t>Encrypting local models</a:t>
            </a:r>
          </a:p>
          <a:p>
            <a:pPr>
              <a:lnSpc>
                <a:spcPct val="100000"/>
              </a:lnSpc>
            </a:pPr>
            <a:r>
              <a:rPr lang="en-US" altLang="zh-TW" sz="2000" dirty="0">
                <a:cs typeface="Times New Roman" panose="02020603050405020304" pitchFamily="18" charset="0"/>
              </a:rPr>
              <a:t>Validation</a:t>
            </a:r>
          </a:p>
          <a:p>
            <a:pPr>
              <a:lnSpc>
                <a:spcPct val="100000"/>
              </a:lnSpc>
            </a:pPr>
            <a:r>
              <a:rPr lang="en-US" altLang="zh-TW" sz="2000" dirty="0">
                <a:solidFill>
                  <a:srgbClr val="FF0000"/>
                </a:solidFill>
                <a:cs typeface="Times New Roman" panose="02020603050405020304" pitchFamily="18" charset="0"/>
              </a:rPr>
              <a:t>Model update</a:t>
            </a:r>
          </a:p>
        </p:txBody>
      </p:sp>
      <p:sp>
        <p:nvSpPr>
          <p:cNvPr id="5" name="投影片編號版面配置區 4">
            <a:extLst>
              <a:ext uri="{FF2B5EF4-FFF2-40B4-BE49-F238E27FC236}">
                <a16:creationId xmlns:a16="http://schemas.microsoft.com/office/drawing/2014/main" id="{6FDB81DD-25D0-4B7D-85DA-01947671727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30</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7" name="圖片 6">
            <a:extLst>
              <a:ext uri="{FF2B5EF4-FFF2-40B4-BE49-F238E27FC236}">
                <a16:creationId xmlns:a16="http://schemas.microsoft.com/office/drawing/2014/main" id="{81CFA8AA-46E9-4F9B-BE7F-76F02774DE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1871" y="5391899"/>
            <a:ext cx="676405" cy="676405"/>
          </a:xfrm>
          <a:prstGeom prst="rect">
            <a:avLst/>
          </a:prstGeom>
        </p:spPr>
      </p:pic>
      <p:pic>
        <p:nvPicPr>
          <p:cNvPr id="9" name="圖片 8">
            <a:extLst>
              <a:ext uri="{FF2B5EF4-FFF2-40B4-BE49-F238E27FC236}">
                <a16:creationId xmlns:a16="http://schemas.microsoft.com/office/drawing/2014/main" id="{66AC1436-815A-4CAB-A28F-8AE061F412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9828" y="5396875"/>
            <a:ext cx="676405" cy="676405"/>
          </a:xfrm>
          <a:prstGeom prst="rect">
            <a:avLst/>
          </a:prstGeom>
        </p:spPr>
      </p:pic>
      <p:pic>
        <p:nvPicPr>
          <p:cNvPr id="10" name="圖片 9">
            <a:extLst>
              <a:ext uri="{FF2B5EF4-FFF2-40B4-BE49-F238E27FC236}">
                <a16:creationId xmlns:a16="http://schemas.microsoft.com/office/drawing/2014/main" id="{5825882B-4730-446E-A0F8-12E6D285A9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7785" y="5391900"/>
            <a:ext cx="676405" cy="676405"/>
          </a:xfrm>
          <a:prstGeom prst="rect">
            <a:avLst/>
          </a:prstGeom>
        </p:spPr>
      </p:pic>
      <p:pic>
        <p:nvPicPr>
          <p:cNvPr id="19" name="圖片 18">
            <a:extLst>
              <a:ext uri="{FF2B5EF4-FFF2-40B4-BE49-F238E27FC236}">
                <a16:creationId xmlns:a16="http://schemas.microsoft.com/office/drawing/2014/main" id="{120C599C-FFA2-476A-9E06-6D13C5005F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8141" y="1927782"/>
            <a:ext cx="755718" cy="1068224"/>
          </a:xfrm>
          <a:prstGeom prst="rect">
            <a:avLst/>
          </a:prstGeom>
        </p:spPr>
      </p:pic>
      <p:sp>
        <p:nvSpPr>
          <p:cNvPr id="25" name="矩形: 圓角 24">
            <a:extLst>
              <a:ext uri="{FF2B5EF4-FFF2-40B4-BE49-F238E27FC236}">
                <a16:creationId xmlns:a16="http://schemas.microsoft.com/office/drawing/2014/main" id="{8F6CC40D-2989-4624-B6AD-425D8C32609F}"/>
              </a:ext>
            </a:extLst>
          </p:cNvPr>
          <p:cNvSpPr/>
          <p:nvPr/>
        </p:nvSpPr>
        <p:spPr>
          <a:xfrm>
            <a:off x="1372744" y="4301325"/>
            <a:ext cx="3521390" cy="187563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文字方塊 25">
            <a:extLst>
              <a:ext uri="{FF2B5EF4-FFF2-40B4-BE49-F238E27FC236}">
                <a16:creationId xmlns:a16="http://schemas.microsoft.com/office/drawing/2014/main" id="{8610CBDF-4384-48FC-924E-C07F96A25611}"/>
              </a:ext>
            </a:extLst>
          </p:cNvPr>
          <p:cNvSpPr txBox="1"/>
          <p:nvPr/>
        </p:nvSpPr>
        <p:spPr>
          <a:xfrm>
            <a:off x="1389495" y="4376453"/>
            <a:ext cx="1028781" cy="369332"/>
          </a:xfrm>
          <a:prstGeom prst="rect">
            <a:avLst/>
          </a:prstGeom>
          <a:noFill/>
        </p:spPr>
        <p:txBody>
          <a:bodyPr wrap="square" rtlCol="0">
            <a:spAutoFit/>
          </a:bodyPr>
          <a:lstStyle/>
          <a:p>
            <a:r>
              <a:rPr lang="en-US" altLang="zh-TW" dirty="0"/>
              <a:t>Group 0</a:t>
            </a:r>
            <a:endParaRPr lang="zh-TW" altLang="en-US" dirty="0"/>
          </a:p>
        </p:txBody>
      </p:sp>
      <mc:AlternateContent xmlns:mc="http://schemas.openxmlformats.org/markup-compatibility/2006" xmlns:a14="http://schemas.microsoft.com/office/drawing/2010/main">
        <mc:Choice Requires="a14">
          <p:sp>
            <p:nvSpPr>
              <p:cNvPr id="66" name="文字方塊 65">
                <a:extLst>
                  <a:ext uri="{FF2B5EF4-FFF2-40B4-BE49-F238E27FC236}">
                    <a16:creationId xmlns:a16="http://schemas.microsoft.com/office/drawing/2014/main" id="{AAF9A778-4128-4137-8A89-3E415853B261}"/>
                  </a:ext>
                </a:extLst>
              </p:cNvPr>
              <p:cNvSpPr txBox="1"/>
              <p:nvPr/>
            </p:nvSpPr>
            <p:spPr>
              <a:xfrm>
                <a:off x="1475958" y="3761411"/>
                <a:ext cx="1554268" cy="5068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i="1" smtClean="0">
                          <a:latin typeface="Cambria Math" panose="02040503050406030204" pitchFamily="18" charset="0"/>
                        </a:rPr>
                        <m:t>𝐸𝑛</m:t>
                      </m:r>
                      <m:sSub>
                        <m:sSubPr>
                          <m:ctrlPr>
                            <a:rPr lang="en-US" altLang="zh-TW" i="1">
                              <a:latin typeface="Cambria Math" panose="02040503050406030204" pitchFamily="18" charset="0"/>
                            </a:rPr>
                          </m:ctrlPr>
                        </m:sSubPr>
                        <m:e>
                          <m:r>
                            <a:rPr lang="en-US" altLang="zh-TW" i="1">
                              <a:latin typeface="Cambria Math" panose="02040503050406030204" pitchFamily="18" charset="0"/>
                            </a:rPr>
                            <m:t>𝑐</m:t>
                          </m:r>
                        </m:e>
                        <m:sub>
                          <m:r>
                            <a:rPr lang="en-US" altLang="zh-TW" b="0" i="1" smtClean="0">
                              <a:latin typeface="Cambria Math" panose="02040503050406030204" pitchFamily="18" charset="0"/>
                            </a:rPr>
                            <m:t>𝑝</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𝑘</m:t>
                              </m:r>
                            </m:e>
                            <m:sub>
                              <m:r>
                                <a:rPr lang="en-US" altLang="zh-TW" b="0" i="1" smtClean="0">
                                  <a:latin typeface="Cambria Math" panose="02040503050406030204" pitchFamily="18" charset="0"/>
                                </a:rPr>
                                <m:t>0</m:t>
                              </m:r>
                            </m:sub>
                          </m:sSub>
                        </m:sub>
                      </m:sSub>
                      <m:d>
                        <m:dPr>
                          <m:ctrlPr>
                            <a:rPr lang="en-US" altLang="zh-TW" i="1">
                              <a:latin typeface="Cambria Math" panose="02040503050406030204" pitchFamily="18" charset="0"/>
                            </a:rPr>
                          </m:ctrlPr>
                        </m:dPr>
                        <m:e>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𝑀</m:t>
                              </m:r>
                            </m:e>
                            <m:sub>
                              <m:r>
                                <a:rPr lang="en-US" altLang="zh-TW" i="1">
                                  <a:latin typeface="Cambria Math" panose="02040503050406030204" pitchFamily="18" charset="0"/>
                                </a:rPr>
                                <m:t>0</m:t>
                              </m:r>
                            </m:sub>
                            <m:sup>
                              <m:d>
                                <m:dPr>
                                  <m:ctrlPr>
                                    <a:rPr lang="en-US" altLang="zh-TW" i="1">
                                      <a:latin typeface="Cambria Math" panose="02040503050406030204" pitchFamily="18" charset="0"/>
                                    </a:rPr>
                                  </m:ctrlPr>
                                </m:dPr>
                                <m:e>
                                  <m:r>
                                    <a:rPr lang="en-US" altLang="zh-TW" b="0" i="1" smtClean="0">
                                      <a:latin typeface="Cambria Math" panose="02040503050406030204" pitchFamily="18" charset="0"/>
                                    </a:rPr>
                                    <m:t>𝑡</m:t>
                                  </m:r>
                                </m:e>
                              </m:d>
                            </m:sup>
                          </m:sSubSup>
                        </m:e>
                      </m:d>
                    </m:oMath>
                  </m:oMathPara>
                </a14:m>
                <a:endParaRPr lang="zh-TW" altLang="en-US" dirty="0"/>
              </a:p>
            </p:txBody>
          </p:sp>
        </mc:Choice>
        <mc:Fallback xmlns="">
          <p:sp>
            <p:nvSpPr>
              <p:cNvPr id="66" name="文字方塊 65">
                <a:extLst>
                  <a:ext uri="{FF2B5EF4-FFF2-40B4-BE49-F238E27FC236}">
                    <a16:creationId xmlns:a16="http://schemas.microsoft.com/office/drawing/2014/main" id="{AAF9A778-4128-4137-8A89-3E415853B261}"/>
                  </a:ext>
                </a:extLst>
              </p:cNvPr>
              <p:cNvSpPr txBox="1">
                <a:spLocks noRot="1" noChangeAspect="1" noMove="1" noResize="1" noEditPoints="1" noAdjustHandles="1" noChangeArrowheads="1" noChangeShapeType="1" noTextEdit="1"/>
              </p:cNvSpPr>
              <p:nvPr/>
            </p:nvSpPr>
            <p:spPr>
              <a:xfrm>
                <a:off x="1475958" y="3761411"/>
                <a:ext cx="1554268" cy="506870"/>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F2C68825-19F9-4BC7-81F2-2EA59633D693}"/>
                  </a:ext>
                </a:extLst>
              </p:cNvPr>
              <p:cNvSpPr txBox="1"/>
              <p:nvPr/>
            </p:nvSpPr>
            <p:spPr>
              <a:xfrm>
                <a:off x="2528631" y="4376453"/>
                <a:ext cx="224744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𝑠</m:t>
                          </m:r>
                        </m:e>
                        <m:sub>
                          <m:r>
                            <a:rPr lang="en-US" altLang="zh-TW" b="0" i="1" smtClean="0">
                              <a:latin typeface="Cambria Math" panose="02040503050406030204" pitchFamily="18" charset="0"/>
                            </a:rPr>
                            <m:t>0</m:t>
                          </m:r>
                        </m:sub>
                      </m:sSub>
                      <m:r>
                        <a:rPr lang="en-US" altLang="zh-TW" b="0" i="1" smtClean="0">
                          <a:latin typeface="Cambria Math" panose="02040503050406030204" pitchFamily="18" charset="0"/>
                        </a:rPr>
                        <m:t>, </m:t>
                      </m:r>
                      <m:r>
                        <a:rPr lang="en-US" altLang="zh-TW" b="0" i="1" smtClean="0">
                          <a:latin typeface="Cambria Math" panose="02040503050406030204" pitchFamily="18" charset="0"/>
                        </a:rPr>
                        <m:t>𝑝</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𝑘</m:t>
                          </m:r>
                        </m:e>
                        <m:sub>
                          <m:r>
                            <a:rPr lang="en-US" altLang="zh-TW" b="0" i="1" smtClean="0">
                              <a:latin typeface="Cambria Math" panose="02040503050406030204" pitchFamily="18" charset="0"/>
                            </a:rPr>
                            <m:t>0</m:t>
                          </m:r>
                        </m:sub>
                      </m:sSub>
                      <m:r>
                        <a:rPr lang="en-US" altLang="zh-TW" b="0" i="1" smtClean="0">
                          <a:latin typeface="Cambria Math" panose="02040503050406030204" pitchFamily="18" charset="0"/>
                        </a:rPr>
                        <m:t>, </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𝐼</m:t>
                          </m:r>
                        </m:e>
                        <m:sub>
                          <m:r>
                            <a:rPr lang="en-US" altLang="zh-TW" b="0" i="1" smtClean="0">
                              <a:latin typeface="Cambria Math" panose="02040503050406030204" pitchFamily="18" charset="0"/>
                            </a:rPr>
                            <m:t>0</m:t>
                          </m:r>
                        </m:sub>
                      </m:sSub>
                      <m:r>
                        <a:rPr lang="en-US" altLang="zh-TW" b="0" i="1" smtClean="0">
                          <a:latin typeface="Cambria Math" panose="02040503050406030204" pitchFamily="18" charset="0"/>
                        </a:rPr>
                        <m:t>={0,2,4}</m:t>
                      </m:r>
                    </m:oMath>
                  </m:oMathPara>
                </a14:m>
                <a:endParaRPr lang="zh-TW" altLang="en-US" dirty="0"/>
              </a:p>
            </p:txBody>
          </p:sp>
        </mc:Choice>
        <mc:Fallback xmlns="">
          <p:sp>
            <p:nvSpPr>
              <p:cNvPr id="39" name="文字方塊 38">
                <a:extLst>
                  <a:ext uri="{FF2B5EF4-FFF2-40B4-BE49-F238E27FC236}">
                    <a16:creationId xmlns:a16="http://schemas.microsoft.com/office/drawing/2014/main" id="{F2C68825-19F9-4BC7-81F2-2EA59633D693}"/>
                  </a:ext>
                </a:extLst>
              </p:cNvPr>
              <p:cNvSpPr txBox="1">
                <a:spLocks noRot="1" noChangeAspect="1" noMove="1" noResize="1" noEditPoints="1" noAdjustHandles="1" noChangeArrowheads="1" noChangeShapeType="1" noTextEdit="1"/>
              </p:cNvSpPr>
              <p:nvPr/>
            </p:nvSpPr>
            <p:spPr>
              <a:xfrm>
                <a:off x="2528631" y="4376453"/>
                <a:ext cx="2247444" cy="369332"/>
              </a:xfrm>
              <a:prstGeom prst="rect">
                <a:avLst/>
              </a:prstGeom>
              <a:blipFill>
                <a:blip r:embed="rId5"/>
                <a:stretch>
                  <a:fillRect b="-1475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3" name="文字方塊 42">
                <a:extLst>
                  <a:ext uri="{FF2B5EF4-FFF2-40B4-BE49-F238E27FC236}">
                    <a16:creationId xmlns:a16="http://schemas.microsoft.com/office/drawing/2014/main" id="{E219C185-710A-4442-86A1-680092FDE900}"/>
                  </a:ext>
                </a:extLst>
              </p:cNvPr>
              <p:cNvSpPr txBox="1"/>
              <p:nvPr/>
            </p:nvSpPr>
            <p:spPr>
              <a:xfrm>
                <a:off x="1626757" y="4923082"/>
                <a:ext cx="901874" cy="46609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i="1" smtClean="0">
                              <a:latin typeface="Cambria Math" panose="02040503050406030204" pitchFamily="18" charset="0"/>
                            </a:rPr>
                          </m:ctrlPr>
                        </m:sSubSupPr>
                        <m:e>
                          <m:r>
                            <a:rPr lang="en-US" altLang="zh-TW" i="1">
                              <a:latin typeface="Cambria Math" panose="02040503050406030204" pitchFamily="18" charset="0"/>
                            </a:rPr>
                            <m:t>𝑀</m:t>
                          </m:r>
                        </m:e>
                        <m:sub>
                          <m:r>
                            <a:rPr lang="en-US" altLang="zh-TW" i="1">
                              <a:latin typeface="Cambria Math" panose="02040503050406030204" pitchFamily="18" charset="0"/>
                            </a:rPr>
                            <m:t>0,</m:t>
                          </m:r>
                          <m:r>
                            <a:rPr lang="en-US" altLang="zh-TW" b="0" i="1" smtClean="0">
                              <a:latin typeface="Cambria Math" panose="02040503050406030204" pitchFamily="18" charset="0"/>
                            </a:rPr>
                            <m:t>0</m:t>
                          </m:r>
                        </m:sub>
                        <m:sup>
                          <m:r>
                            <a:rPr lang="en-US" altLang="zh-TW" i="1">
                              <a:latin typeface="Cambria Math" panose="02040503050406030204" pitchFamily="18" charset="0"/>
                            </a:rPr>
                            <m:t>(</m:t>
                          </m:r>
                          <m:r>
                            <a:rPr lang="en-US" altLang="zh-TW" b="0" i="1" smtClean="0">
                              <a:latin typeface="Cambria Math" panose="02040503050406030204" pitchFamily="18" charset="0"/>
                            </a:rPr>
                            <m:t>𝑡</m:t>
                          </m:r>
                          <m:r>
                            <a:rPr lang="en-US" altLang="zh-TW" i="1">
                              <a:latin typeface="Cambria Math" panose="02040503050406030204" pitchFamily="18" charset="0"/>
                            </a:rPr>
                            <m:t>)</m:t>
                          </m:r>
                        </m:sup>
                      </m:sSubSup>
                    </m:oMath>
                  </m:oMathPara>
                </a14:m>
                <a:endParaRPr lang="zh-TW" altLang="en-US" dirty="0"/>
              </a:p>
            </p:txBody>
          </p:sp>
        </mc:Choice>
        <mc:Fallback xmlns="">
          <p:sp>
            <p:nvSpPr>
              <p:cNvPr id="43" name="文字方塊 42">
                <a:extLst>
                  <a:ext uri="{FF2B5EF4-FFF2-40B4-BE49-F238E27FC236}">
                    <a16:creationId xmlns:a16="http://schemas.microsoft.com/office/drawing/2014/main" id="{E219C185-710A-4442-86A1-680092FDE900}"/>
                  </a:ext>
                </a:extLst>
              </p:cNvPr>
              <p:cNvSpPr txBox="1">
                <a:spLocks noRot="1" noChangeAspect="1" noMove="1" noResize="1" noEditPoints="1" noAdjustHandles="1" noChangeArrowheads="1" noChangeShapeType="1" noTextEdit="1"/>
              </p:cNvSpPr>
              <p:nvPr/>
            </p:nvSpPr>
            <p:spPr>
              <a:xfrm>
                <a:off x="1626757" y="4923082"/>
                <a:ext cx="901874" cy="466090"/>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4" name="文字方塊 43">
                <a:extLst>
                  <a:ext uri="{FF2B5EF4-FFF2-40B4-BE49-F238E27FC236}">
                    <a16:creationId xmlns:a16="http://schemas.microsoft.com/office/drawing/2014/main" id="{CB418C53-0A54-483C-9C8A-A694C0DC7B7E}"/>
                  </a:ext>
                </a:extLst>
              </p:cNvPr>
              <p:cNvSpPr txBox="1"/>
              <p:nvPr/>
            </p:nvSpPr>
            <p:spPr>
              <a:xfrm>
                <a:off x="2693379" y="4930785"/>
                <a:ext cx="901874" cy="46609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i="1" smtClean="0">
                              <a:latin typeface="Cambria Math" panose="02040503050406030204" pitchFamily="18" charset="0"/>
                            </a:rPr>
                          </m:ctrlPr>
                        </m:sSubSupPr>
                        <m:e>
                          <m:r>
                            <a:rPr lang="en-US" altLang="zh-TW" i="1">
                              <a:latin typeface="Cambria Math" panose="02040503050406030204" pitchFamily="18" charset="0"/>
                            </a:rPr>
                            <m:t>𝑀</m:t>
                          </m:r>
                        </m:e>
                        <m:sub>
                          <m:r>
                            <a:rPr lang="en-US" altLang="zh-TW" i="1">
                              <a:latin typeface="Cambria Math" panose="02040503050406030204" pitchFamily="18" charset="0"/>
                            </a:rPr>
                            <m:t>0,</m:t>
                          </m:r>
                          <m:r>
                            <a:rPr lang="en-US" altLang="zh-TW" b="0" i="1" smtClean="0">
                              <a:latin typeface="Cambria Math" panose="02040503050406030204" pitchFamily="18" charset="0"/>
                            </a:rPr>
                            <m:t>2</m:t>
                          </m:r>
                        </m:sub>
                        <m:sup>
                          <m:r>
                            <a:rPr lang="en-US" altLang="zh-TW" i="1">
                              <a:latin typeface="Cambria Math" panose="02040503050406030204" pitchFamily="18" charset="0"/>
                            </a:rPr>
                            <m:t>(</m:t>
                          </m:r>
                          <m:r>
                            <a:rPr lang="en-US" altLang="zh-TW" b="0" i="1" smtClean="0">
                              <a:latin typeface="Cambria Math" panose="02040503050406030204" pitchFamily="18" charset="0"/>
                            </a:rPr>
                            <m:t>𝑡</m:t>
                          </m:r>
                          <m:r>
                            <a:rPr lang="en-US" altLang="zh-TW" i="1">
                              <a:latin typeface="Cambria Math" panose="02040503050406030204" pitchFamily="18" charset="0"/>
                            </a:rPr>
                            <m:t>)</m:t>
                          </m:r>
                        </m:sup>
                      </m:sSubSup>
                    </m:oMath>
                  </m:oMathPara>
                </a14:m>
                <a:endParaRPr lang="zh-TW" altLang="en-US" dirty="0"/>
              </a:p>
            </p:txBody>
          </p:sp>
        </mc:Choice>
        <mc:Fallback xmlns="">
          <p:sp>
            <p:nvSpPr>
              <p:cNvPr id="44" name="文字方塊 43">
                <a:extLst>
                  <a:ext uri="{FF2B5EF4-FFF2-40B4-BE49-F238E27FC236}">
                    <a16:creationId xmlns:a16="http://schemas.microsoft.com/office/drawing/2014/main" id="{CB418C53-0A54-483C-9C8A-A694C0DC7B7E}"/>
                  </a:ext>
                </a:extLst>
              </p:cNvPr>
              <p:cNvSpPr txBox="1">
                <a:spLocks noRot="1" noChangeAspect="1" noMove="1" noResize="1" noEditPoints="1" noAdjustHandles="1" noChangeArrowheads="1" noChangeShapeType="1" noTextEdit="1"/>
              </p:cNvSpPr>
              <p:nvPr/>
            </p:nvSpPr>
            <p:spPr>
              <a:xfrm>
                <a:off x="2693379" y="4930785"/>
                <a:ext cx="901874" cy="466090"/>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5" name="文字方塊 44">
                <a:extLst>
                  <a:ext uri="{FF2B5EF4-FFF2-40B4-BE49-F238E27FC236}">
                    <a16:creationId xmlns:a16="http://schemas.microsoft.com/office/drawing/2014/main" id="{604D7FE0-8216-4816-92CC-CA5085206F08}"/>
                  </a:ext>
                </a:extLst>
              </p:cNvPr>
              <p:cNvSpPr txBox="1"/>
              <p:nvPr/>
            </p:nvSpPr>
            <p:spPr>
              <a:xfrm>
                <a:off x="3736085" y="4924465"/>
                <a:ext cx="901874" cy="46609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i="1" smtClean="0">
                              <a:latin typeface="Cambria Math" panose="02040503050406030204" pitchFamily="18" charset="0"/>
                            </a:rPr>
                          </m:ctrlPr>
                        </m:sSubSupPr>
                        <m:e>
                          <m:r>
                            <a:rPr lang="en-US" altLang="zh-TW" i="1">
                              <a:latin typeface="Cambria Math" panose="02040503050406030204" pitchFamily="18" charset="0"/>
                            </a:rPr>
                            <m:t>𝑀</m:t>
                          </m:r>
                        </m:e>
                        <m:sub>
                          <m:r>
                            <a:rPr lang="en-US" altLang="zh-TW" i="1">
                              <a:latin typeface="Cambria Math" panose="02040503050406030204" pitchFamily="18" charset="0"/>
                            </a:rPr>
                            <m:t>0,</m:t>
                          </m:r>
                          <m:r>
                            <a:rPr lang="en-US" altLang="zh-TW" b="0" i="1" smtClean="0">
                              <a:latin typeface="Cambria Math" panose="02040503050406030204" pitchFamily="18" charset="0"/>
                            </a:rPr>
                            <m:t>4</m:t>
                          </m:r>
                        </m:sub>
                        <m:sup>
                          <m:r>
                            <a:rPr lang="en-US" altLang="zh-TW" i="1">
                              <a:latin typeface="Cambria Math" panose="02040503050406030204" pitchFamily="18" charset="0"/>
                            </a:rPr>
                            <m:t>(</m:t>
                          </m:r>
                          <m:r>
                            <a:rPr lang="en-US" altLang="zh-TW" b="0" i="1" smtClean="0">
                              <a:latin typeface="Cambria Math" panose="02040503050406030204" pitchFamily="18" charset="0"/>
                            </a:rPr>
                            <m:t>𝑡</m:t>
                          </m:r>
                          <m:r>
                            <a:rPr lang="en-US" altLang="zh-TW" i="1">
                              <a:latin typeface="Cambria Math" panose="02040503050406030204" pitchFamily="18" charset="0"/>
                            </a:rPr>
                            <m:t>)</m:t>
                          </m:r>
                        </m:sup>
                      </m:sSubSup>
                    </m:oMath>
                  </m:oMathPara>
                </a14:m>
                <a:endParaRPr lang="zh-TW" altLang="en-US" dirty="0"/>
              </a:p>
            </p:txBody>
          </p:sp>
        </mc:Choice>
        <mc:Fallback xmlns="">
          <p:sp>
            <p:nvSpPr>
              <p:cNvPr id="45" name="文字方塊 44">
                <a:extLst>
                  <a:ext uri="{FF2B5EF4-FFF2-40B4-BE49-F238E27FC236}">
                    <a16:creationId xmlns:a16="http://schemas.microsoft.com/office/drawing/2014/main" id="{604D7FE0-8216-4816-92CC-CA5085206F08}"/>
                  </a:ext>
                </a:extLst>
              </p:cNvPr>
              <p:cNvSpPr txBox="1">
                <a:spLocks noRot="1" noChangeAspect="1" noMove="1" noResize="1" noEditPoints="1" noAdjustHandles="1" noChangeArrowheads="1" noChangeShapeType="1" noTextEdit="1"/>
              </p:cNvSpPr>
              <p:nvPr/>
            </p:nvSpPr>
            <p:spPr>
              <a:xfrm>
                <a:off x="3736085" y="4924465"/>
                <a:ext cx="901874" cy="466090"/>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3" name="文字方塊 52">
                <a:extLst>
                  <a:ext uri="{FF2B5EF4-FFF2-40B4-BE49-F238E27FC236}">
                    <a16:creationId xmlns:a16="http://schemas.microsoft.com/office/drawing/2014/main" id="{63AC2671-E9BC-47B3-9C12-902F2C926D6D}"/>
                  </a:ext>
                </a:extLst>
              </p:cNvPr>
              <p:cNvSpPr txBox="1"/>
              <p:nvPr/>
            </p:nvSpPr>
            <p:spPr>
              <a:xfrm>
                <a:off x="1626757" y="6176476"/>
                <a:ext cx="90187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m:t>
                          </m:r>
                          <m:r>
                            <a:rPr lang="en-US" altLang="zh-TW" b="0" i="1" smtClean="0">
                              <a:latin typeface="Cambria Math" panose="02040503050406030204" pitchFamily="18" charset="0"/>
                            </a:rPr>
                            <m:t>𝑠</m:t>
                          </m:r>
                          <m:r>
                            <a:rPr lang="en-US" altLang="zh-TW" b="0" i="1" smtClean="0">
                              <a:latin typeface="Cambria Math" panose="02040503050406030204" pitchFamily="18" charset="0"/>
                            </a:rPr>
                            <m:t>]</m:t>
                          </m:r>
                        </m:e>
                        <m:sub>
                          <m:r>
                            <a:rPr lang="en-US" altLang="zh-TW" b="0" i="1" smtClean="0">
                              <a:latin typeface="Cambria Math" panose="02040503050406030204" pitchFamily="18" charset="0"/>
                            </a:rPr>
                            <m:t>0</m:t>
                          </m:r>
                        </m:sub>
                      </m:sSub>
                    </m:oMath>
                  </m:oMathPara>
                </a14:m>
                <a:endParaRPr lang="zh-TW" altLang="en-US" dirty="0"/>
              </a:p>
            </p:txBody>
          </p:sp>
        </mc:Choice>
        <mc:Fallback xmlns="">
          <p:sp>
            <p:nvSpPr>
              <p:cNvPr id="53" name="文字方塊 52">
                <a:extLst>
                  <a:ext uri="{FF2B5EF4-FFF2-40B4-BE49-F238E27FC236}">
                    <a16:creationId xmlns:a16="http://schemas.microsoft.com/office/drawing/2014/main" id="{63AC2671-E9BC-47B3-9C12-902F2C926D6D}"/>
                  </a:ext>
                </a:extLst>
              </p:cNvPr>
              <p:cNvSpPr txBox="1">
                <a:spLocks noRot="1" noChangeAspect="1" noMove="1" noResize="1" noEditPoints="1" noAdjustHandles="1" noChangeArrowheads="1" noChangeShapeType="1" noTextEdit="1"/>
              </p:cNvSpPr>
              <p:nvPr/>
            </p:nvSpPr>
            <p:spPr>
              <a:xfrm>
                <a:off x="1626757" y="6176476"/>
                <a:ext cx="901874" cy="369332"/>
              </a:xfrm>
              <a:prstGeom prst="rect">
                <a:avLst/>
              </a:prstGeom>
              <a:blipFill>
                <a:blip r:embed="rId9"/>
                <a:stretch>
                  <a:fillRect b="-1475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4" name="文字方塊 53">
                <a:extLst>
                  <a:ext uri="{FF2B5EF4-FFF2-40B4-BE49-F238E27FC236}">
                    <a16:creationId xmlns:a16="http://schemas.microsoft.com/office/drawing/2014/main" id="{505C3484-D484-42D1-88C7-689BA7376DE9}"/>
                  </a:ext>
                </a:extLst>
              </p:cNvPr>
              <p:cNvSpPr txBox="1"/>
              <p:nvPr/>
            </p:nvSpPr>
            <p:spPr>
              <a:xfrm>
                <a:off x="2682577" y="6176476"/>
                <a:ext cx="90187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d>
                            <m:dPr>
                              <m:begChr m:val="["/>
                              <m:endChr m:val="]"/>
                              <m:ctrlPr>
                                <a:rPr lang="en-US" altLang="zh-TW" i="1">
                                  <a:latin typeface="Cambria Math" panose="02040503050406030204" pitchFamily="18" charset="0"/>
                                </a:rPr>
                              </m:ctrlPr>
                            </m:dPr>
                            <m:e>
                              <m:r>
                                <a:rPr lang="en-US" altLang="zh-TW" b="0" i="1" smtClean="0">
                                  <a:latin typeface="Cambria Math" panose="02040503050406030204" pitchFamily="18" charset="0"/>
                                </a:rPr>
                                <m:t>𝑠</m:t>
                              </m:r>
                            </m:e>
                          </m:d>
                        </m:e>
                        <m:sub>
                          <m:r>
                            <a:rPr lang="en-US" altLang="zh-TW" b="0" i="1" smtClean="0">
                              <a:latin typeface="Cambria Math" panose="02040503050406030204" pitchFamily="18" charset="0"/>
                            </a:rPr>
                            <m:t>2</m:t>
                          </m:r>
                        </m:sub>
                      </m:sSub>
                    </m:oMath>
                  </m:oMathPara>
                </a14:m>
                <a:endParaRPr lang="zh-TW" altLang="en-US" dirty="0"/>
              </a:p>
            </p:txBody>
          </p:sp>
        </mc:Choice>
        <mc:Fallback xmlns="">
          <p:sp>
            <p:nvSpPr>
              <p:cNvPr id="54" name="文字方塊 53">
                <a:extLst>
                  <a:ext uri="{FF2B5EF4-FFF2-40B4-BE49-F238E27FC236}">
                    <a16:creationId xmlns:a16="http://schemas.microsoft.com/office/drawing/2014/main" id="{505C3484-D484-42D1-88C7-689BA7376DE9}"/>
                  </a:ext>
                </a:extLst>
              </p:cNvPr>
              <p:cNvSpPr txBox="1">
                <a:spLocks noRot="1" noChangeAspect="1" noMove="1" noResize="1" noEditPoints="1" noAdjustHandles="1" noChangeArrowheads="1" noChangeShapeType="1" noTextEdit="1"/>
              </p:cNvSpPr>
              <p:nvPr/>
            </p:nvSpPr>
            <p:spPr>
              <a:xfrm>
                <a:off x="2682577" y="6176476"/>
                <a:ext cx="901874" cy="369332"/>
              </a:xfrm>
              <a:prstGeom prst="rect">
                <a:avLst/>
              </a:prstGeom>
              <a:blipFill>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5" name="文字方塊 54">
                <a:extLst>
                  <a:ext uri="{FF2B5EF4-FFF2-40B4-BE49-F238E27FC236}">
                    <a16:creationId xmlns:a16="http://schemas.microsoft.com/office/drawing/2014/main" id="{EC615C00-C561-457D-89F0-FBD820B5B862}"/>
                  </a:ext>
                </a:extLst>
              </p:cNvPr>
              <p:cNvSpPr txBox="1"/>
              <p:nvPr/>
            </p:nvSpPr>
            <p:spPr>
              <a:xfrm>
                <a:off x="3738247" y="6171684"/>
                <a:ext cx="90187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d>
                            <m:dPr>
                              <m:begChr m:val="["/>
                              <m:endChr m:val="]"/>
                              <m:ctrlPr>
                                <a:rPr lang="en-US" altLang="zh-TW" i="1">
                                  <a:latin typeface="Cambria Math" panose="02040503050406030204" pitchFamily="18" charset="0"/>
                                </a:rPr>
                              </m:ctrlPr>
                            </m:dPr>
                            <m:e>
                              <m:r>
                                <a:rPr lang="en-US" altLang="zh-TW" b="0" i="1" smtClean="0">
                                  <a:latin typeface="Cambria Math" panose="02040503050406030204" pitchFamily="18" charset="0"/>
                                </a:rPr>
                                <m:t>𝑠</m:t>
                              </m:r>
                            </m:e>
                          </m:d>
                        </m:e>
                        <m:sub>
                          <m:r>
                            <a:rPr lang="en-US" altLang="zh-TW" b="0" i="1" smtClean="0">
                              <a:latin typeface="Cambria Math" panose="02040503050406030204" pitchFamily="18" charset="0"/>
                            </a:rPr>
                            <m:t>4</m:t>
                          </m:r>
                        </m:sub>
                      </m:sSub>
                    </m:oMath>
                  </m:oMathPara>
                </a14:m>
                <a:endParaRPr lang="zh-TW" altLang="en-US" dirty="0"/>
              </a:p>
            </p:txBody>
          </p:sp>
        </mc:Choice>
        <mc:Fallback xmlns="">
          <p:sp>
            <p:nvSpPr>
              <p:cNvPr id="55" name="文字方塊 54">
                <a:extLst>
                  <a:ext uri="{FF2B5EF4-FFF2-40B4-BE49-F238E27FC236}">
                    <a16:creationId xmlns:a16="http://schemas.microsoft.com/office/drawing/2014/main" id="{EC615C00-C561-457D-89F0-FBD820B5B862}"/>
                  </a:ext>
                </a:extLst>
              </p:cNvPr>
              <p:cNvSpPr txBox="1">
                <a:spLocks noRot="1" noChangeAspect="1" noMove="1" noResize="1" noEditPoints="1" noAdjustHandles="1" noChangeArrowheads="1" noChangeShapeType="1" noTextEdit="1"/>
              </p:cNvSpPr>
              <p:nvPr/>
            </p:nvSpPr>
            <p:spPr>
              <a:xfrm>
                <a:off x="3738247" y="6171684"/>
                <a:ext cx="901874" cy="369332"/>
              </a:xfrm>
              <a:prstGeom prst="rect">
                <a:avLst/>
              </a:prstGeom>
              <a:blipFill>
                <a:blip r:embed="rId11"/>
                <a:stretch>
                  <a:fillRect/>
                </a:stretch>
              </a:blipFill>
            </p:spPr>
            <p:txBody>
              <a:bodyPr/>
              <a:lstStyle/>
              <a:p>
                <a:r>
                  <a:rPr lang="zh-TW" altLang="en-US">
                    <a:noFill/>
                  </a:rPr>
                  <a:t> </a:t>
                </a:r>
              </a:p>
            </p:txBody>
          </p:sp>
        </mc:Fallback>
      </mc:AlternateContent>
      <p:cxnSp>
        <p:nvCxnSpPr>
          <p:cNvPr id="33" name="直線單箭頭接點 32">
            <a:extLst>
              <a:ext uri="{FF2B5EF4-FFF2-40B4-BE49-F238E27FC236}">
                <a16:creationId xmlns:a16="http://schemas.microsoft.com/office/drawing/2014/main" id="{36267550-4A15-4D61-A914-00BD06E015A8}"/>
              </a:ext>
            </a:extLst>
          </p:cNvPr>
          <p:cNvCxnSpPr>
            <a:cxnSpLocks/>
            <a:stCxn id="25" idx="0"/>
            <a:endCxn id="19" idx="2"/>
          </p:cNvCxnSpPr>
          <p:nvPr/>
        </p:nvCxnSpPr>
        <p:spPr>
          <a:xfrm flipV="1">
            <a:off x="3133439" y="2996006"/>
            <a:ext cx="2962561" cy="1305319"/>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文字方塊 47">
                <a:extLst>
                  <a:ext uri="{FF2B5EF4-FFF2-40B4-BE49-F238E27FC236}">
                    <a16:creationId xmlns:a16="http://schemas.microsoft.com/office/drawing/2014/main" id="{76CB3CF4-24C6-40ED-B42A-D96591D5C460}"/>
                  </a:ext>
                </a:extLst>
              </p:cNvPr>
              <p:cNvSpPr txBox="1"/>
              <p:nvPr/>
            </p:nvSpPr>
            <p:spPr>
              <a:xfrm>
                <a:off x="5870524" y="1549284"/>
                <a:ext cx="4111676" cy="4609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i="1" smtClean="0">
                          <a:latin typeface="Cambria Math" panose="02040503050406030204" pitchFamily="18" charset="0"/>
                        </a:rPr>
                        <m:t>𝐸𝑛</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𝑐</m:t>
                          </m:r>
                        </m:e>
                        <m:sub>
                          <m:r>
                            <a:rPr lang="en-US" altLang="zh-TW" b="0" i="1" smtClean="0">
                              <a:latin typeface="Cambria Math" panose="02040503050406030204" pitchFamily="18" charset="0"/>
                            </a:rPr>
                            <m:t>𝑝𝑘</m:t>
                          </m:r>
                        </m:sub>
                      </m:sSub>
                      <m:d>
                        <m:dPr>
                          <m:ctrlPr>
                            <a:rPr lang="en-US" altLang="zh-TW" i="1">
                              <a:latin typeface="Cambria Math" panose="02040503050406030204" pitchFamily="18" charset="0"/>
                            </a:rPr>
                          </m:ctrlPr>
                        </m:dPr>
                        <m:e>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𝑀</m:t>
                              </m:r>
                            </m:e>
                            <m:sup>
                              <m:r>
                                <a:rPr lang="en-US" altLang="zh-TW" b="0" i="1" smtClean="0">
                                  <a:latin typeface="Cambria Math" panose="02040503050406030204" pitchFamily="18" charset="0"/>
                                </a:rPr>
                                <m:t>(</m:t>
                              </m:r>
                              <m:r>
                                <a:rPr lang="en-US" altLang="zh-TW" b="0" i="1" smtClean="0">
                                  <a:latin typeface="Cambria Math" panose="02040503050406030204" pitchFamily="18" charset="0"/>
                                </a:rPr>
                                <m:t>𝑡</m:t>
                              </m:r>
                              <m:r>
                                <a:rPr lang="en-US" altLang="zh-TW" b="0" i="1" smtClean="0">
                                  <a:latin typeface="Cambria Math" panose="02040503050406030204" pitchFamily="18" charset="0"/>
                                </a:rPr>
                                <m:t>)</m:t>
                              </m:r>
                            </m:sup>
                          </m:sSup>
                        </m:e>
                      </m:d>
                      <m:r>
                        <a:rPr lang="en-US" altLang="zh-TW" b="0" i="0" smtClean="0">
                          <a:latin typeface="Cambria Math" panose="02040503050406030204" pitchFamily="18" charset="0"/>
                        </a:rPr>
                        <m:t>=</m:t>
                      </m:r>
                      <m:r>
                        <a:rPr lang="en-US" altLang="zh-TW" i="1">
                          <a:latin typeface="Cambria Math" panose="02040503050406030204" pitchFamily="18" charset="0"/>
                        </a:rPr>
                        <m:t>𝐸𝑛</m:t>
                      </m:r>
                      <m:sSub>
                        <m:sSubPr>
                          <m:ctrlPr>
                            <a:rPr lang="en-US" altLang="zh-TW" i="1">
                              <a:latin typeface="Cambria Math" panose="02040503050406030204" pitchFamily="18" charset="0"/>
                            </a:rPr>
                          </m:ctrlPr>
                        </m:sSubPr>
                        <m:e>
                          <m:r>
                            <a:rPr lang="en-US" altLang="zh-TW" i="1">
                              <a:latin typeface="Cambria Math" panose="02040503050406030204" pitchFamily="18" charset="0"/>
                            </a:rPr>
                            <m:t>𝑐</m:t>
                          </m:r>
                        </m:e>
                        <m:sub>
                          <m:sSub>
                            <m:sSubPr>
                              <m:ctrlPr>
                                <a:rPr lang="en-US" altLang="zh-TW" i="1">
                                  <a:latin typeface="Cambria Math" panose="02040503050406030204" pitchFamily="18" charset="0"/>
                                </a:rPr>
                              </m:ctrlPr>
                            </m:sSubPr>
                            <m:e>
                              <m:r>
                                <a:rPr lang="en-US" altLang="zh-TW" i="1">
                                  <a:latin typeface="Cambria Math" panose="02040503050406030204" pitchFamily="18" charset="0"/>
                                </a:rPr>
                                <m:t>𝑝𝑘</m:t>
                              </m:r>
                            </m:e>
                            <m:sub>
                              <m:r>
                                <a:rPr lang="en-US" altLang="zh-TW" b="0" i="1" smtClean="0">
                                  <a:latin typeface="Cambria Math" panose="02040503050406030204" pitchFamily="18" charset="0"/>
                                </a:rPr>
                                <m:t>0</m:t>
                              </m:r>
                            </m:sub>
                          </m:sSub>
                        </m:sub>
                      </m:sSub>
                      <m:r>
                        <a:rPr lang="en-US" altLang="zh-TW" b="0" i="1" smtClean="0">
                          <a:latin typeface="Cambria Math" panose="02040503050406030204" pitchFamily="18" charset="0"/>
                        </a:rPr>
                        <m:t>(</m:t>
                      </m:r>
                      <m:sSubSup>
                        <m:sSubSupPr>
                          <m:ctrlPr>
                            <a:rPr lang="en-US" altLang="zh-TW" b="0" i="1" smtClean="0">
                              <a:latin typeface="Cambria Math" panose="02040503050406030204" pitchFamily="18" charset="0"/>
                            </a:rPr>
                          </m:ctrlPr>
                        </m:sSubSupPr>
                        <m:e>
                          <m:r>
                            <a:rPr lang="en-US" altLang="zh-TW" b="0" i="1" smtClean="0">
                              <a:latin typeface="Cambria Math" panose="02040503050406030204" pitchFamily="18" charset="0"/>
                            </a:rPr>
                            <m:t>𝑀</m:t>
                          </m:r>
                        </m:e>
                        <m:sub>
                          <m:r>
                            <a:rPr lang="en-US" altLang="zh-TW" b="0" i="1" smtClean="0">
                              <a:latin typeface="Cambria Math" panose="02040503050406030204" pitchFamily="18" charset="0"/>
                            </a:rPr>
                            <m:t>0</m:t>
                          </m:r>
                        </m:sub>
                        <m:sup>
                          <m:r>
                            <a:rPr lang="en-US" altLang="zh-TW" b="0" i="1" smtClean="0">
                              <a:latin typeface="Cambria Math" panose="02040503050406030204" pitchFamily="18" charset="0"/>
                            </a:rPr>
                            <m:t>(</m:t>
                          </m:r>
                          <m:r>
                            <a:rPr lang="en-US" altLang="zh-TW" b="0" i="1" smtClean="0">
                              <a:latin typeface="Cambria Math" panose="02040503050406030204" pitchFamily="18" charset="0"/>
                            </a:rPr>
                            <m:t>𝑡</m:t>
                          </m:r>
                          <m:r>
                            <a:rPr lang="en-US" altLang="zh-TW" b="0" i="1" smtClean="0">
                              <a:latin typeface="Cambria Math" panose="02040503050406030204" pitchFamily="18" charset="0"/>
                            </a:rPr>
                            <m:t>)</m:t>
                          </m:r>
                        </m:sup>
                      </m:sSubSup>
                      <m:r>
                        <a:rPr lang="en-US" altLang="zh-TW" b="0" i="1" smtClean="0">
                          <a:latin typeface="Cambria Math" panose="02040503050406030204" pitchFamily="18" charset="0"/>
                        </a:rPr>
                        <m:t>)</m:t>
                      </m:r>
                    </m:oMath>
                  </m:oMathPara>
                </a14:m>
                <a:endParaRPr lang="zh-TW" altLang="en-US" dirty="0"/>
              </a:p>
            </p:txBody>
          </p:sp>
        </mc:Choice>
        <mc:Fallback xmlns="">
          <p:sp>
            <p:nvSpPr>
              <p:cNvPr id="48" name="文字方塊 47">
                <a:extLst>
                  <a:ext uri="{FF2B5EF4-FFF2-40B4-BE49-F238E27FC236}">
                    <a16:creationId xmlns:a16="http://schemas.microsoft.com/office/drawing/2014/main" id="{76CB3CF4-24C6-40ED-B42A-D96591D5C460}"/>
                  </a:ext>
                </a:extLst>
              </p:cNvPr>
              <p:cNvSpPr txBox="1">
                <a:spLocks noRot="1" noChangeAspect="1" noMove="1" noResize="1" noEditPoints="1" noAdjustHandles="1" noChangeArrowheads="1" noChangeShapeType="1" noTextEdit="1"/>
              </p:cNvSpPr>
              <p:nvPr/>
            </p:nvSpPr>
            <p:spPr>
              <a:xfrm>
                <a:off x="5870524" y="1549284"/>
                <a:ext cx="4111676" cy="460960"/>
              </a:xfrm>
              <a:prstGeom prst="rect">
                <a:avLst/>
              </a:prstGeom>
              <a:blipFill>
                <a:blip r:embed="rId12"/>
                <a:stretch>
                  <a:fillRect b="-3947"/>
                </a:stretch>
              </a:blipFill>
            </p:spPr>
            <p:txBody>
              <a:bodyPr/>
              <a:lstStyle/>
              <a:p>
                <a:r>
                  <a:rPr lang="zh-TW" altLang="en-US">
                    <a:noFill/>
                  </a:rPr>
                  <a:t> </a:t>
                </a:r>
              </a:p>
            </p:txBody>
          </p:sp>
        </mc:Fallback>
      </mc:AlternateContent>
      <p:sp>
        <p:nvSpPr>
          <p:cNvPr id="23" name="文字方塊 22">
            <a:extLst>
              <a:ext uri="{FF2B5EF4-FFF2-40B4-BE49-F238E27FC236}">
                <a16:creationId xmlns:a16="http://schemas.microsoft.com/office/drawing/2014/main" id="{2BEC3EE1-384A-4F09-8354-484B2BFE43D2}"/>
              </a:ext>
            </a:extLst>
          </p:cNvPr>
          <p:cNvSpPr txBox="1"/>
          <p:nvPr/>
        </p:nvSpPr>
        <p:spPr>
          <a:xfrm>
            <a:off x="2262735" y="4979164"/>
            <a:ext cx="382555" cy="369332"/>
          </a:xfrm>
          <a:prstGeom prst="rect">
            <a:avLst/>
          </a:prstGeom>
          <a:noFill/>
        </p:spPr>
        <p:txBody>
          <a:bodyPr wrap="square" rtlCol="0">
            <a:spAutoFit/>
          </a:bodyPr>
          <a:lstStyle/>
          <a:p>
            <a:r>
              <a:rPr lang="en-US" altLang="zh-TW" dirty="0">
                <a:solidFill>
                  <a:srgbClr val="FF0000"/>
                </a:solidFill>
              </a:rPr>
              <a:t>O</a:t>
            </a:r>
            <a:endParaRPr lang="zh-TW" altLang="en-US" dirty="0">
              <a:solidFill>
                <a:srgbClr val="FF0000"/>
              </a:solidFill>
            </a:endParaRPr>
          </a:p>
        </p:txBody>
      </p:sp>
      <p:sp>
        <p:nvSpPr>
          <p:cNvPr id="59" name="文字方塊 58">
            <a:extLst>
              <a:ext uri="{FF2B5EF4-FFF2-40B4-BE49-F238E27FC236}">
                <a16:creationId xmlns:a16="http://schemas.microsoft.com/office/drawing/2014/main" id="{01BC8FD5-51E5-4726-8999-59A8B19CD1B1}"/>
              </a:ext>
            </a:extLst>
          </p:cNvPr>
          <p:cNvSpPr txBox="1"/>
          <p:nvPr/>
        </p:nvSpPr>
        <p:spPr>
          <a:xfrm>
            <a:off x="3353530" y="4971461"/>
            <a:ext cx="382555" cy="369332"/>
          </a:xfrm>
          <a:prstGeom prst="rect">
            <a:avLst/>
          </a:prstGeom>
          <a:noFill/>
        </p:spPr>
        <p:txBody>
          <a:bodyPr wrap="square" rtlCol="0">
            <a:spAutoFit/>
          </a:bodyPr>
          <a:lstStyle/>
          <a:p>
            <a:r>
              <a:rPr lang="en-US" altLang="zh-TW" dirty="0">
                <a:solidFill>
                  <a:srgbClr val="FF0000"/>
                </a:solidFill>
              </a:rPr>
              <a:t>O</a:t>
            </a:r>
            <a:endParaRPr lang="zh-TW" altLang="en-US" dirty="0">
              <a:solidFill>
                <a:srgbClr val="FF0000"/>
              </a:solidFill>
            </a:endParaRPr>
          </a:p>
        </p:txBody>
      </p:sp>
      <p:sp>
        <p:nvSpPr>
          <p:cNvPr id="60" name="文字方塊 59">
            <a:extLst>
              <a:ext uri="{FF2B5EF4-FFF2-40B4-BE49-F238E27FC236}">
                <a16:creationId xmlns:a16="http://schemas.microsoft.com/office/drawing/2014/main" id="{34EB605D-BE3B-4662-B07C-9C565E4E7C0B}"/>
              </a:ext>
            </a:extLst>
          </p:cNvPr>
          <p:cNvSpPr txBox="1"/>
          <p:nvPr/>
        </p:nvSpPr>
        <p:spPr>
          <a:xfrm>
            <a:off x="4447308" y="4979164"/>
            <a:ext cx="382555" cy="369332"/>
          </a:xfrm>
          <a:prstGeom prst="rect">
            <a:avLst/>
          </a:prstGeom>
          <a:noFill/>
        </p:spPr>
        <p:txBody>
          <a:bodyPr wrap="square" rtlCol="0">
            <a:spAutoFit/>
          </a:bodyPr>
          <a:lstStyle/>
          <a:p>
            <a:r>
              <a:rPr lang="en-US" altLang="zh-TW" dirty="0">
                <a:solidFill>
                  <a:srgbClr val="FF0000"/>
                </a:solidFill>
              </a:rPr>
              <a:t>O</a:t>
            </a:r>
            <a:endParaRPr lang="zh-TW" altLang="en-US" dirty="0">
              <a:solidFill>
                <a:srgbClr val="FF0000"/>
              </a:solidFill>
            </a:endParaRPr>
          </a:p>
        </p:txBody>
      </p:sp>
    </p:spTree>
    <p:extLst>
      <p:ext uri="{BB962C8B-B14F-4D97-AF65-F5344CB8AC3E}">
        <p14:creationId xmlns:p14="http://schemas.microsoft.com/office/powerpoint/2010/main" val="3993323928"/>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89EAE4-5EE9-41CA-8A9C-C15FDEF0E7D2}"/>
              </a:ext>
            </a:extLst>
          </p:cNvPr>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Q&amp;A</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E658000E-A6A5-4837-A145-6009702FC07D}"/>
              </a:ext>
            </a:extLst>
          </p:cNvPr>
          <p:cNvSpPr>
            <a:spLocks noGrp="1"/>
          </p:cNvSpPr>
          <p:nvPr>
            <p:ph idx="1"/>
          </p:nvPr>
        </p:nvSpPr>
        <p:spPr/>
        <p:txBody>
          <a:bodyPr/>
          <a:lstStyle/>
          <a:p>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algn="ct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0" indent="0" algn="ctr">
              <a:buNone/>
            </a:pP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algn="ctr"/>
            <a:r>
              <a:rPr lang="en-US" altLang="zh-TW" dirty="0">
                <a:latin typeface="Times New Roman" panose="02020603050405020304" pitchFamily="18" charset="0"/>
                <a:ea typeface="標楷體" panose="03000509000000000000" pitchFamily="65" charset="-120"/>
                <a:cs typeface="Times New Roman" panose="02020603050405020304" pitchFamily="18" charset="0"/>
              </a:rPr>
              <a:t>Thank you</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0DE693EF-1493-41FF-9657-FC98C34D255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31</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754020293"/>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C51965-3B55-4A2C-8171-E572382DD444}"/>
              </a:ext>
            </a:extLst>
          </p:cNvPr>
          <p:cNvSpPr>
            <a:spLocks noGrp="1"/>
          </p:cNvSpPr>
          <p:nvPr>
            <p:ph type="title"/>
          </p:nvPr>
        </p:nvSpPr>
        <p:spPr/>
        <p:txBody>
          <a:bodyPr/>
          <a:lstStyle/>
          <a:p>
            <a:r>
              <a:rPr lang="en-US" altLang="zh-TW" dirty="0"/>
              <a:t>Background &amp;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Motivation – </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Federated Learning</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7E658B3D-20B6-435E-B15B-C0553C4AE19F}"/>
              </a:ext>
            </a:extLst>
          </p:cNvPr>
          <p:cNvSpPr>
            <a:spLocks noGrp="1"/>
          </p:cNvSpPr>
          <p:nvPr>
            <p:ph idx="1"/>
          </p:nvPr>
        </p:nvSpPr>
        <p:spPr>
          <a:xfrm>
            <a:off x="838200" y="1690688"/>
            <a:ext cx="10515600" cy="4486275"/>
          </a:xfrm>
        </p:spPr>
        <p:txBody>
          <a:bodyPr>
            <a:normAutofit/>
          </a:bodyPr>
          <a:lstStyle/>
          <a:p>
            <a:pPr algn="just"/>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However, sharing local models in plaintext during aggregation poses a privacy vulnerability</a:t>
            </a:r>
          </a:p>
          <a:p>
            <a:pPr algn="just"/>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Attack (extract private data)</a:t>
            </a:r>
          </a:p>
          <a:p>
            <a:pPr lvl="1" algn="just"/>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Membership Inference Attacks</a:t>
            </a:r>
          </a:p>
          <a:p>
            <a:pPr lvl="1" algn="just"/>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Sensitive User Data Recovery Attacks</a:t>
            </a:r>
          </a:p>
        </p:txBody>
      </p:sp>
      <p:sp>
        <p:nvSpPr>
          <p:cNvPr id="5" name="投影片編號版面配置區 4">
            <a:extLst>
              <a:ext uri="{FF2B5EF4-FFF2-40B4-BE49-F238E27FC236}">
                <a16:creationId xmlns:a16="http://schemas.microsoft.com/office/drawing/2014/main" id="{6FDB81DD-25D0-4B7D-85DA-01947671727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4</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 name="圖片 5">
            <a:extLst>
              <a:ext uri="{FF2B5EF4-FFF2-40B4-BE49-F238E27FC236}">
                <a16:creationId xmlns:a16="http://schemas.microsoft.com/office/drawing/2014/main" id="{120C3354-9765-4828-84B9-FD0307185479}"/>
              </a:ext>
            </a:extLst>
          </p:cNvPr>
          <p:cNvPicPr>
            <a:picLocks noChangeAspect="1"/>
          </p:cNvPicPr>
          <p:nvPr/>
        </p:nvPicPr>
        <p:blipFill>
          <a:blip r:embed="rId3"/>
          <a:stretch>
            <a:fillRect/>
          </a:stretch>
        </p:blipFill>
        <p:spPr>
          <a:xfrm>
            <a:off x="5732393" y="2452193"/>
            <a:ext cx="5756413" cy="3904157"/>
          </a:xfrm>
          <a:prstGeom prst="rect">
            <a:avLst/>
          </a:prstGeom>
        </p:spPr>
      </p:pic>
    </p:spTree>
    <p:extLst>
      <p:ext uri="{BB962C8B-B14F-4D97-AF65-F5344CB8AC3E}">
        <p14:creationId xmlns:p14="http://schemas.microsoft.com/office/powerpoint/2010/main" val="104514646"/>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AC41A269-D639-4DA1-9ED4-C3A8FC4FF8F6}"/>
              </a:ext>
            </a:extLst>
          </p:cNvPr>
          <p:cNvSpPr>
            <a:spLocks noGrp="1"/>
          </p:cNvSpPr>
          <p:nvPr>
            <p:ph idx="1"/>
          </p:nvPr>
        </p:nvSpPr>
        <p:spPr/>
        <p:txBody>
          <a:bodyPr>
            <a:normAutofit/>
          </a:bodyPr>
          <a:lstStyle/>
          <a:p>
            <a:r>
              <a:rPr lang="en-US" altLang="zh-TW" sz="2000" dirty="0"/>
              <a:t>4 algorithms</a:t>
            </a:r>
          </a:p>
          <a:p>
            <a:pPr lvl="1"/>
            <a:r>
              <a:rPr lang="en-US" altLang="zh-TW" sz="1800" dirty="0" err="1"/>
              <a:t>KeyGen</a:t>
            </a:r>
            <a:r>
              <a:rPr lang="en-US" altLang="zh-TW" sz="1800" dirty="0"/>
              <a:t>(</a:t>
            </a:r>
            <a:r>
              <a:rPr lang="el-GR" altLang="zh-TW" sz="1800" dirty="0"/>
              <a:t>λ) &gt; </a:t>
            </a:r>
            <a:r>
              <a:rPr lang="en-US" altLang="zh-TW" sz="1800" dirty="0"/>
              <a:t>key pair (</a:t>
            </a:r>
            <a:r>
              <a:rPr lang="en-US" altLang="zh-TW" sz="1800" dirty="0" err="1"/>
              <a:t>pk,sk</a:t>
            </a:r>
            <a:r>
              <a:rPr lang="en-US" altLang="zh-TW" sz="1800" dirty="0"/>
              <a:t>)</a:t>
            </a:r>
          </a:p>
          <a:p>
            <a:pPr lvl="1"/>
            <a:r>
              <a:rPr lang="en-US" altLang="zh-TW" sz="1800" dirty="0"/>
              <a:t>Enc(</a:t>
            </a:r>
            <a:r>
              <a:rPr lang="en-US" altLang="zh-TW" sz="1800" dirty="0" err="1"/>
              <a:t>pk,m</a:t>
            </a:r>
            <a:r>
              <a:rPr lang="en-US" altLang="zh-TW" sz="1800" dirty="0"/>
              <a:t>) &gt; ciphertext message c (plaintext message m)</a:t>
            </a:r>
          </a:p>
          <a:p>
            <a:pPr lvl="1"/>
            <a:r>
              <a:rPr lang="en-US" altLang="zh-TW" sz="1800" dirty="0"/>
              <a:t>Eval(</a:t>
            </a:r>
            <a:r>
              <a:rPr lang="en-US" altLang="zh-TW" sz="1800" dirty="0" err="1"/>
              <a:t>c,f</a:t>
            </a:r>
            <a:r>
              <a:rPr lang="en-US" altLang="zh-TW" sz="1800" dirty="0"/>
              <a:t>) &gt; ciphertext message c’ (function f)</a:t>
            </a:r>
          </a:p>
          <a:p>
            <a:pPr lvl="1"/>
            <a:r>
              <a:rPr lang="en-US" altLang="zh-TW" sz="1800" dirty="0"/>
              <a:t>Dec(</a:t>
            </a:r>
            <a:r>
              <a:rPr lang="en-US" altLang="zh-TW" sz="1800" dirty="0" err="1"/>
              <a:t>sk,c</a:t>
            </a:r>
            <a:r>
              <a:rPr lang="en-US" altLang="zh-TW" sz="1800" dirty="0"/>
              <a:t>’) &gt; plaintext message m’</a:t>
            </a:r>
          </a:p>
          <a:p>
            <a:r>
              <a:rPr lang="en-US" altLang="zh-TW" sz="2000" dirty="0" err="1"/>
              <a:t>Cheon</a:t>
            </a:r>
            <a:r>
              <a:rPr lang="en-US" altLang="zh-TW" sz="2000" dirty="0"/>
              <a:t>-Kim-Kim-Song (CKKS) scheme[2]</a:t>
            </a:r>
          </a:p>
        </p:txBody>
      </p:sp>
      <p:sp>
        <p:nvSpPr>
          <p:cNvPr id="4" name="投影片編號版面配置區 3">
            <a:extLst>
              <a:ext uri="{FF2B5EF4-FFF2-40B4-BE49-F238E27FC236}">
                <a16:creationId xmlns:a16="http://schemas.microsoft.com/office/drawing/2014/main" id="{A7CF6CAB-FA9B-46D4-8E5B-58683D6390D9}"/>
              </a:ext>
            </a:extLst>
          </p:cNvPr>
          <p:cNvSpPr>
            <a:spLocks noGrp="1"/>
          </p:cNvSpPr>
          <p:nvPr>
            <p:ph type="sldNum" sz="quarter" idx="12"/>
          </p:nvPr>
        </p:nvSpPr>
        <p:spPr/>
        <p:txBody>
          <a:bodyPr/>
          <a:lstStyle/>
          <a:p>
            <a:fld id="{D2B5BE26-702C-4921-81E7-8AF275EDA2CC}" type="slidenum">
              <a:rPr lang="zh-TW" altLang="en-US" smtClean="0"/>
              <a:pPr/>
              <a:t>5</a:t>
            </a:fld>
            <a:endParaRPr lang="zh-TW" altLang="en-US"/>
          </a:p>
        </p:txBody>
      </p:sp>
      <p:sp>
        <p:nvSpPr>
          <p:cNvPr id="5" name="標題 1">
            <a:extLst>
              <a:ext uri="{FF2B5EF4-FFF2-40B4-BE49-F238E27FC236}">
                <a16:creationId xmlns:a16="http://schemas.microsoft.com/office/drawing/2014/main" id="{4E235F2E-2465-4EE1-A92B-750F64BF3193}"/>
              </a:ext>
            </a:extLst>
          </p:cNvPr>
          <p:cNvSpPr>
            <a:spLocks noGrp="1"/>
          </p:cNvSpPr>
          <p:nvPr>
            <p:ph type="title"/>
          </p:nvPr>
        </p:nvSpPr>
        <p:spPr>
          <a:xfrm>
            <a:off x="838200" y="365125"/>
            <a:ext cx="11353800" cy="1325563"/>
          </a:xfrm>
        </p:spPr>
        <p:txBody>
          <a:bodyPr/>
          <a:lstStyle/>
          <a:p>
            <a:r>
              <a:rPr lang="en-US" altLang="zh-TW" dirty="0"/>
              <a:t>Background &amp;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Motivation – </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Homomorphic Encryption</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 name="文字方塊 1">
            <a:extLst>
              <a:ext uri="{FF2B5EF4-FFF2-40B4-BE49-F238E27FC236}">
                <a16:creationId xmlns:a16="http://schemas.microsoft.com/office/drawing/2014/main" id="{8299B475-003A-4C30-8659-B46C792680D2}"/>
              </a:ext>
            </a:extLst>
          </p:cNvPr>
          <p:cNvSpPr txBox="1"/>
          <p:nvPr/>
        </p:nvSpPr>
        <p:spPr>
          <a:xfrm>
            <a:off x="838200" y="6176963"/>
            <a:ext cx="6459845" cy="369332"/>
          </a:xfrm>
          <a:prstGeom prst="rect">
            <a:avLst/>
          </a:prstGeom>
          <a:noFill/>
        </p:spPr>
        <p:txBody>
          <a:bodyPr wrap="none" rtlCol="0">
            <a:spAutoFit/>
          </a:bodyPr>
          <a:lstStyle/>
          <a:p>
            <a:r>
              <a:rPr lang="en-US" altLang="zh-TW" dirty="0">
                <a:latin typeface="Times New Roman" panose="02020603050405020304" pitchFamily="18" charset="0"/>
                <a:cs typeface="Times New Roman" panose="02020603050405020304" pitchFamily="18" charset="0"/>
              </a:rPr>
              <a:t>[2]https://blog.csdn.net/weixin_43466027/article/details/118792866</a:t>
            </a:r>
            <a:endParaRPr lang="zh-TW" altLang="en-US" dirty="0">
              <a:latin typeface="Times New Roman" panose="02020603050405020304" pitchFamily="18" charset="0"/>
              <a:cs typeface="Times New Roman" panose="02020603050405020304" pitchFamily="18" charset="0"/>
            </a:endParaRPr>
          </a:p>
        </p:txBody>
      </p:sp>
      <p:pic>
        <p:nvPicPr>
          <p:cNvPr id="8" name="圖片 7">
            <a:extLst>
              <a:ext uri="{FF2B5EF4-FFF2-40B4-BE49-F238E27FC236}">
                <a16:creationId xmlns:a16="http://schemas.microsoft.com/office/drawing/2014/main" id="{761E3892-5D01-45C8-90D5-A63D315C9C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8045" y="1790138"/>
            <a:ext cx="4058969" cy="3882492"/>
          </a:xfrm>
          <a:prstGeom prst="rect">
            <a:avLst/>
          </a:prstGeom>
        </p:spPr>
      </p:pic>
    </p:spTree>
    <p:extLst>
      <p:ext uri="{BB962C8B-B14F-4D97-AF65-F5344CB8AC3E}">
        <p14:creationId xmlns:p14="http://schemas.microsoft.com/office/powerpoint/2010/main" val="1490616909"/>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AC41A269-D639-4DA1-9ED4-C3A8FC4FF8F6}"/>
              </a:ext>
            </a:extLst>
          </p:cNvPr>
          <p:cNvSpPr>
            <a:spLocks noGrp="1"/>
          </p:cNvSpPr>
          <p:nvPr>
            <p:ph idx="1"/>
          </p:nvPr>
        </p:nvSpPr>
        <p:spPr/>
        <p:txBody>
          <a:bodyPr>
            <a:normAutofit fontScale="92500" lnSpcReduction="20000"/>
          </a:bodyPr>
          <a:lstStyle/>
          <a:p>
            <a:r>
              <a:rPr lang="en-US" altLang="zh-TW" dirty="0"/>
              <a:t>Encrypt local models during aggregation &amp; Perform model aggregation over ciphertexts</a:t>
            </a:r>
          </a:p>
          <a:p>
            <a:r>
              <a:rPr lang="en-US" altLang="zh-TW" dirty="0"/>
              <a:t>Problem:</a:t>
            </a:r>
          </a:p>
          <a:p>
            <a:pPr lvl="1"/>
            <a:r>
              <a:rPr lang="en-US" altLang="zh-TW" dirty="0"/>
              <a:t>Complex Cryptographic Foundation</a:t>
            </a:r>
          </a:p>
          <a:p>
            <a:pPr lvl="1"/>
            <a:r>
              <a:rPr lang="en-US" altLang="zh-TW" dirty="0"/>
              <a:t>Bottleneck due to overhead</a:t>
            </a:r>
          </a:p>
          <a:p>
            <a:pPr lvl="1"/>
            <a:r>
              <a:rPr lang="en-US" altLang="zh-TW" dirty="0"/>
              <a:t>(</a:t>
            </a:r>
            <a:r>
              <a:rPr lang="en-US" altLang="zh-TW" b="1" dirty="0">
                <a:solidFill>
                  <a:srgbClr val="FF0000"/>
                </a:solidFill>
              </a:rPr>
              <a:t>~15x</a:t>
            </a:r>
            <a:r>
              <a:rPr lang="en-US" altLang="zh-TW" dirty="0"/>
              <a:t> increase in both computation and communication)</a:t>
            </a:r>
          </a:p>
          <a:p>
            <a:r>
              <a:rPr lang="en-US" altLang="zh-TW" dirty="0"/>
              <a:t>Solution: HE-based privacy preserving FL system with a universal optimization scheme</a:t>
            </a:r>
          </a:p>
        </p:txBody>
      </p:sp>
      <p:sp>
        <p:nvSpPr>
          <p:cNvPr id="4" name="投影片編號版面配置區 3">
            <a:extLst>
              <a:ext uri="{FF2B5EF4-FFF2-40B4-BE49-F238E27FC236}">
                <a16:creationId xmlns:a16="http://schemas.microsoft.com/office/drawing/2014/main" id="{A7CF6CAB-FA9B-46D4-8E5B-58683D6390D9}"/>
              </a:ext>
            </a:extLst>
          </p:cNvPr>
          <p:cNvSpPr>
            <a:spLocks noGrp="1"/>
          </p:cNvSpPr>
          <p:nvPr>
            <p:ph type="sldNum" sz="quarter" idx="12"/>
          </p:nvPr>
        </p:nvSpPr>
        <p:spPr/>
        <p:txBody>
          <a:bodyPr/>
          <a:lstStyle/>
          <a:p>
            <a:fld id="{D2B5BE26-702C-4921-81E7-8AF275EDA2CC}" type="slidenum">
              <a:rPr lang="zh-TW" altLang="en-US" smtClean="0"/>
              <a:pPr/>
              <a:t>6</a:t>
            </a:fld>
            <a:endParaRPr lang="zh-TW" altLang="en-US"/>
          </a:p>
        </p:txBody>
      </p:sp>
      <p:sp>
        <p:nvSpPr>
          <p:cNvPr id="9" name="標題 1">
            <a:extLst>
              <a:ext uri="{FF2B5EF4-FFF2-40B4-BE49-F238E27FC236}">
                <a16:creationId xmlns:a16="http://schemas.microsoft.com/office/drawing/2014/main" id="{EAACD8B0-9D11-4D09-8A60-9F7E9C4A70EB}"/>
              </a:ext>
            </a:extLst>
          </p:cNvPr>
          <p:cNvSpPr>
            <a:spLocks noGrp="1"/>
          </p:cNvSpPr>
          <p:nvPr>
            <p:ph type="title"/>
          </p:nvPr>
        </p:nvSpPr>
        <p:spPr>
          <a:xfrm>
            <a:off x="838200" y="365125"/>
            <a:ext cx="11353800" cy="1325563"/>
          </a:xfrm>
        </p:spPr>
        <p:txBody>
          <a:bodyPr/>
          <a:lstStyle/>
          <a:p>
            <a:r>
              <a:rPr lang="en-US" altLang="zh-TW" dirty="0"/>
              <a:t>Background &amp;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Motivation – </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Homomorphic Encryption</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919545472"/>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4">
            <a:extLst>
              <a:ext uri="{FF2B5EF4-FFF2-40B4-BE49-F238E27FC236}">
                <a16:creationId xmlns:a16="http://schemas.microsoft.com/office/drawing/2014/main" id="{6FDB81DD-25D0-4B7D-85DA-01947671727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7</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 name="內容版面配置區 2">
            <a:extLst>
              <a:ext uri="{FF2B5EF4-FFF2-40B4-BE49-F238E27FC236}">
                <a16:creationId xmlns:a16="http://schemas.microsoft.com/office/drawing/2014/main" id="{DFEF2641-FD8C-4AAE-B80C-104CEC27B4A4}"/>
              </a:ext>
            </a:extLst>
          </p:cNvPr>
          <p:cNvSpPr>
            <a:spLocks noGrp="1"/>
          </p:cNvSpPr>
          <p:nvPr>
            <p:ph idx="1"/>
          </p:nvPr>
        </p:nvSpPr>
        <p:spPr>
          <a:xfrm>
            <a:off x="838200" y="1690689"/>
            <a:ext cx="4839929" cy="4557712"/>
          </a:xfrm>
        </p:spPr>
        <p:txBody>
          <a:bodyPr>
            <a:normAutofit/>
          </a:bodyPr>
          <a:lstStyle/>
          <a:p>
            <a:r>
              <a:rPr lang="en-US" sz="2000" dirty="0"/>
              <a:t>HE can be optimized in 2 steps</a:t>
            </a:r>
          </a:p>
          <a:p>
            <a:pPr lvl="1"/>
            <a:r>
              <a:rPr lang="en-US" sz="1800" dirty="0"/>
              <a:t>Parameter Efficiency</a:t>
            </a:r>
          </a:p>
          <a:p>
            <a:pPr lvl="2"/>
            <a:r>
              <a:rPr lang="en-US" sz="1800" dirty="0"/>
              <a:t>Reduce the model sizes from an ML perspective</a:t>
            </a:r>
          </a:p>
          <a:p>
            <a:pPr lvl="1"/>
            <a:r>
              <a:rPr lang="en-US" sz="1800" dirty="0"/>
              <a:t>Parameter Selection </a:t>
            </a:r>
          </a:p>
          <a:p>
            <a:pPr lvl="2"/>
            <a:r>
              <a:rPr lang="en-US" sz="1800" dirty="0"/>
              <a:t>Selectively choose a certain portion of the model as inputs for HE functions while the rest of the model undergoes a plaintext aggregation at a certain privacy level.</a:t>
            </a:r>
          </a:p>
        </p:txBody>
      </p:sp>
      <p:sp>
        <p:nvSpPr>
          <p:cNvPr id="11" name="標題 1">
            <a:extLst>
              <a:ext uri="{FF2B5EF4-FFF2-40B4-BE49-F238E27FC236}">
                <a16:creationId xmlns:a16="http://schemas.microsoft.com/office/drawing/2014/main" id="{85194680-BF71-49C3-BDBE-38468849869B}"/>
              </a:ext>
            </a:extLst>
          </p:cNvPr>
          <p:cNvSpPr>
            <a:spLocks noGrp="1"/>
          </p:cNvSpPr>
          <p:nvPr>
            <p:ph type="title"/>
          </p:nvPr>
        </p:nvSpPr>
        <p:spPr>
          <a:xfrm>
            <a:off x="838200" y="365125"/>
            <a:ext cx="10515600" cy="1325563"/>
          </a:xfrm>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[1]</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Proposed Methods – Optimization</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3" name="圖片 2">
            <a:extLst>
              <a:ext uri="{FF2B5EF4-FFF2-40B4-BE49-F238E27FC236}">
                <a16:creationId xmlns:a16="http://schemas.microsoft.com/office/drawing/2014/main" id="{0EF05B0A-6F2A-4D87-B044-E600738FEAB5}"/>
              </a:ext>
            </a:extLst>
          </p:cNvPr>
          <p:cNvPicPr>
            <a:picLocks noChangeAspect="1"/>
          </p:cNvPicPr>
          <p:nvPr/>
        </p:nvPicPr>
        <p:blipFill>
          <a:blip r:embed="rId3"/>
          <a:stretch>
            <a:fillRect/>
          </a:stretch>
        </p:blipFill>
        <p:spPr>
          <a:xfrm>
            <a:off x="5678129" y="2372644"/>
            <a:ext cx="6054640" cy="3193801"/>
          </a:xfrm>
          <a:prstGeom prst="rect">
            <a:avLst/>
          </a:prstGeom>
        </p:spPr>
      </p:pic>
      <p:sp>
        <p:nvSpPr>
          <p:cNvPr id="2" name="文字方塊 1">
            <a:extLst>
              <a:ext uri="{FF2B5EF4-FFF2-40B4-BE49-F238E27FC236}">
                <a16:creationId xmlns:a16="http://schemas.microsoft.com/office/drawing/2014/main" id="{AA91EE6E-041D-43DA-BD13-E8A1680EEA28}"/>
              </a:ext>
            </a:extLst>
          </p:cNvPr>
          <p:cNvSpPr txBox="1"/>
          <p:nvPr/>
        </p:nvSpPr>
        <p:spPr>
          <a:xfrm>
            <a:off x="3721100" y="5982811"/>
            <a:ext cx="7632700" cy="738664"/>
          </a:xfrm>
          <a:prstGeom prst="rect">
            <a:avLst/>
          </a:prstGeom>
          <a:noFill/>
        </p:spPr>
        <p:txBody>
          <a:bodyPr wrap="square" rtlCol="0">
            <a:spAutoFit/>
          </a:bodyPr>
          <a:lstStyle/>
          <a:p>
            <a:r>
              <a:rPr lang="en-US" altLang="zh-TW" sz="1400" dirty="0">
                <a:latin typeface="Times New Roman" panose="02020603050405020304" pitchFamily="18" charset="0"/>
                <a:cs typeface="Times New Roman" panose="02020603050405020304" pitchFamily="18" charset="0"/>
              </a:rPr>
              <a:t>[1]</a:t>
            </a:r>
            <a:r>
              <a:rPr lang="zh-TW" altLang="en-US" sz="1400" dirty="0">
                <a:latin typeface="Times New Roman" panose="02020603050405020304" pitchFamily="18" charset="0"/>
                <a:cs typeface="Times New Roman" panose="02020603050405020304" pitchFamily="18" charset="0"/>
              </a:rPr>
              <a:t> </a:t>
            </a:r>
            <a:r>
              <a:rPr lang="en-US" altLang="zh-TW" sz="1400" dirty="0" err="1">
                <a:latin typeface="Times New Roman" panose="02020603050405020304" pitchFamily="18" charset="0"/>
                <a:cs typeface="Times New Roman" panose="02020603050405020304" pitchFamily="18" charset="0"/>
              </a:rPr>
              <a:t>Jin</a:t>
            </a:r>
            <a:r>
              <a:rPr lang="en-US" altLang="zh-TW" sz="1400" dirty="0">
                <a:latin typeface="Times New Roman" panose="02020603050405020304" pitchFamily="18" charset="0"/>
                <a:cs typeface="Times New Roman" panose="02020603050405020304" pitchFamily="18" charset="0"/>
              </a:rPr>
              <a:t>, W., Yao, Y., Han, S., Joe-Wong, C., Ravi, S., </a:t>
            </a:r>
            <a:r>
              <a:rPr lang="en-US" altLang="zh-TW" sz="1400" dirty="0" err="1">
                <a:latin typeface="Times New Roman" panose="02020603050405020304" pitchFamily="18" charset="0"/>
                <a:cs typeface="Times New Roman" panose="02020603050405020304" pitchFamily="18" charset="0"/>
              </a:rPr>
              <a:t>Avestimehr</a:t>
            </a:r>
            <a:r>
              <a:rPr lang="en-US" altLang="zh-TW" sz="1400" dirty="0">
                <a:latin typeface="Times New Roman" panose="02020603050405020304" pitchFamily="18" charset="0"/>
                <a:cs typeface="Times New Roman" panose="02020603050405020304" pitchFamily="18" charset="0"/>
              </a:rPr>
              <a:t>, S., &amp; He, C. (2023). </a:t>
            </a:r>
            <a:r>
              <a:rPr lang="en-US" altLang="zh-TW" sz="1400" dirty="0" err="1">
                <a:latin typeface="Times New Roman" panose="02020603050405020304" pitchFamily="18" charset="0"/>
                <a:cs typeface="Times New Roman" panose="02020603050405020304" pitchFamily="18" charset="0"/>
              </a:rPr>
              <a:t>FedML</a:t>
            </a:r>
            <a:r>
              <a:rPr lang="en-US" altLang="zh-TW" sz="1400" dirty="0">
                <a:latin typeface="Times New Roman" panose="02020603050405020304" pitchFamily="18" charset="0"/>
                <a:cs typeface="Times New Roman" panose="02020603050405020304" pitchFamily="18" charset="0"/>
              </a:rPr>
              <a:t>-HE: An Efficient Homomorphic-Encryption-Based Privacy-Preserving Federated Learning System. </a:t>
            </a:r>
            <a:r>
              <a:rPr lang="en-US" altLang="zh-TW" sz="1400" i="1" dirty="0" err="1">
                <a:latin typeface="Times New Roman" panose="02020603050405020304" pitchFamily="18" charset="0"/>
                <a:cs typeface="Times New Roman" panose="02020603050405020304" pitchFamily="18" charset="0"/>
              </a:rPr>
              <a:t>arXiv</a:t>
            </a:r>
            <a:r>
              <a:rPr lang="en-US" altLang="zh-TW" sz="1400" i="1" dirty="0">
                <a:latin typeface="Times New Roman" panose="02020603050405020304" pitchFamily="18" charset="0"/>
                <a:cs typeface="Times New Roman" panose="02020603050405020304" pitchFamily="18" charset="0"/>
              </a:rPr>
              <a:t> preprint arXiv:2303.10837</a:t>
            </a:r>
            <a:r>
              <a:rPr lang="en-US" altLang="zh-TW" sz="1400" dirty="0">
                <a:latin typeface="Times New Roman" panose="02020603050405020304" pitchFamily="18" charset="0"/>
                <a:cs typeface="Times New Roman" panose="02020603050405020304" pitchFamily="18" charset="0"/>
              </a:rPr>
              <a:t>.</a:t>
            </a:r>
            <a:endParaRPr lang="zh-TW" alt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7352218"/>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4">
            <a:extLst>
              <a:ext uri="{FF2B5EF4-FFF2-40B4-BE49-F238E27FC236}">
                <a16:creationId xmlns:a16="http://schemas.microsoft.com/office/drawing/2014/main" id="{6FDB81DD-25D0-4B7D-85DA-01947671727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8</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1" name="標題 1">
            <a:extLst>
              <a:ext uri="{FF2B5EF4-FFF2-40B4-BE49-F238E27FC236}">
                <a16:creationId xmlns:a16="http://schemas.microsoft.com/office/drawing/2014/main" id="{85194680-BF71-49C3-BDBE-38468849869B}"/>
              </a:ext>
            </a:extLst>
          </p:cNvPr>
          <p:cNvSpPr>
            <a:spLocks noGrp="1"/>
          </p:cNvSpPr>
          <p:nvPr>
            <p:ph type="title"/>
          </p:nvPr>
        </p:nvSpPr>
        <p:spPr>
          <a:xfrm>
            <a:off x="838200" y="365125"/>
            <a:ext cx="10515600" cy="1325563"/>
          </a:xfrm>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[1]</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Proposed Methods – Parameter Selection</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3" name="圖片 2">
            <a:extLst>
              <a:ext uri="{FF2B5EF4-FFF2-40B4-BE49-F238E27FC236}">
                <a16:creationId xmlns:a16="http://schemas.microsoft.com/office/drawing/2014/main" id="{559615A4-624B-41CC-9072-AA9F7D4652E7}"/>
              </a:ext>
            </a:extLst>
          </p:cNvPr>
          <p:cNvPicPr>
            <a:picLocks noChangeAspect="1"/>
          </p:cNvPicPr>
          <p:nvPr/>
        </p:nvPicPr>
        <p:blipFill>
          <a:blip r:embed="rId3"/>
          <a:stretch>
            <a:fillRect/>
          </a:stretch>
        </p:blipFill>
        <p:spPr>
          <a:xfrm>
            <a:off x="838200" y="1690688"/>
            <a:ext cx="10515600" cy="3999548"/>
          </a:xfrm>
          <a:prstGeom prst="rect">
            <a:avLst/>
          </a:prstGeom>
        </p:spPr>
      </p:pic>
      <p:sp>
        <p:nvSpPr>
          <p:cNvPr id="6" name="文字方塊 5">
            <a:extLst>
              <a:ext uri="{FF2B5EF4-FFF2-40B4-BE49-F238E27FC236}">
                <a16:creationId xmlns:a16="http://schemas.microsoft.com/office/drawing/2014/main" id="{4F563C38-0AB1-4C06-BB82-3677309F5D42}"/>
              </a:ext>
            </a:extLst>
          </p:cNvPr>
          <p:cNvSpPr txBox="1"/>
          <p:nvPr/>
        </p:nvSpPr>
        <p:spPr>
          <a:xfrm>
            <a:off x="839788" y="5982811"/>
            <a:ext cx="10514012" cy="523220"/>
          </a:xfrm>
          <a:prstGeom prst="rect">
            <a:avLst/>
          </a:prstGeom>
          <a:noFill/>
        </p:spPr>
        <p:txBody>
          <a:bodyPr wrap="square" rtlCol="0">
            <a:spAutoFit/>
          </a:bodyPr>
          <a:lstStyle/>
          <a:p>
            <a:r>
              <a:rPr lang="en-US" altLang="zh-TW" sz="1400" dirty="0">
                <a:latin typeface="Times New Roman" panose="02020603050405020304" pitchFamily="18" charset="0"/>
                <a:cs typeface="Times New Roman" panose="02020603050405020304" pitchFamily="18" charset="0"/>
              </a:rPr>
              <a:t>[1]</a:t>
            </a:r>
            <a:r>
              <a:rPr lang="zh-TW" altLang="en-US" sz="1400" dirty="0">
                <a:latin typeface="Times New Roman" panose="02020603050405020304" pitchFamily="18" charset="0"/>
                <a:cs typeface="Times New Roman" panose="02020603050405020304" pitchFamily="18" charset="0"/>
              </a:rPr>
              <a:t> </a:t>
            </a:r>
            <a:r>
              <a:rPr lang="en-US" altLang="zh-TW" sz="1400" dirty="0" err="1">
                <a:latin typeface="Times New Roman" panose="02020603050405020304" pitchFamily="18" charset="0"/>
                <a:cs typeface="Times New Roman" panose="02020603050405020304" pitchFamily="18" charset="0"/>
              </a:rPr>
              <a:t>Jin</a:t>
            </a:r>
            <a:r>
              <a:rPr lang="en-US" altLang="zh-TW" sz="1400" dirty="0">
                <a:latin typeface="Times New Roman" panose="02020603050405020304" pitchFamily="18" charset="0"/>
                <a:cs typeface="Times New Roman" panose="02020603050405020304" pitchFamily="18" charset="0"/>
              </a:rPr>
              <a:t>, W., Yao, Y., Han, S., Joe-Wong, C., Ravi, S., </a:t>
            </a:r>
            <a:r>
              <a:rPr lang="en-US" altLang="zh-TW" sz="1400" dirty="0" err="1">
                <a:latin typeface="Times New Roman" panose="02020603050405020304" pitchFamily="18" charset="0"/>
                <a:cs typeface="Times New Roman" panose="02020603050405020304" pitchFamily="18" charset="0"/>
              </a:rPr>
              <a:t>Avestimehr</a:t>
            </a:r>
            <a:r>
              <a:rPr lang="en-US" altLang="zh-TW" sz="1400" dirty="0">
                <a:latin typeface="Times New Roman" panose="02020603050405020304" pitchFamily="18" charset="0"/>
                <a:cs typeface="Times New Roman" panose="02020603050405020304" pitchFamily="18" charset="0"/>
              </a:rPr>
              <a:t>, S., &amp; He, C. (2023). </a:t>
            </a:r>
            <a:r>
              <a:rPr lang="en-US" altLang="zh-TW" sz="1400" dirty="0" err="1">
                <a:latin typeface="Times New Roman" panose="02020603050405020304" pitchFamily="18" charset="0"/>
                <a:cs typeface="Times New Roman" panose="02020603050405020304" pitchFamily="18" charset="0"/>
              </a:rPr>
              <a:t>FedML</a:t>
            </a:r>
            <a:r>
              <a:rPr lang="en-US" altLang="zh-TW" sz="1400" dirty="0">
                <a:latin typeface="Times New Roman" panose="02020603050405020304" pitchFamily="18" charset="0"/>
                <a:cs typeface="Times New Roman" panose="02020603050405020304" pitchFamily="18" charset="0"/>
              </a:rPr>
              <a:t>-HE: An Efficient Homomorphic-Encryption-Based Privacy-Preserving Federated Learning System. </a:t>
            </a:r>
            <a:r>
              <a:rPr lang="en-US" altLang="zh-TW" sz="1400" i="1" dirty="0" err="1">
                <a:latin typeface="Times New Roman" panose="02020603050405020304" pitchFamily="18" charset="0"/>
                <a:cs typeface="Times New Roman" panose="02020603050405020304" pitchFamily="18" charset="0"/>
              </a:rPr>
              <a:t>arXiv</a:t>
            </a:r>
            <a:r>
              <a:rPr lang="en-US" altLang="zh-TW" sz="1400" i="1" dirty="0">
                <a:latin typeface="Times New Roman" panose="02020603050405020304" pitchFamily="18" charset="0"/>
                <a:cs typeface="Times New Roman" panose="02020603050405020304" pitchFamily="18" charset="0"/>
              </a:rPr>
              <a:t> preprint arXiv:2303.10837</a:t>
            </a:r>
            <a:r>
              <a:rPr lang="en-US" altLang="zh-TW" sz="1400" dirty="0">
                <a:latin typeface="Times New Roman" panose="02020603050405020304" pitchFamily="18" charset="0"/>
                <a:cs typeface="Times New Roman" panose="02020603050405020304" pitchFamily="18" charset="0"/>
              </a:rPr>
              <a:t>.</a:t>
            </a:r>
            <a:endParaRPr lang="zh-TW" alt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1760955"/>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CFCEB39-68E5-4A2D-BC23-E6629E3A3528}"/>
              </a:ext>
            </a:extLst>
          </p:cNvPr>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[1]</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t>Problem Statement &amp; Solution Candidate</a:t>
            </a:r>
            <a:endParaRPr lang="zh-TW" altLang="en-US" dirty="0"/>
          </a:p>
        </p:txBody>
      </p:sp>
      <p:sp>
        <p:nvSpPr>
          <p:cNvPr id="3" name="內容版面配置區 2">
            <a:extLst>
              <a:ext uri="{FF2B5EF4-FFF2-40B4-BE49-F238E27FC236}">
                <a16:creationId xmlns:a16="http://schemas.microsoft.com/office/drawing/2014/main" id="{4E339C13-356B-4651-9E5D-D7A5C7253EFE}"/>
              </a:ext>
            </a:extLst>
          </p:cNvPr>
          <p:cNvSpPr>
            <a:spLocks noGrp="1"/>
          </p:cNvSpPr>
          <p:nvPr>
            <p:ph idx="1"/>
          </p:nvPr>
        </p:nvSpPr>
        <p:spPr>
          <a:xfrm>
            <a:off x="838200" y="1690688"/>
            <a:ext cx="10515600" cy="5030787"/>
          </a:xfrm>
        </p:spPr>
        <p:txBody>
          <a:bodyPr>
            <a:noAutofit/>
          </a:bodyPr>
          <a:lstStyle/>
          <a:p>
            <a:r>
              <a:rPr lang="en-US" altLang="zh-TW" sz="2400" dirty="0"/>
              <a:t>Problem:</a:t>
            </a:r>
          </a:p>
          <a:p>
            <a:pPr lvl="1"/>
            <a:r>
              <a:rPr lang="en-US" altLang="zh-TW" sz="2200" dirty="0"/>
              <a:t>Using Same Key Pair to ensure the correctness of federated learning</a:t>
            </a:r>
          </a:p>
          <a:p>
            <a:r>
              <a:rPr lang="en-US" altLang="zh-TW" sz="2400" dirty="0"/>
              <a:t>May cause…</a:t>
            </a:r>
          </a:p>
          <a:p>
            <a:pPr lvl="1"/>
            <a:r>
              <a:rPr lang="en-US" altLang="zh-TW" sz="2200" dirty="0"/>
              <a:t>Key leaks </a:t>
            </a:r>
            <a:r>
              <a:rPr lang="en-US" altLang="zh-TW" sz="2200" dirty="0">
                <a:sym typeface="Wingdings" panose="05000000000000000000" pitchFamily="2" charset="2"/>
              </a:rPr>
              <a:t> Compromised whole system  CIA is gone</a:t>
            </a:r>
          </a:p>
          <a:p>
            <a:r>
              <a:rPr lang="en-US" altLang="zh-TW" sz="2400" dirty="0">
                <a:sym typeface="Wingdings" panose="05000000000000000000" pitchFamily="2" charset="2"/>
              </a:rPr>
              <a:t>Solution Candidate:</a:t>
            </a:r>
          </a:p>
          <a:p>
            <a:pPr lvl="1"/>
            <a:r>
              <a:rPr lang="en-US" altLang="zh-TW" sz="2200" dirty="0"/>
              <a:t>Threshold HE</a:t>
            </a:r>
          </a:p>
          <a:p>
            <a:pPr lvl="1"/>
            <a:r>
              <a:rPr lang="en-US" altLang="zh-TW" sz="2200" dirty="0"/>
              <a:t>Proxy re-encryption</a:t>
            </a:r>
          </a:p>
          <a:p>
            <a:pPr lvl="1"/>
            <a:r>
              <a:rPr lang="en-US" altLang="zh-TW" sz="2200" dirty="0"/>
              <a:t>Multi-party HE</a:t>
            </a:r>
          </a:p>
        </p:txBody>
      </p:sp>
      <p:sp>
        <p:nvSpPr>
          <p:cNvPr id="4" name="投影片編號版面配置區 3">
            <a:extLst>
              <a:ext uri="{FF2B5EF4-FFF2-40B4-BE49-F238E27FC236}">
                <a16:creationId xmlns:a16="http://schemas.microsoft.com/office/drawing/2014/main" id="{557E3CC8-06E4-4947-8D13-12B39E54739E}"/>
              </a:ext>
            </a:extLst>
          </p:cNvPr>
          <p:cNvSpPr>
            <a:spLocks noGrp="1"/>
          </p:cNvSpPr>
          <p:nvPr>
            <p:ph type="sldNum" sz="quarter" idx="12"/>
          </p:nvPr>
        </p:nvSpPr>
        <p:spPr/>
        <p:txBody>
          <a:bodyPr/>
          <a:lstStyle/>
          <a:p>
            <a:fld id="{D2B5BE26-702C-4921-81E7-8AF275EDA2CC}" type="slidenum">
              <a:rPr lang="zh-TW" altLang="en-US" smtClean="0"/>
              <a:pPr/>
              <a:t>9</a:t>
            </a:fld>
            <a:endParaRPr lang="zh-TW" altLang="en-US"/>
          </a:p>
        </p:txBody>
      </p:sp>
      <p:sp>
        <p:nvSpPr>
          <p:cNvPr id="5" name="文字方塊 4">
            <a:extLst>
              <a:ext uri="{FF2B5EF4-FFF2-40B4-BE49-F238E27FC236}">
                <a16:creationId xmlns:a16="http://schemas.microsoft.com/office/drawing/2014/main" id="{E690A11D-FF6B-42C6-AF2D-22CD03FD10E4}"/>
              </a:ext>
            </a:extLst>
          </p:cNvPr>
          <p:cNvSpPr txBox="1"/>
          <p:nvPr/>
        </p:nvSpPr>
        <p:spPr>
          <a:xfrm>
            <a:off x="5346700" y="5754211"/>
            <a:ext cx="6527800" cy="738664"/>
          </a:xfrm>
          <a:prstGeom prst="rect">
            <a:avLst/>
          </a:prstGeom>
          <a:noFill/>
        </p:spPr>
        <p:txBody>
          <a:bodyPr wrap="square" rtlCol="0">
            <a:spAutoFit/>
          </a:bodyPr>
          <a:lstStyle/>
          <a:p>
            <a:r>
              <a:rPr lang="en-US" altLang="zh-TW" sz="1400" dirty="0">
                <a:latin typeface="Times New Roman" panose="02020603050405020304" pitchFamily="18" charset="0"/>
                <a:cs typeface="Times New Roman" panose="02020603050405020304" pitchFamily="18" charset="0"/>
              </a:rPr>
              <a:t>[1]</a:t>
            </a:r>
            <a:r>
              <a:rPr lang="zh-TW" altLang="en-US" sz="1400" dirty="0">
                <a:latin typeface="Times New Roman" panose="02020603050405020304" pitchFamily="18" charset="0"/>
                <a:cs typeface="Times New Roman" panose="02020603050405020304" pitchFamily="18" charset="0"/>
              </a:rPr>
              <a:t> </a:t>
            </a:r>
            <a:r>
              <a:rPr lang="en-US" altLang="zh-TW" sz="1400" dirty="0" err="1">
                <a:latin typeface="Times New Roman" panose="02020603050405020304" pitchFamily="18" charset="0"/>
                <a:cs typeface="Times New Roman" panose="02020603050405020304" pitchFamily="18" charset="0"/>
              </a:rPr>
              <a:t>Jin</a:t>
            </a:r>
            <a:r>
              <a:rPr lang="en-US" altLang="zh-TW" sz="1400" dirty="0">
                <a:latin typeface="Times New Roman" panose="02020603050405020304" pitchFamily="18" charset="0"/>
                <a:cs typeface="Times New Roman" panose="02020603050405020304" pitchFamily="18" charset="0"/>
              </a:rPr>
              <a:t>, W., Yao, Y., Han, S., Joe-Wong, C., Ravi, S., </a:t>
            </a:r>
            <a:r>
              <a:rPr lang="en-US" altLang="zh-TW" sz="1400" dirty="0" err="1">
                <a:latin typeface="Times New Roman" panose="02020603050405020304" pitchFamily="18" charset="0"/>
                <a:cs typeface="Times New Roman" panose="02020603050405020304" pitchFamily="18" charset="0"/>
              </a:rPr>
              <a:t>Avestimehr</a:t>
            </a:r>
            <a:r>
              <a:rPr lang="en-US" altLang="zh-TW" sz="1400" dirty="0">
                <a:latin typeface="Times New Roman" panose="02020603050405020304" pitchFamily="18" charset="0"/>
                <a:cs typeface="Times New Roman" panose="02020603050405020304" pitchFamily="18" charset="0"/>
              </a:rPr>
              <a:t>, S., &amp; He, C. (2023). </a:t>
            </a:r>
            <a:r>
              <a:rPr lang="en-US" altLang="zh-TW" sz="1400" dirty="0" err="1">
                <a:latin typeface="Times New Roman" panose="02020603050405020304" pitchFamily="18" charset="0"/>
                <a:cs typeface="Times New Roman" panose="02020603050405020304" pitchFamily="18" charset="0"/>
              </a:rPr>
              <a:t>FedML</a:t>
            </a:r>
            <a:r>
              <a:rPr lang="en-US" altLang="zh-TW" sz="1400" dirty="0">
                <a:latin typeface="Times New Roman" panose="02020603050405020304" pitchFamily="18" charset="0"/>
                <a:cs typeface="Times New Roman" panose="02020603050405020304" pitchFamily="18" charset="0"/>
              </a:rPr>
              <a:t>-HE: An Efficient Homomorphic-Encryption-Based Privacy-Preserving Federated Learning System. </a:t>
            </a:r>
            <a:r>
              <a:rPr lang="en-US" altLang="zh-TW" sz="1400" i="1" dirty="0" err="1">
                <a:latin typeface="Times New Roman" panose="02020603050405020304" pitchFamily="18" charset="0"/>
                <a:cs typeface="Times New Roman" panose="02020603050405020304" pitchFamily="18" charset="0"/>
              </a:rPr>
              <a:t>arXiv</a:t>
            </a:r>
            <a:r>
              <a:rPr lang="en-US" altLang="zh-TW" sz="1400" i="1" dirty="0">
                <a:latin typeface="Times New Roman" panose="02020603050405020304" pitchFamily="18" charset="0"/>
                <a:cs typeface="Times New Roman" panose="02020603050405020304" pitchFamily="18" charset="0"/>
              </a:rPr>
              <a:t> preprint arXiv:2303.10837</a:t>
            </a:r>
            <a:r>
              <a:rPr lang="en-US" altLang="zh-TW" sz="1400" dirty="0">
                <a:latin typeface="Times New Roman" panose="02020603050405020304" pitchFamily="18" charset="0"/>
                <a:cs typeface="Times New Roman" panose="02020603050405020304" pitchFamily="18" charset="0"/>
              </a:rPr>
              <a:t>.</a:t>
            </a:r>
            <a:endParaRPr lang="zh-TW" alt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5541938"/>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7860</TotalTime>
  <Words>2534</Words>
  <Application>Microsoft Office PowerPoint</Application>
  <PresentationFormat>寬螢幕</PresentationFormat>
  <Paragraphs>367</Paragraphs>
  <Slides>31</Slides>
  <Notes>15</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31</vt:i4>
      </vt:variant>
    </vt:vector>
  </HeadingPairs>
  <TitlesOfParts>
    <vt:vector size="42" baseType="lpstr">
      <vt:lpstr>-apple-system</vt:lpstr>
      <vt:lpstr>CMR10</vt:lpstr>
      <vt:lpstr>LinLibertineT</vt:lpstr>
      <vt:lpstr>新細明體</vt:lpstr>
      <vt:lpstr>標楷體</vt:lpstr>
      <vt:lpstr>Arial</vt:lpstr>
      <vt:lpstr>Calibri</vt:lpstr>
      <vt:lpstr>Cambria Math</vt:lpstr>
      <vt:lpstr>Times New Roman</vt:lpstr>
      <vt:lpstr>Wingdings</vt:lpstr>
      <vt:lpstr>Office 佈景主題</vt:lpstr>
      <vt:lpstr>A Comprehensive Scheme for Homomorphic-Encryption-Based Federated Learning System</vt:lpstr>
      <vt:lpstr>Outline</vt:lpstr>
      <vt:lpstr>Background &amp; Motivation – Federated Learning</vt:lpstr>
      <vt:lpstr>Background &amp; Motivation – Federated Learning</vt:lpstr>
      <vt:lpstr>Background &amp; Motivation – Homomorphic Encryption</vt:lpstr>
      <vt:lpstr>Background &amp; Motivation – Homomorphic Encryption</vt:lpstr>
      <vt:lpstr>[1] Proposed Methods – Optimization</vt:lpstr>
      <vt:lpstr>[1] Proposed Methods – Parameter Selection</vt:lpstr>
      <vt:lpstr>[1] Problem Statement &amp; Solution Candidate</vt:lpstr>
      <vt:lpstr>Candidate 1 – Threshold HE</vt:lpstr>
      <vt:lpstr>Candidate 2 – Proxy Re-Encryption</vt:lpstr>
      <vt:lpstr>Candidate 2 – Proxy Re-Encryption</vt:lpstr>
      <vt:lpstr>Candidate 2 – Proxy Re-Encryption</vt:lpstr>
      <vt:lpstr>PowerPoint 簡報</vt:lpstr>
      <vt:lpstr>Candidate 2 – Identity-Based</vt:lpstr>
      <vt:lpstr>Candidate 2 – Identity-Based</vt:lpstr>
      <vt:lpstr>Proposed Method – Multi-party HE</vt:lpstr>
      <vt:lpstr>PowerPoint 簡報</vt:lpstr>
      <vt:lpstr>Proposed Method – Multi-party HE</vt:lpstr>
      <vt:lpstr>Proposed Method – Multi-party HE</vt:lpstr>
      <vt:lpstr>Proposed Method – Multi-party HE</vt:lpstr>
      <vt:lpstr>Conclusion – Proposed Method</vt:lpstr>
      <vt:lpstr>Poisoning Attack</vt:lpstr>
      <vt:lpstr>Poisoning Attack</vt:lpstr>
      <vt:lpstr>Poisoning Attack</vt:lpstr>
      <vt:lpstr>Aggregated Workflow</vt:lpstr>
      <vt:lpstr>Aggregated Workflow</vt:lpstr>
      <vt:lpstr>Aggregated Workflow</vt:lpstr>
      <vt:lpstr>Aggregated Workflow</vt:lpstr>
      <vt:lpstr>Aggregated Workflow</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Hsu David</dc:creator>
  <cp:lastModifiedBy>user</cp:lastModifiedBy>
  <cp:revision>247</cp:revision>
  <dcterms:created xsi:type="dcterms:W3CDTF">2019-11-20T05:36:16Z</dcterms:created>
  <dcterms:modified xsi:type="dcterms:W3CDTF">2023-06-12T08:14:12Z</dcterms:modified>
</cp:coreProperties>
</file>