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f44a0c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f44a0c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5f44a0c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5f44a0c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6d9cc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6d9cc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f44a0c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f44a0c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f44a0c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5f44a0c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1ba6c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1ba6c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f44a0c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5f44a0c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8fc2d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8fc2d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Overleaf </a:t>
            </a:r>
            <a:r>
              <a:rPr lang="en"/>
              <a:t>早開始學早享受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 Typora 要錢，可以 google 搜尋 typora alternative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Ea_nLuKHGU7of2dSCNJK7Gp-oiahb9t4phEg15Zh0z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CSIE 7190 Cryptography and Network Security, Spring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4 hands-on projects.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Follow the instructions and submit the corresponding files.</a:t>
            </a:r>
            <a:endParaRPr sz="16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737373"/>
                </a:solidFill>
              </a:rPr>
              <a:t>You don’t need to do all the projects to get full (100) points.</a:t>
            </a:r>
            <a:endParaRPr sz="1600">
              <a:solidFill>
                <a:srgbClr val="737373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7373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737373"/>
                </a:solidFill>
              </a:rPr>
              <a:t>Topic includes: </a:t>
            </a:r>
            <a:endParaRPr sz="2000">
              <a:solidFill>
                <a:srgbClr val="737373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737373"/>
                </a:solidFill>
              </a:rPr>
              <a:t>DDoS, smart contract security, web security, randomness generation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Format: same as HW1.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Portal (link)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02675"/>
            <a:ext cx="7688700" cy="25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may lose at most 3 points for violation of the submission guidelines. Please double check your submission before submitting.</a:t>
            </a:r>
            <a:endParaRPr sz="1800"/>
          </a:p>
        </p:txBody>
      </p:sp>
      <p:sp>
        <p:nvSpPr>
          <p:cNvPr id="106" name="Google Shape;106;p16"/>
          <p:cNvSpPr txBox="1"/>
          <p:nvPr/>
        </p:nvSpPr>
        <p:spPr>
          <a:xfrm>
            <a:off x="4220650" y="1416900"/>
            <a:ext cx="157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5/08 updated!</a:t>
            </a:r>
            <a:endParaRPr b="1"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Guidelines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" sz="2000">
                <a:solidFill>
                  <a:srgbClr val="FF0000"/>
                </a:solidFill>
              </a:rPr>
              <a:t>Submission deadline: 2023/06/13  23:59</a:t>
            </a:r>
            <a:endParaRPr b="1"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Late penalty: 10% penalty per day, up to two days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Hours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蔡奇夆: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Mon. 13:20 ~ 14:20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陳正康: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Tue. 17:30 ~ 18:30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林郁敏: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Wed. 14:00 ~ 15:00</a:t>
            </a:r>
            <a:r>
              <a:rPr lang="en" sz="2000">
                <a:solidFill>
                  <a:srgbClr val="1D1C1D"/>
                </a:solidFill>
              </a:rPr>
              <a:t>, 博理館地下室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李安傑: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Thu. 13:30 ~ 14:30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Char char="●"/>
            </a:pPr>
            <a:r>
              <a:rPr lang="en" sz="2000">
                <a:solidFill>
                  <a:srgbClr val="1D1C1D"/>
                </a:solidFill>
              </a:rPr>
              <a:t>周楷翔: </a:t>
            </a:r>
            <a:r>
              <a:rPr lang="en" sz="2000">
                <a:solidFill>
                  <a:srgbClr val="1D1C1D"/>
                </a:solidFill>
                <a:latin typeface="Consolas"/>
                <a:ea typeface="Consolas"/>
                <a:cs typeface="Consolas"/>
                <a:sym typeface="Consolas"/>
              </a:rPr>
              <a:t>Fri. 18:00 ~ 19:00</a:t>
            </a:r>
            <a:r>
              <a:rPr lang="en" sz="2000">
                <a:solidFill>
                  <a:srgbClr val="1D1C1D"/>
                </a:solidFill>
              </a:rPr>
              <a:t>, 地下室中柱</a:t>
            </a:r>
            <a:endParaRPr sz="20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Recommend to send email first, so every TA can see your problems.</a:t>
            </a:r>
            <a:endParaRPr sz="1800">
              <a:solidFill>
                <a:srgbClr val="1D1C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Char char="❏"/>
            </a:pPr>
            <a:r>
              <a:rPr lang="en" sz="1800">
                <a:solidFill>
                  <a:srgbClr val="1D1C1D"/>
                </a:solidFill>
              </a:rPr>
              <a:t>Don’t ask TA to debug for you 😓</a:t>
            </a:r>
            <a:endParaRPr sz="1800"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DDoS - 林郁敏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Smart Contract - 陳正康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Web Authentication - 周楷翔</a:t>
            </a:r>
            <a:endParaRPr sz="1500">
              <a:solidFill>
                <a:srgbClr val="1D1C1D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Char char="●"/>
            </a:pPr>
            <a:r>
              <a:rPr lang="en" sz="1500">
                <a:solidFill>
                  <a:srgbClr val="1D1C1D"/>
                </a:solidFill>
              </a:rPr>
              <a:t>Accumulator - 李安傑</a:t>
            </a:r>
            <a:endParaRPr sz="1500">
              <a:solidFill>
                <a:srgbClr val="1D1C1D"/>
              </a:solidFill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Tools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Write Math Equations With LaTeX</a:t>
            </a:r>
            <a:endParaRPr sz="254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Overleaf (recommended)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Typora (recommended before 2022)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HackMD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