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9" r:id="rId3"/>
    <p:sldId id="349" r:id="rId4"/>
    <p:sldId id="316" r:id="rId5"/>
    <p:sldId id="350" r:id="rId6"/>
    <p:sldId id="348" r:id="rId7"/>
    <p:sldId id="340" r:id="rId8"/>
    <p:sldId id="271" r:id="rId9"/>
    <p:sldId id="332" r:id="rId10"/>
    <p:sldId id="342" r:id="rId11"/>
    <p:sldId id="343" r:id="rId12"/>
    <p:sldId id="289" r:id="rId13"/>
    <p:sldId id="341" r:id="rId14"/>
    <p:sldId id="344" r:id="rId15"/>
    <p:sldId id="345" r:id="rId16"/>
    <p:sldId id="351" r:id="rId17"/>
    <p:sldId id="346" r:id="rId18"/>
    <p:sldId id="34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56"/>
            <p14:sldId id="339"/>
            <p14:sldId id="349"/>
            <p14:sldId id="316"/>
            <p14:sldId id="350"/>
            <p14:sldId id="348"/>
            <p14:sldId id="340"/>
            <p14:sldId id="271"/>
            <p14:sldId id="332"/>
            <p14:sldId id="342"/>
            <p14:sldId id="343"/>
            <p14:sldId id="289"/>
            <p14:sldId id="341"/>
            <p14:sldId id="344"/>
            <p14:sldId id="345"/>
            <p14:sldId id="351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81235" autoAdjust="0"/>
  </p:normalViewPr>
  <p:slideViewPr>
    <p:cSldViewPr snapToGrid="0">
      <p:cViewPr varScale="1">
        <p:scale>
          <a:sx n="79" d="100"/>
          <a:sy n="79" d="100"/>
        </p:scale>
        <p:origin x="507" y="39"/>
      </p:cViewPr>
      <p:guideLst>
        <p:guide orient="horz" pos="105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9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wchuang01@gmail.com" userId="afcab4af7b2751ca" providerId="LiveId" clId="{387B87C0-1A7A-458A-B7D3-7AA50253D569}"/>
    <pc:docChg chg="undo custSel addSld modSld">
      <pc:chgData name="jwchuang01@gmail.com" userId="afcab4af7b2751ca" providerId="LiveId" clId="{387B87C0-1A7A-458A-B7D3-7AA50253D569}" dt="2022-12-15T02:02:56.569" v="476" actId="207"/>
      <pc:docMkLst>
        <pc:docMk/>
      </pc:docMkLst>
      <pc:sldChg chg="addSp modSp mod">
        <pc:chgData name="jwchuang01@gmail.com" userId="afcab4af7b2751ca" providerId="LiveId" clId="{387B87C0-1A7A-458A-B7D3-7AA50253D569}" dt="2022-12-14T19:16:01.106" v="210" actId="1582"/>
        <pc:sldMkLst>
          <pc:docMk/>
          <pc:sldMk cId="512023696" sldId="289"/>
        </pc:sldMkLst>
        <pc:spChg chg="mod">
          <ac:chgData name="jwchuang01@gmail.com" userId="afcab4af7b2751ca" providerId="LiveId" clId="{387B87C0-1A7A-458A-B7D3-7AA50253D569}" dt="2022-12-14T19:13:29.361" v="122" actId="20577"/>
          <ac:spMkLst>
            <pc:docMk/>
            <pc:sldMk cId="512023696" sldId="289"/>
            <ac:spMk id="3" creationId="{7E658B3D-20B6-435E-B15B-C0553C4AE19F}"/>
          </ac:spMkLst>
        </pc:spChg>
        <pc:spChg chg="add mod">
          <ac:chgData name="jwchuang01@gmail.com" userId="afcab4af7b2751ca" providerId="LiveId" clId="{387B87C0-1A7A-458A-B7D3-7AA50253D569}" dt="2022-12-14T19:15:22.605" v="178" actId="20577"/>
          <ac:spMkLst>
            <pc:docMk/>
            <pc:sldMk cId="512023696" sldId="289"/>
            <ac:spMk id="4" creationId="{2EA35870-FEF9-4D70-A8CC-3C7E726D9537}"/>
          </ac:spMkLst>
        </pc:spChg>
        <pc:spChg chg="add mod">
          <ac:chgData name="jwchuang01@gmail.com" userId="afcab4af7b2751ca" providerId="LiveId" clId="{387B87C0-1A7A-458A-B7D3-7AA50253D569}" dt="2022-12-14T19:15:20.471" v="177" actId="20577"/>
          <ac:spMkLst>
            <pc:docMk/>
            <pc:sldMk cId="512023696" sldId="289"/>
            <ac:spMk id="6" creationId="{7A71D035-A763-4FA7-959E-89AFA1AE182A}"/>
          </ac:spMkLst>
        </pc:spChg>
        <pc:spChg chg="add mod">
          <ac:chgData name="jwchuang01@gmail.com" userId="afcab4af7b2751ca" providerId="LiveId" clId="{387B87C0-1A7A-458A-B7D3-7AA50253D569}" dt="2022-12-14T19:15:36.105" v="206" actId="20577"/>
          <ac:spMkLst>
            <pc:docMk/>
            <pc:sldMk cId="512023696" sldId="289"/>
            <ac:spMk id="7" creationId="{4FDB7D0C-56CE-4796-B357-E3528236756B}"/>
          </ac:spMkLst>
        </pc:spChg>
        <pc:cxnChg chg="add mod">
          <ac:chgData name="jwchuang01@gmail.com" userId="afcab4af7b2751ca" providerId="LiveId" clId="{387B87C0-1A7A-458A-B7D3-7AA50253D569}" dt="2022-12-14T19:15:51.828" v="208" actId="1582"/>
          <ac:cxnSpMkLst>
            <pc:docMk/>
            <pc:sldMk cId="512023696" sldId="289"/>
            <ac:cxnSpMk id="9" creationId="{E75091E6-BED2-4A42-9530-43BCBB68AD91}"/>
          </ac:cxnSpMkLst>
        </pc:cxnChg>
        <pc:cxnChg chg="add mod">
          <ac:chgData name="jwchuang01@gmail.com" userId="afcab4af7b2751ca" providerId="LiveId" clId="{387B87C0-1A7A-458A-B7D3-7AA50253D569}" dt="2022-12-14T19:16:01.106" v="210" actId="1582"/>
          <ac:cxnSpMkLst>
            <pc:docMk/>
            <pc:sldMk cId="512023696" sldId="289"/>
            <ac:cxnSpMk id="11" creationId="{65506A9B-F891-4666-AFB0-C51688873706}"/>
          </ac:cxnSpMkLst>
        </pc:cxnChg>
      </pc:sldChg>
      <pc:sldChg chg="modSp mod">
        <pc:chgData name="jwchuang01@gmail.com" userId="afcab4af7b2751ca" providerId="LiveId" clId="{387B87C0-1A7A-458A-B7D3-7AA50253D569}" dt="2022-12-15T02:02:07.648" v="466" actId="20577"/>
        <pc:sldMkLst>
          <pc:docMk/>
          <pc:sldMk cId="3380962483" sldId="339"/>
        </pc:sldMkLst>
        <pc:spChg chg="mod">
          <ac:chgData name="jwchuang01@gmail.com" userId="afcab4af7b2751ca" providerId="LiveId" clId="{387B87C0-1A7A-458A-B7D3-7AA50253D569}" dt="2022-12-15T02:02:07.648" v="466" actId="20577"/>
          <ac:spMkLst>
            <pc:docMk/>
            <pc:sldMk cId="3380962483" sldId="339"/>
            <ac:spMk id="2" creationId="{7B35CD98-A615-4B24-88AF-38F79E221895}"/>
          </ac:spMkLst>
        </pc:spChg>
        <pc:spChg chg="mod">
          <ac:chgData name="jwchuang01@gmail.com" userId="afcab4af7b2751ca" providerId="LiveId" clId="{387B87C0-1A7A-458A-B7D3-7AA50253D569}" dt="2022-12-15T02:01:49.292" v="464" actId="20577"/>
          <ac:spMkLst>
            <pc:docMk/>
            <pc:sldMk cId="3380962483" sldId="339"/>
            <ac:spMk id="3" creationId="{0444302D-5229-455C-A696-E5D629BF2707}"/>
          </ac:spMkLst>
        </pc:spChg>
      </pc:sldChg>
      <pc:sldChg chg="addSp delSp modSp mod">
        <pc:chgData name="jwchuang01@gmail.com" userId="afcab4af7b2751ca" providerId="LiveId" clId="{387B87C0-1A7A-458A-B7D3-7AA50253D569}" dt="2022-12-14T19:27:55.125" v="443"/>
        <pc:sldMkLst>
          <pc:docMk/>
          <pc:sldMk cId="46043927" sldId="340"/>
        </pc:sldMkLst>
        <pc:spChg chg="del mod">
          <ac:chgData name="jwchuang01@gmail.com" userId="afcab4af7b2751ca" providerId="LiveId" clId="{387B87C0-1A7A-458A-B7D3-7AA50253D569}" dt="2022-12-14T19:27:55.125" v="443"/>
          <ac:spMkLst>
            <pc:docMk/>
            <pc:sldMk cId="46043927" sldId="340"/>
            <ac:spMk id="3" creationId="{7E658B3D-20B6-435E-B15B-C0553C4AE19F}"/>
          </ac:spMkLst>
        </pc:spChg>
        <pc:picChg chg="add mod">
          <ac:chgData name="jwchuang01@gmail.com" userId="afcab4af7b2751ca" providerId="LiveId" clId="{387B87C0-1A7A-458A-B7D3-7AA50253D569}" dt="2022-12-14T19:27:55.125" v="443"/>
          <ac:picMkLst>
            <pc:docMk/>
            <pc:sldMk cId="46043927" sldId="340"/>
            <ac:picMk id="6" creationId="{FB4A898B-197F-4620-9273-E6BCC1C051E1}"/>
          </ac:picMkLst>
        </pc:picChg>
      </pc:sldChg>
      <pc:sldChg chg="modSp mod">
        <pc:chgData name="jwchuang01@gmail.com" userId="afcab4af7b2751ca" providerId="LiveId" clId="{387B87C0-1A7A-458A-B7D3-7AA50253D569}" dt="2022-12-14T19:24:16.406" v="382" actId="27636"/>
        <pc:sldMkLst>
          <pc:docMk/>
          <pc:sldMk cId="696600140" sldId="341"/>
        </pc:sldMkLst>
        <pc:spChg chg="mod">
          <ac:chgData name="jwchuang01@gmail.com" userId="afcab4af7b2751ca" providerId="LiveId" clId="{387B87C0-1A7A-458A-B7D3-7AA50253D569}" dt="2022-12-14T19:24:16.406" v="382" actId="27636"/>
          <ac:spMkLst>
            <pc:docMk/>
            <pc:sldMk cId="696600140" sldId="341"/>
            <ac:spMk id="3" creationId="{7E658B3D-20B6-435E-B15B-C0553C4AE19F}"/>
          </ac:spMkLst>
        </pc:spChg>
      </pc:sldChg>
      <pc:sldChg chg="modSp add mod">
        <pc:chgData name="jwchuang01@gmail.com" userId="afcab4af7b2751ca" providerId="LiveId" clId="{387B87C0-1A7A-458A-B7D3-7AA50253D569}" dt="2022-12-14T19:26:45.241" v="442" actId="20577"/>
        <pc:sldMkLst>
          <pc:docMk/>
          <pc:sldMk cId="1428555975" sldId="344"/>
        </pc:sldMkLst>
        <pc:spChg chg="mod">
          <ac:chgData name="jwchuang01@gmail.com" userId="afcab4af7b2751ca" providerId="LiveId" clId="{387B87C0-1A7A-458A-B7D3-7AA50253D569}" dt="2022-12-14T19:25:23.827" v="390"/>
          <ac:spMkLst>
            <pc:docMk/>
            <pc:sldMk cId="1428555975" sldId="344"/>
            <ac:spMk id="2" creationId="{7DC51965-3B55-4A2C-8171-E572382DD444}"/>
          </ac:spMkLst>
        </pc:spChg>
        <pc:spChg chg="mod">
          <ac:chgData name="jwchuang01@gmail.com" userId="afcab4af7b2751ca" providerId="LiveId" clId="{387B87C0-1A7A-458A-B7D3-7AA50253D569}" dt="2022-12-14T19:26:45.241" v="442" actId="20577"/>
          <ac:spMkLst>
            <pc:docMk/>
            <pc:sldMk cId="1428555975" sldId="344"/>
            <ac:spMk id="3" creationId="{7E658B3D-20B6-435E-B15B-C0553C4AE19F}"/>
          </ac:spMkLst>
        </pc:spChg>
      </pc:sldChg>
      <pc:sldChg chg="modSp add mod">
        <pc:chgData name="jwchuang01@gmail.com" userId="afcab4af7b2751ca" providerId="LiveId" clId="{387B87C0-1A7A-458A-B7D3-7AA50253D569}" dt="2022-12-14T19:26:35.972" v="437" actId="20577"/>
        <pc:sldMkLst>
          <pc:docMk/>
          <pc:sldMk cId="681989420" sldId="345"/>
        </pc:sldMkLst>
        <pc:spChg chg="mod">
          <ac:chgData name="jwchuang01@gmail.com" userId="afcab4af7b2751ca" providerId="LiveId" clId="{387B87C0-1A7A-458A-B7D3-7AA50253D569}" dt="2022-12-14T19:25:16.488" v="387" actId="20577"/>
          <ac:spMkLst>
            <pc:docMk/>
            <pc:sldMk cId="681989420" sldId="345"/>
            <ac:spMk id="2" creationId="{7DC51965-3B55-4A2C-8171-E572382DD444}"/>
          </ac:spMkLst>
        </pc:spChg>
        <pc:spChg chg="mod">
          <ac:chgData name="jwchuang01@gmail.com" userId="afcab4af7b2751ca" providerId="LiveId" clId="{387B87C0-1A7A-458A-B7D3-7AA50253D569}" dt="2022-12-14T19:26:35.972" v="437" actId="20577"/>
          <ac:spMkLst>
            <pc:docMk/>
            <pc:sldMk cId="681989420" sldId="345"/>
            <ac:spMk id="3" creationId="{7E658B3D-20B6-435E-B15B-C0553C4AE19F}"/>
          </ac:spMkLst>
        </pc:spChg>
      </pc:sldChg>
      <pc:sldChg chg="addSp delSp modSp add mod">
        <pc:chgData name="jwchuang01@gmail.com" userId="afcab4af7b2751ca" providerId="LiveId" clId="{387B87C0-1A7A-458A-B7D3-7AA50253D569}" dt="2022-12-15T01:53:43.784" v="459"/>
        <pc:sldMkLst>
          <pc:docMk/>
          <pc:sldMk cId="3573938225" sldId="346"/>
        </pc:sldMkLst>
        <pc:spChg chg="mod">
          <ac:chgData name="jwchuang01@gmail.com" userId="afcab4af7b2751ca" providerId="LiveId" clId="{387B87C0-1A7A-458A-B7D3-7AA50253D569}" dt="2022-12-15T01:42:58.824" v="456" actId="20577"/>
          <ac:spMkLst>
            <pc:docMk/>
            <pc:sldMk cId="3573938225" sldId="346"/>
            <ac:spMk id="2" creationId="{7DC51965-3B55-4A2C-8171-E572382DD444}"/>
          </ac:spMkLst>
        </pc:spChg>
        <pc:spChg chg="del mod">
          <ac:chgData name="jwchuang01@gmail.com" userId="afcab4af7b2751ca" providerId="LiveId" clId="{387B87C0-1A7A-458A-B7D3-7AA50253D569}" dt="2022-12-15T01:53:43.784" v="459"/>
          <ac:spMkLst>
            <pc:docMk/>
            <pc:sldMk cId="3573938225" sldId="346"/>
            <ac:spMk id="3" creationId="{7E658B3D-20B6-435E-B15B-C0553C4AE19F}"/>
          </ac:spMkLst>
        </pc:spChg>
        <pc:picChg chg="add mod">
          <ac:chgData name="jwchuang01@gmail.com" userId="afcab4af7b2751ca" providerId="LiveId" clId="{387B87C0-1A7A-458A-B7D3-7AA50253D569}" dt="2022-12-15T01:53:43.784" v="459"/>
          <ac:picMkLst>
            <pc:docMk/>
            <pc:sldMk cId="3573938225" sldId="346"/>
            <ac:picMk id="6" creationId="{E4CA0AB7-6B38-40D8-A036-40B4210D6CA1}"/>
          </ac:picMkLst>
        </pc:picChg>
      </pc:sldChg>
      <pc:sldChg chg="addSp delSp modSp add">
        <pc:chgData name="jwchuang01@gmail.com" userId="afcab4af7b2751ca" providerId="LiveId" clId="{387B87C0-1A7A-458A-B7D3-7AA50253D569}" dt="2022-12-15T01:53:46.994" v="460"/>
        <pc:sldMkLst>
          <pc:docMk/>
          <pc:sldMk cId="273261611" sldId="347"/>
        </pc:sldMkLst>
        <pc:spChg chg="del">
          <ac:chgData name="jwchuang01@gmail.com" userId="afcab4af7b2751ca" providerId="LiveId" clId="{387B87C0-1A7A-458A-B7D3-7AA50253D569}" dt="2022-12-15T01:53:46.994" v="460"/>
          <ac:spMkLst>
            <pc:docMk/>
            <pc:sldMk cId="273261611" sldId="347"/>
            <ac:spMk id="3" creationId="{7E658B3D-20B6-435E-B15B-C0553C4AE19F}"/>
          </ac:spMkLst>
        </pc:spChg>
        <pc:picChg chg="add mod">
          <ac:chgData name="jwchuang01@gmail.com" userId="afcab4af7b2751ca" providerId="LiveId" clId="{387B87C0-1A7A-458A-B7D3-7AA50253D569}" dt="2022-12-15T01:53:46.994" v="460"/>
          <ac:picMkLst>
            <pc:docMk/>
            <pc:sldMk cId="273261611" sldId="347"/>
            <ac:picMk id="6" creationId="{60C36D6A-1903-4076-A019-7F39E6A5C421}"/>
          </ac:picMkLst>
        </pc:picChg>
      </pc:sldChg>
      <pc:sldChg chg="addSp delSp modSp add mod">
        <pc:chgData name="jwchuang01@gmail.com" userId="afcab4af7b2751ca" providerId="LiveId" clId="{387B87C0-1A7A-458A-B7D3-7AA50253D569}" dt="2022-12-15T01:54:04.556" v="463"/>
        <pc:sldMkLst>
          <pc:docMk/>
          <pc:sldMk cId="2973868655" sldId="348"/>
        </pc:sldMkLst>
        <pc:spChg chg="add del mod">
          <ac:chgData name="jwchuang01@gmail.com" userId="afcab4af7b2751ca" providerId="LiveId" clId="{387B87C0-1A7A-458A-B7D3-7AA50253D569}" dt="2022-12-15T01:54:04.556" v="463"/>
          <ac:spMkLst>
            <pc:docMk/>
            <pc:sldMk cId="2973868655" sldId="348"/>
            <ac:spMk id="4" creationId="{7D366C9D-3102-4A14-9484-E0FAC501D286}"/>
          </ac:spMkLst>
        </pc:spChg>
        <pc:picChg chg="del">
          <ac:chgData name="jwchuang01@gmail.com" userId="afcab4af7b2751ca" providerId="LiveId" clId="{387B87C0-1A7A-458A-B7D3-7AA50253D569}" dt="2022-12-15T01:54:00.016" v="462" actId="478"/>
          <ac:picMkLst>
            <pc:docMk/>
            <pc:sldMk cId="2973868655" sldId="348"/>
            <ac:picMk id="6" creationId="{FB4A898B-197F-4620-9273-E6BCC1C051E1}"/>
          </ac:picMkLst>
        </pc:picChg>
        <pc:picChg chg="add mod">
          <ac:chgData name="jwchuang01@gmail.com" userId="afcab4af7b2751ca" providerId="LiveId" clId="{387B87C0-1A7A-458A-B7D3-7AA50253D569}" dt="2022-12-15T01:54:04.556" v="463"/>
          <ac:picMkLst>
            <pc:docMk/>
            <pc:sldMk cId="2973868655" sldId="348"/>
            <ac:picMk id="8" creationId="{06D92B54-912E-479A-B4B1-A26EDFE6C163}"/>
          </ac:picMkLst>
        </pc:picChg>
      </pc:sldChg>
      <pc:sldChg chg="modSp add mod">
        <pc:chgData name="jwchuang01@gmail.com" userId="afcab4af7b2751ca" providerId="LiveId" clId="{387B87C0-1A7A-458A-B7D3-7AA50253D569}" dt="2022-12-15T02:02:21.730" v="469" actId="207"/>
        <pc:sldMkLst>
          <pc:docMk/>
          <pc:sldMk cId="8405467" sldId="349"/>
        </pc:sldMkLst>
        <pc:spChg chg="mod">
          <ac:chgData name="jwchuang01@gmail.com" userId="afcab4af7b2751ca" providerId="LiveId" clId="{387B87C0-1A7A-458A-B7D3-7AA50253D569}" dt="2022-12-15T02:02:14.869" v="468" actId="20577"/>
          <ac:spMkLst>
            <pc:docMk/>
            <pc:sldMk cId="8405467" sldId="349"/>
            <ac:spMk id="2" creationId="{7B35CD98-A615-4B24-88AF-38F79E221895}"/>
          </ac:spMkLst>
        </pc:spChg>
        <pc:spChg chg="mod">
          <ac:chgData name="jwchuang01@gmail.com" userId="afcab4af7b2751ca" providerId="LiveId" clId="{387B87C0-1A7A-458A-B7D3-7AA50253D569}" dt="2022-12-15T02:02:21.730" v="469" actId="207"/>
          <ac:spMkLst>
            <pc:docMk/>
            <pc:sldMk cId="8405467" sldId="349"/>
            <ac:spMk id="3" creationId="{0444302D-5229-455C-A696-E5D629BF2707}"/>
          </ac:spMkLst>
        </pc:spChg>
      </pc:sldChg>
      <pc:sldChg chg="modSp add mod">
        <pc:chgData name="jwchuang01@gmail.com" userId="afcab4af7b2751ca" providerId="LiveId" clId="{387B87C0-1A7A-458A-B7D3-7AA50253D569}" dt="2022-12-15T02:02:39.342" v="472" actId="207"/>
        <pc:sldMkLst>
          <pc:docMk/>
          <pc:sldMk cId="3258973502" sldId="350"/>
        </pc:sldMkLst>
        <pc:spChg chg="mod">
          <ac:chgData name="jwchuang01@gmail.com" userId="afcab4af7b2751ca" providerId="LiveId" clId="{387B87C0-1A7A-458A-B7D3-7AA50253D569}" dt="2022-12-15T02:02:39.342" v="472" actId="207"/>
          <ac:spMkLst>
            <pc:docMk/>
            <pc:sldMk cId="3258973502" sldId="350"/>
            <ac:spMk id="3" creationId="{0444302D-5229-455C-A696-E5D629BF2707}"/>
          </ac:spMkLst>
        </pc:spChg>
      </pc:sldChg>
      <pc:sldChg chg="modSp add mod">
        <pc:chgData name="jwchuang01@gmail.com" userId="afcab4af7b2751ca" providerId="LiveId" clId="{387B87C0-1A7A-458A-B7D3-7AA50253D569}" dt="2022-12-15T02:02:56.569" v="476" actId="207"/>
        <pc:sldMkLst>
          <pc:docMk/>
          <pc:sldMk cId="2263096212" sldId="351"/>
        </pc:sldMkLst>
        <pc:spChg chg="mod">
          <ac:chgData name="jwchuang01@gmail.com" userId="afcab4af7b2751ca" providerId="LiveId" clId="{387B87C0-1A7A-458A-B7D3-7AA50253D569}" dt="2022-12-15T02:02:56.569" v="476" actId="207"/>
          <ac:spMkLst>
            <pc:docMk/>
            <pc:sldMk cId="2263096212" sldId="351"/>
            <ac:spMk id="3" creationId="{0444302D-5229-455C-A696-E5D629BF27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F17B52B-C5ED-49A5-9C37-806B183A4E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2B6A5A-4F42-4BCD-93B1-A4E6D60701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E79B1-EB1A-4B42-A3E4-97F6A2AA80AB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3921F6-D33B-4745-BF14-3283E0D454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2C0B90-93AE-4DBA-8E36-098498E89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40671-6790-4FFA-89E8-58798C0B5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8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2022/12/15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50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631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91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90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43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41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2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815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84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33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23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62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31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2247A96B-55EE-4482-8602-7ED43F432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CC68109-F503-433F-A3AC-408D4DFEE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089BFB-1864-43D0-B5A5-CCE441D29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C6E79C-8C6B-4657-AF08-6030F576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4815ECC-D564-4E70-8DF2-69078BE7875F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200811-40EB-402A-99E5-8A6244D2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18013-6ABE-48C7-81DA-0ADB8D83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9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E9D42-E3E2-4971-8F47-ACBF828A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FDE358-6CC2-4F87-AAC0-DD2BAF35A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FC076-1739-4865-988D-6BA5B1E7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3DD6ECF-C089-405B-AC93-5118EFF8BBB6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F0E801-3137-4003-B1EC-B78F8988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7B70C-E584-466F-905C-52FD18D3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79951AB-553B-461A-84A5-1AF805C3E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4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ACFF41-BC17-4CAC-9D97-B3E31D616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47F84D-3EE5-4FBD-9F70-4379EF08F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9DA14C-5B5C-4A85-87C4-59AEDEE7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6357D8C-541D-4E8A-9D62-CD397C305041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63C3BB-2112-4F79-A212-07E9DD8C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EE0A10-1970-4D0D-B3D1-356B4C2A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833B2E1-CBF8-4350-89CD-75D088E6E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3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E4F1B-0DF3-4A69-867A-A2ABCE70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9BCF3-D7B1-4656-B3ED-DD305095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6120EE-F7CF-4055-AFA0-1D60D689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C353E2A-D468-42D4-B95B-D083617748B9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44779-3B33-4ED8-9DF8-98E7C894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E16BC-6298-4EB6-87B4-D1B7DAEB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FF09C93-0F04-4DDF-81F5-C755E90ECA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545A-3912-49F6-B0A6-C9E5C46F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6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534032-8A69-40D5-A837-30CAAEA2D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A2A9A-92CC-4F44-94A4-0E4E6F4F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4AD58FD-9B8B-4B75-A125-75D0E225B163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69C43-2B8B-46B6-B591-651DBB67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2A8A4A-D4F5-4872-B630-A2A3F112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9B0A3D2-747C-4A0C-AF84-B656C257D1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9E9C8-7952-4651-92AA-DEBAC249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E5D6B-8227-4283-B342-9F1B1CCB4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D14B90-5FFF-47FB-8275-74216F198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25D99A-AA3B-43A0-883A-5164070C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530E546-62A0-4324-90D2-C64DBE828A43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DB0A36-C14E-43E5-95C1-03B2A0F6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EE7D81-F525-4943-AAC3-7F2C79E8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ABA361-F882-4706-B910-F04A63C25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6A43F-76E8-42E1-80D3-903CFAF6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186F8-2A56-432E-AC37-9F1BDD7E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8BB4BD-1B97-4C11-A815-AD5978284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47CF0B2-3750-4ED5-BEA1-D6C122E6A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4B6FC5-8853-4258-B730-B2D8A3457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32E852-DF20-4E3F-916C-73F27F57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23B845D1-7E58-4D56-9D2C-E7C4F468F1A7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4516C7-AFF1-485A-808C-BADB0F52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6471C8-9FA6-4185-846C-791C3B6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7518F79-FD38-4772-9ACF-82D4D7C0B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7C197-77AD-4983-8395-2CD7356D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B1FACC-8555-4C7B-8118-FE7BA43D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15663873-6E6A-47C2-B30A-E11F3F3F4292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595BA8-3517-4688-993C-57C0C70E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EEF366-C6E9-47B3-85FF-B04A6048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F6F6AEA-8433-4805-8C31-CA5F29E7FF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EDDE41-9924-4AE4-B0EB-377C8490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A804300-340F-4666-B5DD-9B4A9515F3E4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6B89B5-F3F1-48FF-83A7-C6ECADEF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4EEDAA-B5B2-40E2-8516-23586A78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A809CA-8AB8-4CC4-834E-C074484405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3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6C1E7-C3A5-483D-8FA1-4BA05964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5C677-4432-4B6E-BA97-1D607D8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sz="2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sz="2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D9F116-40DC-4F25-87BA-FEF1445A6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3B6AED-4788-4035-9CD4-786DA91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8728CD89-BEAC-4BD7-B611-D0AC8782BCED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6A0557-C7D8-4897-81E4-3FA9BD9B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D92011-BEF7-4060-8294-51FF2E12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C5F55BF-8405-4510-8C07-373B98C84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1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83FCE-05CE-4DB1-AAB0-80EEF6A7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C2E27B-24D4-47CB-BEE4-FC0F0CB25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0B5C5E-2A2A-4BEC-B3A3-58EFE2569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E5914-4780-4623-984E-B1F751A5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4C92E972-9527-48BA-ABE1-BB9C17ED7431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354201-2A40-4533-B0F9-7953151A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10EC24-6557-4D7D-A84F-C64E0E8E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BEB1D80-3376-4D9F-8855-9FDABE34F8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190" y="133604"/>
            <a:ext cx="3213932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80DEB92-2797-435A-8937-AF15D088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E2D38C-D519-48EC-8D85-C10A3A0B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95CACB-BC8E-457A-8530-789AB1A54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7E9BC08B-076E-4B68-8A46-ED2629AFDEA3}" type="datetime1">
              <a:rPr lang="zh-TW" altLang="en-US" smtClean="0"/>
              <a:pPr/>
              <a:t>2022/12/15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CB00DE-5A62-416C-8FC0-969F67C8C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DABDA9-7CEC-401D-A2DB-2DAB69EE3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44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904867A-352B-4A32-B2F9-5DDE1B608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781" y="4930077"/>
            <a:ext cx="3830438" cy="703079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Je-Wei Chuang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86C54-26BA-451B-90F2-5EE0F0F3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4754706-8C6E-4DF7-99F8-CA41E0712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59" y="1927923"/>
            <a:ext cx="10241281" cy="2098309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DNA Methylation Score for Fetal Exposure to Maternal Smoking: Development and Validation in Samples Collected from Adolescents and Adults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Selection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Smaller p-value means larger difference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Threshold for significant difference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Pick </a:t>
            </a:r>
            <a:r>
              <a:rPr lang="en-US" altLang="zh-TW" dirty="0" err="1">
                <a:cs typeface="Times New Roman" panose="02020603050405020304" pitchFamily="18" charset="0"/>
              </a:rPr>
              <a:t>CpGs</a:t>
            </a:r>
            <a:r>
              <a:rPr lang="en-US" altLang="zh-TW" dirty="0">
                <a:cs typeface="Times New Roman" panose="02020603050405020304" pitchFamily="18" charset="0"/>
              </a:rPr>
              <a:t> with significant difference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8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Selection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cs typeface="Times New Roman" panose="02020603050405020304" pitchFamily="18" charset="0"/>
              </a:rPr>
              <a:t>Bonferroni correction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Control false alarm (including too much sites)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Divide threshold by total number of sites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Larger miss</a:t>
            </a:r>
          </a:p>
          <a:p>
            <a:r>
              <a:rPr lang="en-US" altLang="zh-TW" sz="2800" dirty="0">
                <a:cs typeface="Times New Roman" panose="02020603050405020304" pitchFamily="18" charset="0"/>
              </a:rPr>
              <a:t>Use a p-value threshold between to </a:t>
            </a:r>
            <a:r>
              <a:rPr lang="en-US" altLang="zh-TW" sz="2800">
                <a:cs typeface="Times New Roman" panose="02020603050405020304" pitchFamily="18" charset="0"/>
              </a:rPr>
              <a:t>strike balance</a:t>
            </a:r>
            <a:endParaRPr lang="en-US" altLang="zh-TW" sz="2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3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Imbalance Data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SMOTE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Create artificial data rather than simply resample</a:t>
            </a:r>
          </a:p>
          <a:p>
            <a:pPr lvl="1"/>
            <a:r>
              <a:rPr lang="en-US" altLang="zh-TW" dirty="0">
                <a:cs typeface="Times New Roman" panose="02020603050405020304" pitchFamily="18" charset="0"/>
              </a:rPr>
              <a:t>Make the cost of making mistake in minority higher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A35870-FEF9-4D70-A8CC-3C7E726D9537}"/>
              </a:ext>
            </a:extLst>
          </p:cNvPr>
          <p:cNvSpPr/>
          <p:nvPr/>
        </p:nvSpPr>
        <p:spPr>
          <a:xfrm>
            <a:off x="1429128" y="4026993"/>
            <a:ext cx="2361696" cy="1562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Find neighbors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71D035-A763-4FA7-959E-89AFA1AE182A}"/>
              </a:ext>
            </a:extLst>
          </p:cNvPr>
          <p:cNvSpPr/>
          <p:nvPr/>
        </p:nvSpPr>
        <p:spPr>
          <a:xfrm>
            <a:off x="4915152" y="4026992"/>
            <a:ext cx="2361696" cy="1562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Random select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DB7D0C-56CE-4796-B357-E3528236756B}"/>
              </a:ext>
            </a:extLst>
          </p:cNvPr>
          <p:cNvSpPr/>
          <p:nvPr/>
        </p:nvSpPr>
        <p:spPr>
          <a:xfrm>
            <a:off x="8401176" y="4026991"/>
            <a:ext cx="2361696" cy="1562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Interpolation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75091E6-BED2-4A42-9530-43BCBB68AD9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790824" y="4808169"/>
            <a:ext cx="11243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5506A9B-F891-4666-AFB0-C5168887370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276848" y="4808168"/>
            <a:ext cx="112432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2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Gradient boosting machine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Elastic net regression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Random forest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SVM</a:t>
            </a:r>
          </a:p>
          <a:p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Linear discriminant analysis</a:t>
            </a:r>
          </a:p>
          <a:p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K-nearest neighbor</a:t>
            </a:r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60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Linear discriminant analysis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TBD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5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Find k nearest neighbor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Classify by voting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8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5CD98-A615-4B24-88AF-38F79E22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44302D-5229-455C-A696-E5D629BF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Methods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ABF5D-82A9-418E-B360-E90F6FC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09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Result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4CA0AB7-6B38-40D8-A036-40B4210D6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93" y="1966898"/>
            <a:ext cx="8591613" cy="3933854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3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Result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0C36D6A-1903-4076-A019-7F39E6A5C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03" y="1690688"/>
            <a:ext cx="5533593" cy="4486275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6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5CD98-A615-4B24-88AF-38F79E22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44302D-5229-455C-A696-E5D629BF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Methods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ABF5D-82A9-418E-B360-E90F6FC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5CD98-A615-4B24-88AF-38F79E22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44302D-5229-455C-A696-E5D629BF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cs typeface="Times New Roman" panose="02020603050405020304" pitchFamily="18" charset="0"/>
              </a:rPr>
              <a:t>Methods</a:t>
            </a:r>
            <a:endParaRPr lang="en-US" altLang="zh-TW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ABF5D-82A9-418E-B360-E90F6FC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6E399-EFDA-4B88-BFAC-B2BD04CB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243B66-B1B6-4D39-9B42-31DC9285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Fetal exposure to maternal smoking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Model selection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64B457-20BA-4C3F-89D8-903E53A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60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5CD98-A615-4B24-88AF-38F79E22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44302D-5229-455C-A696-E5D629BF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cs typeface="Times New Roman" panose="02020603050405020304" pitchFamily="18" charset="0"/>
              </a:rPr>
              <a:t>Methods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ABF5D-82A9-418E-B360-E90F6FC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97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Sets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6D92B54-912E-479A-B4B1-A26EDFE6C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48" y="1690688"/>
            <a:ext cx="8610303" cy="4486275"/>
          </a:xfrm>
        </p:spPr>
      </p:pic>
    </p:spTree>
    <p:extLst>
      <p:ext uri="{BB962C8B-B14F-4D97-AF65-F5344CB8AC3E}">
        <p14:creationId xmlns:p14="http://schemas.microsoft.com/office/powerpoint/2010/main" val="297386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Sets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B4A898B-197F-4620-9273-E6BCC1C05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18" y="1796239"/>
            <a:ext cx="8648763" cy="4819685"/>
          </a:xfr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Preprocessing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658B3D-20B6-435E-B15B-C0553C4A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0787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cs typeface="Times New Roman" panose="02020603050405020304" pitchFamily="18" charset="0"/>
              </a:rPr>
              <a:t>Data selection</a:t>
            </a:r>
          </a:p>
          <a:p>
            <a:pPr lvl="1" algn="just"/>
            <a:r>
              <a:rPr lang="en-US" altLang="zh-TW" sz="2000" dirty="0">
                <a:cs typeface="Times New Roman" panose="02020603050405020304" pitchFamily="18" charset="0"/>
              </a:rPr>
              <a:t>P-value </a:t>
            </a:r>
          </a:p>
          <a:p>
            <a:pPr lvl="1" algn="just"/>
            <a:r>
              <a:rPr lang="en-US" altLang="zh-TW" sz="2000" dirty="0">
                <a:cs typeface="Times New Roman" panose="02020603050405020304" pitchFamily="18" charset="0"/>
              </a:rPr>
              <a:t>Significant difference</a:t>
            </a:r>
          </a:p>
          <a:p>
            <a:pPr lvl="1" algn="just"/>
            <a:r>
              <a:rPr lang="en-US" altLang="zh-TW" sz="2000" dirty="0">
                <a:cs typeface="Times New Roman" panose="02020603050405020304" pitchFamily="18" charset="0"/>
              </a:rPr>
              <a:t>Bonferroni correction</a:t>
            </a:r>
          </a:p>
          <a:p>
            <a:pPr algn="just"/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Imbalance data</a:t>
            </a:r>
          </a:p>
          <a:p>
            <a:pPr lvl="1" algn="just"/>
            <a:r>
              <a:rPr lang="en-US" altLang="zh-TW" sz="2000" dirty="0">
                <a:cs typeface="Times New Roman" panose="02020603050405020304" pitchFamily="18" charset="0"/>
              </a:rPr>
              <a:t>Synthetic minority oversampling technique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51965-3B55-4A2C-8171-E572382D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</a:rPr>
              <a:t>Selection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658B3D-20B6-435E-B15B-C0553C4AE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cs typeface="Times New Roman" panose="02020603050405020304" pitchFamily="18" charset="0"/>
                  </a:rPr>
                  <a:t>T value: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zh-TW" dirty="0"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cs typeface="Times New Roman" panose="02020603050405020304" pitchFamily="18" charset="0"/>
                  </a:rPr>
                  <a:t>P value: Probability larger than T value under Student's t-distribution</a:t>
                </a:r>
              </a:p>
              <a:p>
                <a:r>
                  <a:rPr lang="en-US" altLang="zh-TW" dirty="0">
                    <a:cs typeface="Times New Roman" panose="02020603050405020304" pitchFamily="18" charset="0"/>
                  </a:rPr>
                  <a:t>Student's t-distribution</a:t>
                </a:r>
              </a:p>
              <a:p>
                <a:pPr lvl="1"/>
                <a:r>
                  <a:rPr lang="en-US" altLang="zh-TW" dirty="0">
                    <a:cs typeface="Times New Roman" panose="02020603050405020304" pitchFamily="18" charset="0"/>
                  </a:rPr>
                  <a:t>Based on degree of freedom</a:t>
                </a:r>
              </a:p>
              <a:p>
                <a:pPr lvl="1"/>
                <a:r>
                  <a:rPr lang="en-US" altLang="zh-TW" dirty="0">
                    <a:cs typeface="Times New Roman" panose="02020603050405020304" pitchFamily="18" charset="0"/>
                  </a:rPr>
                  <a:t>Converge to normal distribution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658B3D-20B6-435E-B15B-C0553C4AE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DB81DD-25D0-4B7D-85DA-0194767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fld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1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4526</TotalTime>
  <Words>223</Words>
  <Application>Microsoft Office PowerPoint</Application>
  <PresentationFormat>寬螢幕</PresentationFormat>
  <Paragraphs>96</Paragraphs>
  <Slides>18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Arial</vt:lpstr>
      <vt:lpstr>Calibri</vt:lpstr>
      <vt:lpstr>Cambria Math</vt:lpstr>
      <vt:lpstr>Times New Roman</vt:lpstr>
      <vt:lpstr>Office 佈景主題</vt:lpstr>
      <vt:lpstr>Machine Learning-Based DNA Methylation Score for Fetal Exposure to Maternal Smoking: Development and Validation in Samples Collected from Adolescents and Adults</vt:lpstr>
      <vt:lpstr>Outline</vt:lpstr>
      <vt:lpstr>PowerPoint 簡報</vt:lpstr>
      <vt:lpstr>Introduction</vt:lpstr>
      <vt:lpstr>PowerPoint 簡報</vt:lpstr>
      <vt:lpstr>Data Sets</vt:lpstr>
      <vt:lpstr>Data Sets</vt:lpstr>
      <vt:lpstr>Data Preprocessing</vt:lpstr>
      <vt:lpstr>Selection</vt:lpstr>
      <vt:lpstr>Selection</vt:lpstr>
      <vt:lpstr>Selection</vt:lpstr>
      <vt:lpstr>Imbalance Data</vt:lpstr>
      <vt:lpstr>Models</vt:lpstr>
      <vt:lpstr>Linear discriminant analysis</vt:lpstr>
      <vt:lpstr>KNN</vt:lpstr>
      <vt:lpstr>PowerPoint 簡報</vt:lpstr>
      <vt:lpstr>Result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jwchuang01@gmail.com</cp:lastModifiedBy>
  <cp:revision>171</cp:revision>
  <dcterms:created xsi:type="dcterms:W3CDTF">2019-11-20T05:36:16Z</dcterms:created>
  <dcterms:modified xsi:type="dcterms:W3CDTF">2022-12-15T02:02:58Z</dcterms:modified>
</cp:coreProperties>
</file>