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97" r:id="rId3"/>
    <p:sldId id="316" r:id="rId4"/>
    <p:sldId id="320" r:id="rId5"/>
    <p:sldId id="317" r:id="rId6"/>
    <p:sldId id="318" r:id="rId7"/>
    <p:sldId id="292" r:id="rId8"/>
    <p:sldId id="319" r:id="rId9"/>
    <p:sldId id="290" r:id="rId10"/>
    <p:sldId id="291" r:id="rId11"/>
    <p:sldId id="322" r:id="rId12"/>
    <p:sldId id="310" r:id="rId13"/>
    <p:sldId id="321" r:id="rId14"/>
    <p:sldId id="314" r:id="rId15"/>
    <p:sldId id="295" r:id="rId16"/>
    <p:sldId id="296" r:id="rId17"/>
    <p:sldId id="288"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8E5DCC7-D723-4AB8-A217-A72C60AFA96C}">
          <p14:sldIdLst>
            <p14:sldId id="256"/>
            <p14:sldId id="297"/>
            <p14:sldId id="316"/>
            <p14:sldId id="320"/>
            <p14:sldId id="317"/>
            <p14:sldId id="318"/>
            <p14:sldId id="292"/>
            <p14:sldId id="319"/>
            <p14:sldId id="290"/>
            <p14:sldId id="291"/>
            <p14:sldId id="322"/>
            <p14:sldId id="310"/>
            <p14:sldId id="321"/>
            <p14:sldId id="314"/>
            <p14:sldId id="295"/>
            <p14:sldId id="296"/>
            <p14:sldId id="288"/>
          </p14:sldIdLst>
        </p14:section>
      </p14:sectionLst>
    </p:ext>
    <p:ext uri="{EFAFB233-063F-42B5-8137-9DF3F51BA10A}">
      <p15:sldGuideLst xmlns:p15="http://schemas.microsoft.com/office/powerpoint/2012/main">
        <p15:guide id="1" orient="horz" pos="10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E29D1-8057-4046-B5C2-9B9FCC4B8105}" v="51" dt="2019-11-26T07:49:02.344"/>
    <p1510:client id="{94991220-66C0-42C5-9DE3-D67D283E68C9}" v="8" dt="2019-11-26T10:15:37.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79577" autoAdjust="0"/>
  </p:normalViewPr>
  <p:slideViewPr>
    <p:cSldViewPr snapToGrid="0">
      <p:cViewPr varScale="1">
        <p:scale>
          <a:sx n="63" d="100"/>
          <a:sy n="63" d="100"/>
        </p:scale>
        <p:origin x="78" y="606"/>
      </p:cViewPr>
      <p:guideLst>
        <p:guide orient="horz" pos="1056"/>
        <p:guide pos="3840"/>
      </p:guideLst>
    </p:cSldViewPr>
  </p:slideViewPr>
  <p:notesTextViewPr>
    <p:cViewPr>
      <p:scale>
        <a:sx n="100" d="100"/>
        <a:sy n="100" d="100"/>
      </p:scale>
      <p:origin x="0" y="0"/>
    </p:cViewPr>
  </p:notesTextViewPr>
  <p:notesViewPr>
    <p:cSldViewPr snapToGrid="0">
      <p:cViewPr varScale="1">
        <p:scale>
          <a:sx n="33" d="100"/>
          <a:sy n="33"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 David" userId="037826f5a7f235e0" providerId="LiveId" clId="{94991220-66C0-42C5-9DE3-D67D283E68C9}"/>
    <pc:docChg chg="custSel addSld delSld modSld modSection">
      <pc:chgData name="Hsu David" userId="037826f5a7f235e0" providerId="LiveId" clId="{94991220-66C0-42C5-9DE3-D67D283E68C9}" dt="2019-11-26T10:23:45.334" v="825" actId="20577"/>
      <pc:docMkLst>
        <pc:docMk/>
      </pc:docMkLst>
      <pc:sldChg chg="modSp">
        <pc:chgData name="Hsu David" userId="037826f5a7f235e0" providerId="LiveId" clId="{94991220-66C0-42C5-9DE3-D67D283E68C9}" dt="2019-11-26T10:07:26.348" v="62" actId="20577"/>
        <pc:sldMkLst>
          <pc:docMk/>
          <pc:sldMk cId="35659222" sldId="256"/>
        </pc:sldMkLst>
        <pc:spChg chg="mod">
          <ac:chgData name="Hsu David" userId="037826f5a7f235e0" providerId="LiveId" clId="{94991220-66C0-42C5-9DE3-D67D283E68C9}" dt="2019-11-26T10:07:26.348" v="62" actId="20577"/>
          <ac:spMkLst>
            <pc:docMk/>
            <pc:sldMk cId="35659222" sldId="256"/>
            <ac:spMk id="3" creationId="{1904867A-352B-4A32-B2F9-5DDE1B608E3F}"/>
          </ac:spMkLst>
        </pc:spChg>
        <pc:spChg chg="mod">
          <ac:chgData name="Hsu David" userId="037826f5a7f235e0" providerId="LiveId" clId="{94991220-66C0-42C5-9DE3-D67D283E68C9}" dt="2019-11-26T10:05:57.806" v="22" actId="20577"/>
          <ac:spMkLst>
            <pc:docMk/>
            <pc:sldMk cId="35659222" sldId="256"/>
            <ac:spMk id="5" creationId="{F4754706-8C6E-4DF7-99F8-CA41E07124BD}"/>
          </ac:spMkLst>
        </pc:spChg>
      </pc:sldChg>
      <pc:sldChg chg="del">
        <pc:chgData name="Hsu David" userId="037826f5a7f235e0" providerId="LiveId" clId="{94991220-66C0-42C5-9DE3-D67D283E68C9}" dt="2019-11-26T10:08:01.693" v="123" actId="2696"/>
        <pc:sldMkLst>
          <pc:docMk/>
          <pc:sldMk cId="1147799828" sldId="270"/>
        </pc:sldMkLst>
      </pc:sldChg>
      <pc:sldChg chg="addSp delSp modSp">
        <pc:chgData name="Hsu David" userId="037826f5a7f235e0" providerId="LiveId" clId="{94991220-66C0-42C5-9DE3-D67D283E68C9}" dt="2019-11-26T10:23:45.334" v="825" actId="20577"/>
        <pc:sldMkLst>
          <pc:docMk/>
          <pc:sldMk cId="145083059" sldId="271"/>
        </pc:sldMkLst>
        <pc:spChg chg="mod">
          <ac:chgData name="Hsu David" userId="037826f5a7f235e0" providerId="LiveId" clId="{94991220-66C0-42C5-9DE3-D67D283E68C9}" dt="2019-11-26T10:23:45.334" v="825" actId="20577"/>
          <ac:spMkLst>
            <pc:docMk/>
            <pc:sldMk cId="145083059" sldId="271"/>
            <ac:spMk id="3" creationId="{7E658B3D-20B6-435E-B15B-C0553C4AE19F}"/>
          </ac:spMkLst>
        </pc:spChg>
        <pc:graphicFrameChg chg="add del modGraphic">
          <ac:chgData name="Hsu David" userId="037826f5a7f235e0" providerId="LiveId" clId="{94991220-66C0-42C5-9DE3-D67D283E68C9}" dt="2019-11-26T10:23:39.185" v="813" actId="478"/>
          <ac:graphicFrameMkLst>
            <pc:docMk/>
            <pc:sldMk cId="145083059" sldId="271"/>
            <ac:graphicFrameMk id="6" creationId="{939CBA00-0AFF-4AC0-9B10-CEC76CAFD06C}"/>
          </ac:graphicFrameMkLst>
        </pc:graphicFrameChg>
      </pc:sldChg>
      <pc:sldChg chg="del">
        <pc:chgData name="Hsu David" userId="037826f5a7f235e0" providerId="LiveId" clId="{94991220-66C0-42C5-9DE3-D67D283E68C9}" dt="2019-11-26T10:08:03.684" v="128" actId="2696"/>
        <pc:sldMkLst>
          <pc:docMk/>
          <pc:sldMk cId="1263772234" sldId="272"/>
        </pc:sldMkLst>
      </pc:sldChg>
      <pc:sldChg chg="del">
        <pc:chgData name="Hsu David" userId="037826f5a7f235e0" providerId="LiveId" clId="{94991220-66C0-42C5-9DE3-D67D283E68C9}" dt="2019-11-26T10:08:06.386" v="133" actId="2696"/>
        <pc:sldMkLst>
          <pc:docMk/>
          <pc:sldMk cId="3659640686" sldId="273"/>
        </pc:sldMkLst>
      </pc:sldChg>
      <pc:sldChg chg="del">
        <pc:chgData name="Hsu David" userId="037826f5a7f235e0" providerId="LiveId" clId="{94991220-66C0-42C5-9DE3-D67D283E68C9}" dt="2019-11-26T10:08:00.598" v="120" actId="2696"/>
        <pc:sldMkLst>
          <pc:docMk/>
          <pc:sldMk cId="1968434566" sldId="274"/>
        </pc:sldMkLst>
      </pc:sldChg>
      <pc:sldChg chg="del">
        <pc:chgData name="Hsu David" userId="037826f5a7f235e0" providerId="LiveId" clId="{94991220-66C0-42C5-9DE3-D67D283E68C9}" dt="2019-11-26T10:08:00.860" v="121" actId="2696"/>
        <pc:sldMkLst>
          <pc:docMk/>
          <pc:sldMk cId="1666549545" sldId="275"/>
        </pc:sldMkLst>
      </pc:sldChg>
      <pc:sldChg chg="del">
        <pc:chgData name="Hsu David" userId="037826f5a7f235e0" providerId="LiveId" clId="{94991220-66C0-42C5-9DE3-D67D283E68C9}" dt="2019-11-26T10:08:01.250" v="122" actId="2696"/>
        <pc:sldMkLst>
          <pc:docMk/>
          <pc:sldMk cId="699866084" sldId="276"/>
        </pc:sldMkLst>
      </pc:sldChg>
      <pc:sldChg chg="del">
        <pc:chgData name="Hsu David" userId="037826f5a7f235e0" providerId="LiveId" clId="{94991220-66C0-42C5-9DE3-D67D283E68C9}" dt="2019-11-26T10:08:02.320" v="124" actId="2696"/>
        <pc:sldMkLst>
          <pc:docMk/>
          <pc:sldMk cId="1543244367" sldId="277"/>
        </pc:sldMkLst>
      </pc:sldChg>
      <pc:sldChg chg="del">
        <pc:chgData name="Hsu David" userId="037826f5a7f235e0" providerId="LiveId" clId="{94991220-66C0-42C5-9DE3-D67D283E68C9}" dt="2019-11-26T10:08:02.602" v="125" actId="2696"/>
        <pc:sldMkLst>
          <pc:docMk/>
          <pc:sldMk cId="2866766596" sldId="278"/>
        </pc:sldMkLst>
      </pc:sldChg>
      <pc:sldChg chg="del">
        <pc:chgData name="Hsu David" userId="037826f5a7f235e0" providerId="LiveId" clId="{94991220-66C0-42C5-9DE3-D67D283E68C9}" dt="2019-11-26T10:08:03.223" v="127" actId="2696"/>
        <pc:sldMkLst>
          <pc:docMk/>
          <pc:sldMk cId="2079186322" sldId="279"/>
        </pc:sldMkLst>
      </pc:sldChg>
      <pc:sldChg chg="del">
        <pc:chgData name="Hsu David" userId="037826f5a7f235e0" providerId="LiveId" clId="{94991220-66C0-42C5-9DE3-D67D283E68C9}" dt="2019-11-26T10:08:02.856" v="126" actId="2696"/>
        <pc:sldMkLst>
          <pc:docMk/>
          <pc:sldMk cId="2918996871" sldId="280"/>
        </pc:sldMkLst>
      </pc:sldChg>
      <pc:sldChg chg="del">
        <pc:chgData name="Hsu David" userId="037826f5a7f235e0" providerId="LiveId" clId="{94991220-66C0-42C5-9DE3-D67D283E68C9}" dt="2019-11-26T10:08:04.074" v="129" actId="2696"/>
        <pc:sldMkLst>
          <pc:docMk/>
          <pc:sldMk cId="3743987916" sldId="281"/>
        </pc:sldMkLst>
      </pc:sldChg>
      <pc:sldChg chg="del">
        <pc:chgData name="Hsu David" userId="037826f5a7f235e0" providerId="LiveId" clId="{94991220-66C0-42C5-9DE3-D67D283E68C9}" dt="2019-11-26T10:08:04.429" v="130" actId="2696"/>
        <pc:sldMkLst>
          <pc:docMk/>
          <pc:sldMk cId="1929813069" sldId="282"/>
        </pc:sldMkLst>
      </pc:sldChg>
      <pc:sldChg chg="del">
        <pc:chgData name="Hsu David" userId="037826f5a7f235e0" providerId="LiveId" clId="{94991220-66C0-42C5-9DE3-D67D283E68C9}" dt="2019-11-26T10:08:05.156" v="132" actId="2696"/>
        <pc:sldMkLst>
          <pc:docMk/>
          <pc:sldMk cId="1013105514" sldId="283"/>
        </pc:sldMkLst>
      </pc:sldChg>
      <pc:sldChg chg="del">
        <pc:chgData name="Hsu David" userId="037826f5a7f235e0" providerId="LiveId" clId="{94991220-66C0-42C5-9DE3-D67D283E68C9}" dt="2019-11-26T10:08:04.814" v="131" actId="2696"/>
        <pc:sldMkLst>
          <pc:docMk/>
          <pc:sldMk cId="2564919849" sldId="284"/>
        </pc:sldMkLst>
      </pc:sldChg>
      <pc:sldChg chg="del">
        <pc:chgData name="Hsu David" userId="037826f5a7f235e0" providerId="LiveId" clId="{94991220-66C0-42C5-9DE3-D67D283E68C9}" dt="2019-11-26T10:08:06.833" v="134" actId="2696"/>
        <pc:sldMkLst>
          <pc:docMk/>
          <pc:sldMk cId="2429405336" sldId="285"/>
        </pc:sldMkLst>
      </pc:sldChg>
      <pc:sldChg chg="del">
        <pc:chgData name="Hsu David" userId="037826f5a7f235e0" providerId="LiveId" clId="{94991220-66C0-42C5-9DE3-D67D283E68C9}" dt="2019-11-26T10:08:07.038" v="135" actId="2696"/>
        <pc:sldMkLst>
          <pc:docMk/>
          <pc:sldMk cId="1255482936" sldId="286"/>
        </pc:sldMkLst>
      </pc:sldChg>
      <pc:sldChg chg="del">
        <pc:chgData name="Hsu David" userId="037826f5a7f235e0" providerId="LiveId" clId="{94991220-66C0-42C5-9DE3-D67D283E68C9}" dt="2019-11-26T10:08:07.336" v="136" actId="2696"/>
        <pc:sldMkLst>
          <pc:docMk/>
          <pc:sldMk cId="4065457897" sldId="287"/>
        </pc:sldMkLst>
      </pc:sldChg>
      <pc:sldChg chg="modSp add">
        <pc:chgData name="Hsu David" userId="037826f5a7f235e0" providerId="LiveId" clId="{94991220-66C0-42C5-9DE3-D67D283E68C9}" dt="2019-11-26T10:07:57.367" v="119" actId="20577"/>
        <pc:sldMkLst>
          <pc:docMk/>
          <pc:sldMk cId="512023696" sldId="289"/>
        </pc:sldMkLst>
        <pc:spChg chg="mod">
          <ac:chgData name="Hsu David" userId="037826f5a7f235e0" providerId="LiveId" clId="{94991220-66C0-42C5-9DE3-D67D283E68C9}" dt="2019-11-26T10:07:42.559" v="81" actId="20577"/>
          <ac:spMkLst>
            <pc:docMk/>
            <pc:sldMk cId="512023696" sldId="289"/>
            <ac:spMk id="2" creationId="{7DC51965-3B55-4A2C-8171-E572382DD444}"/>
          </ac:spMkLst>
        </pc:spChg>
        <pc:spChg chg="mod">
          <ac:chgData name="Hsu David" userId="037826f5a7f235e0" providerId="LiveId" clId="{94991220-66C0-42C5-9DE3-D67D283E68C9}" dt="2019-11-26T10:07:57.367" v="119" actId="20577"/>
          <ac:spMkLst>
            <pc:docMk/>
            <pc:sldMk cId="512023696" sldId="289"/>
            <ac:spMk id="3" creationId="{7E658B3D-20B6-435E-B15B-C0553C4AE19F}"/>
          </ac:spMkLst>
        </pc:spChg>
      </pc:sldChg>
      <pc:sldChg chg="modSp add">
        <pc:chgData name="Hsu David" userId="037826f5a7f235e0" providerId="LiveId" clId="{94991220-66C0-42C5-9DE3-D67D283E68C9}" dt="2019-11-26T10:12:09.195" v="320" actId="20577"/>
        <pc:sldMkLst>
          <pc:docMk/>
          <pc:sldMk cId="1383051380" sldId="290"/>
        </pc:sldMkLst>
        <pc:spChg chg="mod">
          <ac:chgData name="Hsu David" userId="037826f5a7f235e0" providerId="LiveId" clId="{94991220-66C0-42C5-9DE3-D67D283E68C9}" dt="2019-11-26T10:11:03.940" v="165" actId="20577"/>
          <ac:spMkLst>
            <pc:docMk/>
            <pc:sldMk cId="1383051380" sldId="290"/>
            <ac:spMk id="2" creationId="{7DC51965-3B55-4A2C-8171-E572382DD444}"/>
          </ac:spMkLst>
        </pc:spChg>
        <pc:spChg chg="mod">
          <ac:chgData name="Hsu David" userId="037826f5a7f235e0" providerId="LiveId" clId="{94991220-66C0-42C5-9DE3-D67D283E68C9}" dt="2019-11-26T10:12:09.195" v="320" actId="20577"/>
          <ac:spMkLst>
            <pc:docMk/>
            <pc:sldMk cId="1383051380" sldId="290"/>
            <ac:spMk id="3" creationId="{7E658B3D-20B6-435E-B15B-C0553C4AE19F}"/>
          </ac:spMkLst>
        </pc:spChg>
      </pc:sldChg>
      <pc:sldChg chg="modSp add">
        <pc:chgData name="Hsu David" userId="037826f5a7f235e0" providerId="LiveId" clId="{94991220-66C0-42C5-9DE3-D67D283E68C9}" dt="2019-11-26T10:13:01.384" v="477" actId="20577"/>
        <pc:sldMkLst>
          <pc:docMk/>
          <pc:sldMk cId="336911753" sldId="291"/>
        </pc:sldMkLst>
        <pc:spChg chg="mod">
          <ac:chgData name="Hsu David" userId="037826f5a7f235e0" providerId="LiveId" clId="{94991220-66C0-42C5-9DE3-D67D283E68C9}" dt="2019-11-26T10:12:20.559" v="340" actId="20577"/>
          <ac:spMkLst>
            <pc:docMk/>
            <pc:sldMk cId="336911753" sldId="291"/>
            <ac:spMk id="2" creationId="{7DC51965-3B55-4A2C-8171-E572382DD444}"/>
          </ac:spMkLst>
        </pc:spChg>
        <pc:spChg chg="mod">
          <ac:chgData name="Hsu David" userId="037826f5a7f235e0" providerId="LiveId" clId="{94991220-66C0-42C5-9DE3-D67D283E68C9}" dt="2019-11-26T10:13:01.384" v="477" actId="20577"/>
          <ac:spMkLst>
            <pc:docMk/>
            <pc:sldMk cId="336911753" sldId="291"/>
            <ac:spMk id="3" creationId="{7E658B3D-20B6-435E-B15B-C0553C4AE19F}"/>
          </ac:spMkLst>
        </pc:spChg>
      </pc:sldChg>
      <pc:sldChg chg="modSp add">
        <pc:chgData name="Hsu David" userId="037826f5a7f235e0" providerId="LiveId" clId="{94991220-66C0-42C5-9DE3-D67D283E68C9}" dt="2019-11-26T10:14:09.873" v="622" actId="20577"/>
        <pc:sldMkLst>
          <pc:docMk/>
          <pc:sldMk cId="3145629167" sldId="292"/>
        </pc:sldMkLst>
        <pc:spChg chg="mod">
          <ac:chgData name="Hsu David" userId="037826f5a7f235e0" providerId="LiveId" clId="{94991220-66C0-42C5-9DE3-D67D283E68C9}" dt="2019-11-26T10:13:19.307" v="507" actId="20577"/>
          <ac:spMkLst>
            <pc:docMk/>
            <pc:sldMk cId="3145629167" sldId="292"/>
            <ac:spMk id="2" creationId="{7DC51965-3B55-4A2C-8171-E572382DD444}"/>
          </ac:spMkLst>
        </pc:spChg>
        <pc:spChg chg="mod">
          <ac:chgData name="Hsu David" userId="037826f5a7f235e0" providerId="LiveId" clId="{94991220-66C0-42C5-9DE3-D67D283E68C9}" dt="2019-11-26T10:14:09.873" v="622" actId="20577"/>
          <ac:spMkLst>
            <pc:docMk/>
            <pc:sldMk cId="3145629167" sldId="292"/>
            <ac:spMk id="3" creationId="{7E658B3D-20B6-435E-B15B-C0553C4AE19F}"/>
          </ac:spMkLst>
        </pc:spChg>
      </pc:sldChg>
      <pc:sldChg chg="modSp add">
        <pc:chgData name="Hsu David" userId="037826f5a7f235e0" providerId="LiveId" clId="{94991220-66C0-42C5-9DE3-D67D283E68C9}" dt="2019-11-26T10:15:21.875" v="727" actId="20577"/>
        <pc:sldMkLst>
          <pc:docMk/>
          <pc:sldMk cId="1172202537" sldId="293"/>
        </pc:sldMkLst>
        <pc:spChg chg="mod">
          <ac:chgData name="Hsu David" userId="037826f5a7f235e0" providerId="LiveId" clId="{94991220-66C0-42C5-9DE3-D67D283E68C9}" dt="2019-11-26T10:14:25.220" v="645" actId="20577"/>
          <ac:spMkLst>
            <pc:docMk/>
            <pc:sldMk cId="1172202537" sldId="293"/>
            <ac:spMk id="2" creationId="{7DC51965-3B55-4A2C-8171-E572382DD444}"/>
          </ac:spMkLst>
        </pc:spChg>
        <pc:spChg chg="mod">
          <ac:chgData name="Hsu David" userId="037826f5a7f235e0" providerId="LiveId" clId="{94991220-66C0-42C5-9DE3-D67D283E68C9}" dt="2019-11-26T10:15:21.875" v="727" actId="20577"/>
          <ac:spMkLst>
            <pc:docMk/>
            <pc:sldMk cId="1172202537" sldId="293"/>
            <ac:spMk id="3" creationId="{7E658B3D-20B6-435E-B15B-C0553C4AE19F}"/>
          </ac:spMkLst>
        </pc:spChg>
      </pc:sldChg>
      <pc:sldChg chg="modSp add">
        <pc:chgData name="Hsu David" userId="037826f5a7f235e0" providerId="LiveId" clId="{94991220-66C0-42C5-9DE3-D67D283E68C9}" dt="2019-11-26T10:15:10.947" v="726" actId="20577"/>
        <pc:sldMkLst>
          <pc:docMk/>
          <pc:sldMk cId="851489950" sldId="294"/>
        </pc:sldMkLst>
        <pc:spChg chg="mod">
          <ac:chgData name="Hsu David" userId="037826f5a7f235e0" providerId="LiveId" clId="{94991220-66C0-42C5-9DE3-D67D283E68C9}" dt="2019-11-26T10:14:56.204" v="664" actId="20577"/>
          <ac:spMkLst>
            <pc:docMk/>
            <pc:sldMk cId="851489950" sldId="294"/>
            <ac:spMk id="2" creationId="{7DC51965-3B55-4A2C-8171-E572382DD444}"/>
          </ac:spMkLst>
        </pc:spChg>
        <pc:spChg chg="mod">
          <ac:chgData name="Hsu David" userId="037826f5a7f235e0" providerId="LiveId" clId="{94991220-66C0-42C5-9DE3-D67D283E68C9}" dt="2019-11-26T10:15:10.947" v="726" actId="20577"/>
          <ac:spMkLst>
            <pc:docMk/>
            <pc:sldMk cId="851489950" sldId="294"/>
            <ac:spMk id="3" creationId="{7E658B3D-20B6-435E-B15B-C0553C4AE19F}"/>
          </ac:spMkLst>
        </pc:spChg>
      </pc:sldChg>
      <pc:sldChg chg="modSp add">
        <pc:chgData name="Hsu David" userId="037826f5a7f235e0" providerId="LiveId" clId="{94991220-66C0-42C5-9DE3-D67D283E68C9}" dt="2019-11-26T10:15:34.763" v="751" actId="20577"/>
        <pc:sldMkLst>
          <pc:docMk/>
          <pc:sldMk cId="301353381" sldId="295"/>
        </pc:sldMkLst>
        <pc:spChg chg="mod">
          <ac:chgData name="Hsu David" userId="037826f5a7f235e0" providerId="LiveId" clId="{94991220-66C0-42C5-9DE3-D67D283E68C9}" dt="2019-11-26T10:15:34.763" v="751" actId="20577"/>
          <ac:spMkLst>
            <pc:docMk/>
            <pc:sldMk cId="301353381" sldId="295"/>
            <ac:spMk id="2" creationId="{7DC51965-3B55-4A2C-8171-E572382DD444}"/>
          </ac:spMkLst>
        </pc:spChg>
      </pc:sldChg>
      <pc:sldChg chg="modSp add">
        <pc:chgData name="Hsu David" userId="037826f5a7f235e0" providerId="LiveId" clId="{94991220-66C0-42C5-9DE3-D67D283E68C9}" dt="2019-11-26T10:16:00.372" v="811" actId="20577"/>
        <pc:sldMkLst>
          <pc:docMk/>
          <pc:sldMk cId="2996235149" sldId="296"/>
        </pc:sldMkLst>
        <pc:spChg chg="mod">
          <ac:chgData name="Hsu David" userId="037826f5a7f235e0" providerId="LiveId" clId="{94991220-66C0-42C5-9DE3-D67D283E68C9}" dt="2019-11-26T10:15:49.293" v="785" actId="20577"/>
          <ac:spMkLst>
            <pc:docMk/>
            <pc:sldMk cId="2996235149" sldId="296"/>
            <ac:spMk id="2" creationId="{7DC51965-3B55-4A2C-8171-E572382DD444}"/>
          </ac:spMkLst>
        </pc:spChg>
        <pc:spChg chg="mod">
          <ac:chgData name="Hsu David" userId="037826f5a7f235e0" providerId="LiveId" clId="{94991220-66C0-42C5-9DE3-D67D283E68C9}" dt="2019-11-26T10:16:00.372" v="811" actId="20577"/>
          <ac:spMkLst>
            <pc:docMk/>
            <pc:sldMk cId="2996235149" sldId="296"/>
            <ac:spMk id="3" creationId="{7E658B3D-20B6-435E-B15B-C0553C4AE19F}"/>
          </ac:spMkLst>
        </pc:spChg>
      </pc:sldChg>
    </pc:docChg>
  </pc:docChgLst>
  <pc:docChgLst>
    <pc:chgData name="Hsu David" userId="037826f5a7f235e0" providerId="LiveId" clId="{19476577-4DE0-4C30-A721-79676CBDFD1E}"/>
    <pc:docChg chg="custSel delSld modSld modSection">
      <pc:chgData name="Hsu David" userId="037826f5a7f235e0" providerId="LiveId" clId="{19476577-4DE0-4C30-A721-79676CBDFD1E}" dt="2019-11-25T08:19:32.546" v="69" actId="1035"/>
      <pc:docMkLst>
        <pc:docMk/>
      </pc:docMkLst>
      <pc:sldChg chg="addSp delSp modSp">
        <pc:chgData name="Hsu David" userId="037826f5a7f235e0" providerId="LiveId" clId="{19476577-4DE0-4C30-A721-79676CBDFD1E}" dt="2019-11-25T08:18:39.237" v="14" actId="1076"/>
        <pc:sldMkLst>
          <pc:docMk/>
          <pc:sldMk cId="35659222" sldId="256"/>
        </pc:sldMkLst>
        <pc:spChg chg="del mod">
          <ac:chgData name="Hsu David" userId="037826f5a7f235e0" providerId="LiveId" clId="{19476577-4DE0-4C30-A721-79676CBDFD1E}" dt="2019-11-25T08:18:28.934" v="9" actId="478"/>
          <ac:spMkLst>
            <pc:docMk/>
            <pc:sldMk cId="35659222" sldId="256"/>
            <ac:spMk id="2" creationId="{1BA5F49D-0438-40B6-B1AC-28C3D12FF4C8}"/>
          </ac:spMkLst>
        </pc:spChg>
        <pc:picChg chg="add mod">
          <ac:chgData name="Hsu David" userId="037826f5a7f235e0" providerId="LiveId" clId="{19476577-4DE0-4C30-A721-79676CBDFD1E}" dt="2019-11-25T08:18:39.237" v="14" actId="1076"/>
          <ac:picMkLst>
            <pc:docMk/>
            <pc:sldMk cId="35659222" sldId="256"/>
            <ac:picMk id="4" creationId="{8C4145B7-402D-44E2-A6E0-7B80021EE150}"/>
          </ac:picMkLst>
        </pc:picChg>
      </pc:sldChg>
      <pc:sldChg chg="del">
        <pc:chgData name="Hsu David" userId="037826f5a7f235e0" providerId="LiveId" clId="{19476577-4DE0-4C30-A721-79676CBDFD1E}" dt="2019-11-25T08:17:51.048" v="0" actId="2696"/>
        <pc:sldMkLst>
          <pc:docMk/>
          <pc:sldMk cId="1472370371" sldId="259"/>
        </pc:sldMkLst>
      </pc:sldChg>
      <pc:sldChg chg="del">
        <pc:chgData name="Hsu David" userId="037826f5a7f235e0" providerId="LiveId" clId="{19476577-4DE0-4C30-A721-79676CBDFD1E}" dt="2019-11-25T08:17:53.272" v="4" actId="2696"/>
        <pc:sldMkLst>
          <pc:docMk/>
          <pc:sldMk cId="2948139145" sldId="260"/>
        </pc:sldMkLst>
      </pc:sldChg>
      <pc:sldChg chg="del">
        <pc:chgData name="Hsu David" userId="037826f5a7f235e0" providerId="LiveId" clId="{19476577-4DE0-4C30-A721-79676CBDFD1E}" dt="2019-11-25T08:17:51.650" v="1" actId="2696"/>
        <pc:sldMkLst>
          <pc:docMk/>
          <pc:sldMk cId="922818844" sldId="261"/>
        </pc:sldMkLst>
      </pc:sldChg>
      <pc:sldChg chg="del">
        <pc:chgData name="Hsu David" userId="037826f5a7f235e0" providerId="LiveId" clId="{19476577-4DE0-4C30-A721-79676CBDFD1E}" dt="2019-11-25T08:17:52.562" v="3" actId="2696"/>
        <pc:sldMkLst>
          <pc:docMk/>
          <pc:sldMk cId="1216865268" sldId="262"/>
        </pc:sldMkLst>
      </pc:sldChg>
      <pc:sldChg chg="modSp">
        <pc:chgData name="Hsu David" userId="037826f5a7f235e0" providerId="LiveId" clId="{19476577-4DE0-4C30-A721-79676CBDFD1E}" dt="2019-11-25T08:18:59.470" v="30" actId="1035"/>
        <pc:sldMkLst>
          <pc:docMk/>
          <pc:sldMk cId="1573954456" sldId="263"/>
        </pc:sldMkLst>
        <pc:spChg chg="mod">
          <ac:chgData name="Hsu David" userId="037826f5a7f235e0" providerId="LiveId" clId="{19476577-4DE0-4C30-A721-79676CBDFD1E}" dt="2019-11-25T08:18:59.470" v="30" actId="1035"/>
          <ac:spMkLst>
            <pc:docMk/>
            <pc:sldMk cId="1573954456" sldId="263"/>
            <ac:spMk id="3" creationId="{BCCCBA44-7CFB-4A49-BAF8-49021B2CF346}"/>
          </ac:spMkLst>
        </pc:spChg>
        <pc:picChg chg="mod">
          <ac:chgData name="Hsu David" userId="037826f5a7f235e0" providerId="LiveId" clId="{19476577-4DE0-4C30-A721-79676CBDFD1E}" dt="2019-11-25T08:18:53.678" v="16" actId="14100"/>
          <ac:picMkLst>
            <pc:docMk/>
            <pc:sldMk cId="1573954456" sldId="263"/>
            <ac:picMk id="6" creationId="{FBB7EF20-B005-4D00-8F96-6A44364F2692}"/>
          </ac:picMkLst>
        </pc:picChg>
      </pc:sldChg>
      <pc:sldChg chg="modSp">
        <pc:chgData name="Hsu David" userId="037826f5a7f235e0" providerId="LiveId" clId="{19476577-4DE0-4C30-A721-79676CBDFD1E}" dt="2019-11-25T08:19:18.602" v="54" actId="1036"/>
        <pc:sldMkLst>
          <pc:docMk/>
          <pc:sldMk cId="4210876013" sldId="264"/>
        </pc:sldMkLst>
        <pc:spChg chg="mod">
          <ac:chgData name="Hsu David" userId="037826f5a7f235e0" providerId="LiveId" clId="{19476577-4DE0-4C30-A721-79676CBDFD1E}" dt="2019-11-25T08:19:18.602" v="54" actId="1036"/>
          <ac:spMkLst>
            <pc:docMk/>
            <pc:sldMk cId="4210876013" sldId="264"/>
            <ac:spMk id="3" creationId="{BCCCBA44-7CFB-4A49-BAF8-49021B2CF346}"/>
          </ac:spMkLst>
        </pc:spChg>
        <pc:picChg chg="mod">
          <ac:chgData name="Hsu David" userId="037826f5a7f235e0" providerId="LiveId" clId="{19476577-4DE0-4C30-A721-79676CBDFD1E}" dt="2019-11-25T08:19:09.605" v="39" actId="1035"/>
          <ac:picMkLst>
            <pc:docMk/>
            <pc:sldMk cId="4210876013" sldId="264"/>
            <ac:picMk id="5" creationId="{2B6501CF-AEA9-4AE4-B65E-56349E86A381}"/>
          </ac:picMkLst>
        </pc:picChg>
        <pc:picChg chg="mod">
          <ac:chgData name="Hsu David" userId="037826f5a7f235e0" providerId="LiveId" clId="{19476577-4DE0-4C30-A721-79676CBDFD1E}" dt="2019-11-25T08:19:09.605" v="39" actId="1035"/>
          <ac:picMkLst>
            <pc:docMk/>
            <pc:sldMk cId="4210876013" sldId="264"/>
            <ac:picMk id="7" creationId="{689E4117-E8ED-4F2B-A089-12D0AD944DA8}"/>
          </ac:picMkLst>
        </pc:picChg>
      </pc:sldChg>
      <pc:sldChg chg="modSp">
        <pc:chgData name="Hsu David" userId="037826f5a7f235e0" providerId="LiveId" clId="{19476577-4DE0-4C30-A721-79676CBDFD1E}" dt="2019-11-25T08:19:32.546" v="69" actId="1035"/>
        <pc:sldMkLst>
          <pc:docMk/>
          <pc:sldMk cId="267523173" sldId="265"/>
        </pc:sldMkLst>
        <pc:spChg chg="mod">
          <ac:chgData name="Hsu David" userId="037826f5a7f235e0" providerId="LiveId" clId="{19476577-4DE0-4C30-A721-79676CBDFD1E}" dt="2019-11-25T08:19:32.546" v="69" actId="1035"/>
          <ac:spMkLst>
            <pc:docMk/>
            <pc:sldMk cId="267523173" sldId="265"/>
            <ac:spMk id="3" creationId="{BCCCBA44-7CFB-4A49-BAF8-49021B2CF346}"/>
          </ac:spMkLst>
        </pc:spChg>
        <pc:picChg chg="mod">
          <ac:chgData name="Hsu David" userId="037826f5a7f235e0" providerId="LiveId" clId="{19476577-4DE0-4C30-A721-79676CBDFD1E}" dt="2019-11-25T08:19:27.238" v="61" actId="1035"/>
          <ac:picMkLst>
            <pc:docMk/>
            <pc:sldMk cId="267523173" sldId="265"/>
            <ac:picMk id="5" creationId="{6AB34E3D-4C70-4AEE-9737-AA574944DCA5}"/>
          </ac:picMkLst>
        </pc:picChg>
        <pc:picChg chg="mod">
          <ac:chgData name="Hsu David" userId="037826f5a7f235e0" providerId="LiveId" clId="{19476577-4DE0-4C30-A721-79676CBDFD1E}" dt="2019-11-25T08:19:27.238" v="61" actId="1035"/>
          <ac:picMkLst>
            <pc:docMk/>
            <pc:sldMk cId="267523173" sldId="265"/>
            <ac:picMk id="6" creationId="{0CBFD045-1C4D-4F4A-81F9-6BC9080A97FD}"/>
          </ac:picMkLst>
        </pc:picChg>
      </pc:sldChg>
      <pc:sldChg chg="del">
        <pc:chgData name="Hsu David" userId="037826f5a7f235e0" providerId="LiveId" clId="{19476577-4DE0-4C30-A721-79676CBDFD1E}" dt="2019-11-25T08:17:52.075" v="2" actId="2696"/>
        <pc:sldMkLst>
          <pc:docMk/>
          <pc:sldMk cId="1330750027" sldId="266"/>
        </pc:sldMkLst>
      </pc:sldChg>
      <pc:sldChg chg="del">
        <pc:chgData name="Hsu David" userId="037826f5a7f235e0" providerId="LiveId" clId="{19476577-4DE0-4C30-A721-79676CBDFD1E}" dt="2019-11-25T08:17:55.072" v="5" actId="2696"/>
        <pc:sldMkLst>
          <pc:docMk/>
          <pc:sldMk cId="2899364257" sldId="267"/>
        </pc:sldMkLst>
      </pc:sldChg>
    </pc:docChg>
  </pc:docChgLst>
  <pc:docChgLst>
    <pc:chgData name="Hsu David" userId="037826f5a7f235e0" providerId="LiveId" clId="{136E29D1-8057-4046-B5C2-9B9FCC4B8105}"/>
    <pc:docChg chg="undo custSel addSld delSld modSld sldOrd modSection">
      <pc:chgData name="Hsu David" userId="037826f5a7f235e0" providerId="LiveId" clId="{136E29D1-8057-4046-B5C2-9B9FCC4B8105}" dt="2019-11-26T07:49:17.780" v="3016" actId="20577"/>
      <pc:docMkLst>
        <pc:docMk/>
      </pc:docMkLst>
      <pc:sldChg chg="addSp delSp modSp">
        <pc:chgData name="Hsu David" userId="037826f5a7f235e0" providerId="LiveId" clId="{136E29D1-8057-4046-B5C2-9B9FCC4B8105}" dt="2019-11-26T02:01:54.514" v="57" actId="20577"/>
        <pc:sldMkLst>
          <pc:docMk/>
          <pc:sldMk cId="35659222" sldId="256"/>
        </pc:sldMkLst>
        <pc:spChg chg="add mod">
          <ac:chgData name="Hsu David" userId="037826f5a7f235e0" providerId="LiveId" clId="{136E29D1-8057-4046-B5C2-9B9FCC4B8105}" dt="2019-11-26T02:01:54.514" v="57" actId="20577"/>
          <ac:spMkLst>
            <pc:docMk/>
            <pc:sldMk cId="35659222" sldId="256"/>
            <ac:spMk id="5" creationId="{F4754706-8C6E-4DF7-99F8-CA41E07124BD}"/>
          </ac:spMkLst>
        </pc:spChg>
        <pc:picChg chg="del">
          <ac:chgData name="Hsu David" userId="037826f5a7f235e0" providerId="LiveId" clId="{136E29D1-8057-4046-B5C2-9B9FCC4B8105}" dt="2019-11-26T02:01:09.280" v="0" actId="478"/>
          <ac:picMkLst>
            <pc:docMk/>
            <pc:sldMk cId="35659222" sldId="256"/>
            <ac:picMk id="4" creationId="{8C4145B7-402D-44E2-A6E0-7B80021EE150}"/>
          </ac:picMkLst>
        </pc:picChg>
      </pc:sldChg>
      <pc:sldChg chg="delSp modSp del">
        <pc:chgData name="Hsu David" userId="037826f5a7f235e0" providerId="LiveId" clId="{136E29D1-8057-4046-B5C2-9B9FCC4B8105}" dt="2019-11-26T02:02:50.160" v="70" actId="2696"/>
        <pc:sldMkLst>
          <pc:docMk/>
          <pc:sldMk cId="1573954456" sldId="263"/>
        </pc:sldMkLst>
        <pc:spChg chg="mod">
          <ac:chgData name="Hsu David" userId="037826f5a7f235e0" providerId="LiveId" clId="{136E29D1-8057-4046-B5C2-9B9FCC4B8105}" dt="2019-11-26T02:02:25.996" v="67" actId="20577"/>
          <ac:spMkLst>
            <pc:docMk/>
            <pc:sldMk cId="1573954456" sldId="263"/>
            <ac:spMk id="2" creationId="{C2DB9093-2E2F-48B9-A2C0-43B09155389C}"/>
          </ac:spMkLst>
        </pc:spChg>
        <pc:picChg chg="del">
          <ac:chgData name="Hsu David" userId="037826f5a7f235e0" providerId="LiveId" clId="{136E29D1-8057-4046-B5C2-9B9FCC4B8105}" dt="2019-11-26T02:02:32.181" v="68" actId="478"/>
          <ac:picMkLst>
            <pc:docMk/>
            <pc:sldMk cId="1573954456" sldId="263"/>
            <ac:picMk id="6" creationId="{FBB7EF20-B005-4D00-8F96-6A44364F2692}"/>
          </ac:picMkLst>
        </pc:picChg>
      </pc:sldChg>
      <pc:sldChg chg="del">
        <pc:chgData name="Hsu David" userId="037826f5a7f235e0" providerId="LiveId" clId="{136E29D1-8057-4046-B5C2-9B9FCC4B8105}" dt="2019-11-26T02:02:50.438" v="71" actId="2696"/>
        <pc:sldMkLst>
          <pc:docMk/>
          <pc:sldMk cId="4210876013" sldId="264"/>
        </pc:sldMkLst>
      </pc:sldChg>
      <pc:sldChg chg="del">
        <pc:chgData name="Hsu David" userId="037826f5a7f235e0" providerId="LiveId" clId="{136E29D1-8057-4046-B5C2-9B9FCC4B8105}" dt="2019-11-26T02:02:50.700" v="72" actId="2696"/>
        <pc:sldMkLst>
          <pc:docMk/>
          <pc:sldMk cId="267523173" sldId="265"/>
        </pc:sldMkLst>
      </pc:sldChg>
      <pc:sldChg chg="addSp modSp add">
        <pc:chgData name="Hsu David" userId="037826f5a7f235e0" providerId="LiveId" clId="{136E29D1-8057-4046-B5C2-9B9FCC4B8105}" dt="2019-11-26T04:07:40.407" v="1308" actId="20577"/>
        <pc:sldMkLst>
          <pc:docMk/>
          <pc:sldMk cId="1147799828" sldId="270"/>
        </pc:sldMkLst>
        <pc:spChg chg="mod">
          <ac:chgData name="Hsu David" userId="037826f5a7f235e0" providerId="LiveId" clId="{136E29D1-8057-4046-B5C2-9B9FCC4B8105}" dt="2019-11-26T04:07:40.407" v="1308" actId="20577"/>
          <ac:spMkLst>
            <pc:docMk/>
            <pc:sldMk cId="1147799828" sldId="270"/>
            <ac:spMk id="2" creationId="{7DC51965-3B55-4A2C-8171-E572382DD444}"/>
          </ac:spMkLst>
        </pc:spChg>
        <pc:spChg chg="mod">
          <ac:chgData name="Hsu David" userId="037826f5a7f235e0" providerId="LiveId" clId="{136E29D1-8057-4046-B5C2-9B9FCC4B8105}" dt="2019-11-26T04:04:28.316" v="1185" actId="5793"/>
          <ac:spMkLst>
            <pc:docMk/>
            <pc:sldMk cId="1147799828" sldId="270"/>
            <ac:spMk id="3" creationId="{7E658B3D-20B6-435E-B15B-C0553C4AE19F}"/>
          </ac:spMkLst>
        </pc:spChg>
        <pc:picChg chg="add mod">
          <ac:chgData name="Hsu David" userId="037826f5a7f235e0" providerId="LiveId" clId="{136E29D1-8057-4046-B5C2-9B9FCC4B8105}" dt="2019-11-26T04:04:26.153" v="1183" actId="1076"/>
          <ac:picMkLst>
            <pc:docMk/>
            <pc:sldMk cId="1147799828" sldId="270"/>
            <ac:picMk id="6" creationId="{5FF0CD87-F867-411E-AB5F-B4674F9E0900}"/>
          </ac:picMkLst>
        </pc:picChg>
      </pc:sldChg>
      <pc:sldChg chg="modSp add ord">
        <pc:chgData name="Hsu David" userId="037826f5a7f235e0" providerId="LiveId" clId="{136E29D1-8057-4046-B5C2-9B9FCC4B8105}" dt="2019-11-26T02:14:38.959" v="403" actId="20577"/>
        <pc:sldMkLst>
          <pc:docMk/>
          <pc:sldMk cId="145083059" sldId="271"/>
        </pc:sldMkLst>
        <pc:spChg chg="mod">
          <ac:chgData name="Hsu David" userId="037826f5a7f235e0" providerId="LiveId" clId="{136E29D1-8057-4046-B5C2-9B9FCC4B8105}" dt="2019-11-26T02:03:12.557" v="83" actId="20577"/>
          <ac:spMkLst>
            <pc:docMk/>
            <pc:sldMk cId="145083059" sldId="271"/>
            <ac:spMk id="2" creationId="{7DC51965-3B55-4A2C-8171-E572382DD444}"/>
          </ac:spMkLst>
        </pc:spChg>
        <pc:spChg chg="mod">
          <ac:chgData name="Hsu David" userId="037826f5a7f235e0" providerId="LiveId" clId="{136E29D1-8057-4046-B5C2-9B9FCC4B8105}" dt="2019-11-26T02:14:38.959" v="403" actId="20577"/>
          <ac:spMkLst>
            <pc:docMk/>
            <pc:sldMk cId="145083059" sldId="271"/>
            <ac:spMk id="3" creationId="{7E658B3D-20B6-435E-B15B-C0553C4AE19F}"/>
          </ac:spMkLst>
        </pc:spChg>
      </pc:sldChg>
      <pc:sldChg chg="modSp add">
        <pc:chgData name="Hsu David" userId="037826f5a7f235e0" providerId="LiveId" clId="{136E29D1-8057-4046-B5C2-9B9FCC4B8105}" dt="2019-11-26T02:27:17.018" v="748" actId="20577"/>
        <pc:sldMkLst>
          <pc:docMk/>
          <pc:sldMk cId="1263772234" sldId="272"/>
        </pc:sldMkLst>
        <pc:spChg chg="mod">
          <ac:chgData name="Hsu David" userId="037826f5a7f235e0" providerId="LiveId" clId="{136E29D1-8057-4046-B5C2-9B9FCC4B8105}" dt="2019-11-26T02:20:49.344" v="575" actId="20577"/>
          <ac:spMkLst>
            <pc:docMk/>
            <pc:sldMk cId="1263772234" sldId="272"/>
            <ac:spMk id="2" creationId="{7DC51965-3B55-4A2C-8171-E572382DD444}"/>
          </ac:spMkLst>
        </pc:spChg>
        <pc:spChg chg="mod">
          <ac:chgData name="Hsu David" userId="037826f5a7f235e0" providerId="LiveId" clId="{136E29D1-8057-4046-B5C2-9B9FCC4B8105}" dt="2019-11-26T02:27:17.018" v="748" actId="20577"/>
          <ac:spMkLst>
            <pc:docMk/>
            <pc:sldMk cId="1263772234" sldId="272"/>
            <ac:spMk id="3" creationId="{7E658B3D-20B6-435E-B15B-C0553C4AE19F}"/>
          </ac:spMkLst>
        </pc:spChg>
      </pc:sldChg>
      <pc:sldChg chg="modSp add">
        <pc:chgData name="Hsu David" userId="037826f5a7f235e0" providerId="LiveId" clId="{136E29D1-8057-4046-B5C2-9B9FCC4B8105}" dt="2019-11-26T02:31:33.598" v="1081" actId="20577"/>
        <pc:sldMkLst>
          <pc:docMk/>
          <pc:sldMk cId="3659640686" sldId="273"/>
        </pc:sldMkLst>
        <pc:spChg chg="mod">
          <ac:chgData name="Hsu David" userId="037826f5a7f235e0" providerId="LiveId" clId="{136E29D1-8057-4046-B5C2-9B9FCC4B8105}" dt="2019-11-26T02:27:37.327" v="761" actId="20577"/>
          <ac:spMkLst>
            <pc:docMk/>
            <pc:sldMk cId="3659640686" sldId="273"/>
            <ac:spMk id="2" creationId="{7DC51965-3B55-4A2C-8171-E572382DD444}"/>
          </ac:spMkLst>
        </pc:spChg>
        <pc:spChg chg="mod">
          <ac:chgData name="Hsu David" userId="037826f5a7f235e0" providerId="LiveId" clId="{136E29D1-8057-4046-B5C2-9B9FCC4B8105}" dt="2019-11-26T02:31:33.598" v="1081" actId="20577"/>
          <ac:spMkLst>
            <pc:docMk/>
            <pc:sldMk cId="3659640686" sldId="273"/>
            <ac:spMk id="3" creationId="{7E658B3D-20B6-435E-B15B-C0553C4AE19F}"/>
          </ac:spMkLst>
        </pc:spChg>
      </pc:sldChg>
      <pc:sldChg chg="addSp modSp add">
        <pc:chgData name="Hsu David" userId="037826f5a7f235e0" providerId="LiveId" clId="{136E29D1-8057-4046-B5C2-9B9FCC4B8105}" dt="2019-11-26T04:00:48.919" v="1116" actId="20577"/>
        <pc:sldMkLst>
          <pc:docMk/>
          <pc:sldMk cId="1968434566" sldId="274"/>
        </pc:sldMkLst>
        <pc:spChg chg="mod">
          <ac:chgData name="Hsu David" userId="037826f5a7f235e0" providerId="LiveId" clId="{136E29D1-8057-4046-B5C2-9B9FCC4B8105}" dt="2019-11-26T04:00:48.919" v="1116" actId="20577"/>
          <ac:spMkLst>
            <pc:docMk/>
            <pc:sldMk cId="1968434566" sldId="274"/>
            <ac:spMk id="2" creationId="{7BE053FA-A8C5-439A-B804-889DA2226CC6}"/>
          </ac:spMkLst>
        </pc:spChg>
        <pc:spChg chg="mod">
          <ac:chgData name="Hsu David" userId="037826f5a7f235e0" providerId="LiveId" clId="{136E29D1-8057-4046-B5C2-9B9FCC4B8105}" dt="2019-11-26T03:59:39.411" v="1083" actId="20577"/>
          <ac:spMkLst>
            <pc:docMk/>
            <pc:sldMk cId="1968434566" sldId="274"/>
            <ac:spMk id="3" creationId="{9D175329-F100-44BB-ADB4-1E21BAB07AD2}"/>
          </ac:spMkLst>
        </pc:spChg>
        <pc:picChg chg="add mod">
          <ac:chgData name="Hsu David" userId="037826f5a7f235e0" providerId="LiveId" clId="{136E29D1-8057-4046-B5C2-9B9FCC4B8105}" dt="2019-11-26T04:00:19.665" v="1086" actId="1076"/>
          <ac:picMkLst>
            <pc:docMk/>
            <pc:sldMk cId="1968434566" sldId="274"/>
            <ac:picMk id="5" creationId="{E55BCE10-A90E-445B-BD99-707F0C70A1FE}"/>
          </ac:picMkLst>
        </pc:picChg>
      </pc:sldChg>
      <pc:sldChg chg="addSp delSp modSp add">
        <pc:chgData name="Hsu David" userId="037826f5a7f235e0" providerId="LiveId" clId="{136E29D1-8057-4046-B5C2-9B9FCC4B8105}" dt="2019-11-26T04:01:41.352" v="1153" actId="166"/>
        <pc:sldMkLst>
          <pc:docMk/>
          <pc:sldMk cId="1666549545" sldId="275"/>
        </pc:sldMkLst>
        <pc:spChg chg="mod">
          <ac:chgData name="Hsu David" userId="037826f5a7f235e0" providerId="LiveId" clId="{136E29D1-8057-4046-B5C2-9B9FCC4B8105}" dt="2019-11-26T04:01:11.937" v="1146" actId="20577"/>
          <ac:spMkLst>
            <pc:docMk/>
            <pc:sldMk cId="1666549545" sldId="275"/>
            <ac:spMk id="2" creationId="{7BE053FA-A8C5-439A-B804-889DA2226CC6}"/>
          </ac:spMkLst>
        </pc:spChg>
        <pc:picChg chg="del">
          <ac:chgData name="Hsu David" userId="037826f5a7f235e0" providerId="LiveId" clId="{136E29D1-8057-4046-B5C2-9B9FCC4B8105}" dt="2019-11-26T04:01:38.326" v="1152" actId="478"/>
          <ac:picMkLst>
            <pc:docMk/>
            <pc:sldMk cId="1666549545" sldId="275"/>
            <ac:picMk id="5" creationId="{E55BCE10-A90E-445B-BD99-707F0C70A1FE}"/>
          </ac:picMkLst>
        </pc:picChg>
        <pc:picChg chg="add mod ord">
          <ac:chgData name="Hsu David" userId="037826f5a7f235e0" providerId="LiveId" clId="{136E29D1-8057-4046-B5C2-9B9FCC4B8105}" dt="2019-11-26T04:01:41.352" v="1153" actId="166"/>
          <ac:picMkLst>
            <pc:docMk/>
            <pc:sldMk cId="1666549545" sldId="275"/>
            <ac:picMk id="6" creationId="{327E35A8-02AE-4ACC-A916-C09241F92A74}"/>
          </ac:picMkLst>
        </pc:picChg>
      </pc:sldChg>
      <pc:sldChg chg="addSp delSp modSp add">
        <pc:chgData name="Hsu David" userId="037826f5a7f235e0" providerId="LiveId" clId="{136E29D1-8057-4046-B5C2-9B9FCC4B8105}" dt="2019-11-26T04:02:28.247" v="1177" actId="166"/>
        <pc:sldMkLst>
          <pc:docMk/>
          <pc:sldMk cId="699866084" sldId="276"/>
        </pc:sldMkLst>
        <pc:spChg chg="mod">
          <ac:chgData name="Hsu David" userId="037826f5a7f235e0" providerId="LiveId" clId="{136E29D1-8057-4046-B5C2-9B9FCC4B8105}" dt="2019-11-26T04:02:00.573" v="1172" actId="20577"/>
          <ac:spMkLst>
            <pc:docMk/>
            <pc:sldMk cId="699866084" sldId="276"/>
            <ac:spMk id="2" creationId="{7BE053FA-A8C5-439A-B804-889DA2226CC6}"/>
          </ac:spMkLst>
        </pc:spChg>
        <pc:picChg chg="del">
          <ac:chgData name="Hsu David" userId="037826f5a7f235e0" providerId="LiveId" clId="{136E29D1-8057-4046-B5C2-9B9FCC4B8105}" dt="2019-11-26T04:02:25.557" v="1176" actId="478"/>
          <ac:picMkLst>
            <pc:docMk/>
            <pc:sldMk cId="699866084" sldId="276"/>
            <ac:picMk id="6" creationId="{327E35A8-02AE-4ACC-A916-C09241F92A74}"/>
          </ac:picMkLst>
        </pc:picChg>
        <pc:picChg chg="add mod ord">
          <ac:chgData name="Hsu David" userId="037826f5a7f235e0" providerId="LiveId" clId="{136E29D1-8057-4046-B5C2-9B9FCC4B8105}" dt="2019-11-26T04:02:28.247" v="1177" actId="166"/>
          <ac:picMkLst>
            <pc:docMk/>
            <pc:sldMk cId="699866084" sldId="276"/>
            <ac:picMk id="7" creationId="{F12640F8-7852-450E-B8A8-7BFD13E5FA9B}"/>
          </ac:picMkLst>
        </pc:picChg>
      </pc:sldChg>
      <pc:sldChg chg="addSp delSp modSp add">
        <pc:chgData name="Hsu David" userId="037826f5a7f235e0" providerId="LiveId" clId="{136E29D1-8057-4046-B5C2-9B9FCC4B8105}" dt="2019-11-26T04:07:26.453" v="1291" actId="1076"/>
        <pc:sldMkLst>
          <pc:docMk/>
          <pc:sldMk cId="1543244367" sldId="277"/>
        </pc:sldMkLst>
        <pc:spChg chg="mod">
          <ac:chgData name="Hsu David" userId="037826f5a7f235e0" providerId="LiveId" clId="{136E29D1-8057-4046-B5C2-9B9FCC4B8105}" dt="2019-11-26T04:04:53.078" v="1207" actId="20577"/>
          <ac:spMkLst>
            <pc:docMk/>
            <pc:sldMk cId="1543244367" sldId="277"/>
            <ac:spMk id="2" creationId="{7DC51965-3B55-4A2C-8171-E572382DD444}"/>
          </ac:spMkLst>
        </pc:spChg>
        <pc:spChg chg="mod">
          <ac:chgData name="Hsu David" userId="037826f5a7f235e0" providerId="LiveId" clId="{136E29D1-8057-4046-B5C2-9B9FCC4B8105}" dt="2019-11-26T04:07:22.903" v="1290" actId="20577"/>
          <ac:spMkLst>
            <pc:docMk/>
            <pc:sldMk cId="1543244367" sldId="277"/>
            <ac:spMk id="3" creationId="{7E658B3D-20B6-435E-B15B-C0553C4AE19F}"/>
          </ac:spMkLst>
        </pc:spChg>
        <pc:picChg chg="del">
          <ac:chgData name="Hsu David" userId="037826f5a7f235e0" providerId="LiveId" clId="{136E29D1-8057-4046-B5C2-9B9FCC4B8105}" dt="2019-11-26T04:05:19.944" v="1208" actId="478"/>
          <ac:picMkLst>
            <pc:docMk/>
            <pc:sldMk cId="1543244367" sldId="277"/>
            <ac:picMk id="6" creationId="{5FF0CD87-F867-411E-AB5F-B4674F9E0900}"/>
          </ac:picMkLst>
        </pc:picChg>
        <pc:picChg chg="add mod">
          <ac:chgData name="Hsu David" userId="037826f5a7f235e0" providerId="LiveId" clId="{136E29D1-8057-4046-B5C2-9B9FCC4B8105}" dt="2019-11-26T04:07:26.453" v="1291" actId="1076"/>
          <ac:picMkLst>
            <pc:docMk/>
            <pc:sldMk cId="1543244367" sldId="277"/>
            <ac:picMk id="7" creationId="{71E5FBE0-3FCD-4C0E-ABC0-06959C433FCD}"/>
          </ac:picMkLst>
        </pc:picChg>
      </pc:sldChg>
      <pc:sldChg chg="addSp delSp modSp add">
        <pc:chgData name="Hsu David" userId="037826f5a7f235e0" providerId="LiveId" clId="{136E29D1-8057-4046-B5C2-9B9FCC4B8105}" dt="2019-11-26T04:13:23.028" v="1401" actId="478"/>
        <pc:sldMkLst>
          <pc:docMk/>
          <pc:sldMk cId="2866766596" sldId="278"/>
        </pc:sldMkLst>
        <pc:spChg chg="mod">
          <ac:chgData name="Hsu David" userId="037826f5a7f235e0" providerId="LiveId" clId="{136E29D1-8057-4046-B5C2-9B9FCC4B8105}" dt="2019-11-26T04:09:22.385" v="1330" actId="20577"/>
          <ac:spMkLst>
            <pc:docMk/>
            <pc:sldMk cId="2866766596" sldId="278"/>
            <ac:spMk id="2" creationId="{7DC51965-3B55-4A2C-8171-E572382DD444}"/>
          </ac:spMkLst>
        </pc:spChg>
        <pc:spChg chg="mod">
          <ac:chgData name="Hsu David" userId="037826f5a7f235e0" providerId="LiveId" clId="{136E29D1-8057-4046-B5C2-9B9FCC4B8105}" dt="2019-11-26T04:09:39.872" v="1371" actId="5793"/>
          <ac:spMkLst>
            <pc:docMk/>
            <pc:sldMk cId="2866766596" sldId="278"/>
            <ac:spMk id="3" creationId="{7E658B3D-20B6-435E-B15B-C0553C4AE19F}"/>
          </ac:spMkLst>
        </pc:spChg>
        <pc:spChg chg="del mod topLvl">
          <ac:chgData name="Hsu David" userId="037826f5a7f235e0" providerId="LiveId" clId="{136E29D1-8057-4046-B5C2-9B9FCC4B8105}" dt="2019-11-26T04:13:23.028" v="1401" actId="478"/>
          <ac:spMkLst>
            <pc:docMk/>
            <pc:sldMk cId="2866766596" sldId="278"/>
            <ac:spMk id="10" creationId="{E1671297-9C63-453C-A5D2-CFD1F385811E}"/>
          </ac:spMkLst>
        </pc:spChg>
        <pc:spChg chg="del mod topLvl">
          <ac:chgData name="Hsu David" userId="037826f5a7f235e0" providerId="LiveId" clId="{136E29D1-8057-4046-B5C2-9B9FCC4B8105}" dt="2019-11-26T04:13:23.028" v="1401" actId="478"/>
          <ac:spMkLst>
            <pc:docMk/>
            <pc:sldMk cId="2866766596" sldId="278"/>
            <ac:spMk id="11" creationId="{7A1F36B7-A06B-4960-AA4B-FE443E7A6CCB}"/>
          </ac:spMkLst>
        </pc:spChg>
        <pc:spChg chg="del mod topLvl">
          <ac:chgData name="Hsu David" userId="037826f5a7f235e0" providerId="LiveId" clId="{136E29D1-8057-4046-B5C2-9B9FCC4B8105}" dt="2019-11-26T04:13:23.028" v="1401" actId="478"/>
          <ac:spMkLst>
            <pc:docMk/>
            <pc:sldMk cId="2866766596" sldId="278"/>
            <ac:spMk id="12" creationId="{12009DF7-C1D7-4BD7-96B0-E5AE25AB3ABF}"/>
          </ac:spMkLst>
        </pc:spChg>
        <pc:spChg chg="del mod topLvl">
          <ac:chgData name="Hsu David" userId="037826f5a7f235e0" providerId="LiveId" clId="{136E29D1-8057-4046-B5C2-9B9FCC4B8105}" dt="2019-11-26T04:13:23.028" v="1401" actId="478"/>
          <ac:spMkLst>
            <pc:docMk/>
            <pc:sldMk cId="2866766596" sldId="278"/>
            <ac:spMk id="13" creationId="{05B316B6-AB3C-47EA-AB7B-3739AA6FF267}"/>
          </ac:spMkLst>
        </pc:spChg>
        <pc:spChg chg="del mod topLvl">
          <ac:chgData name="Hsu David" userId="037826f5a7f235e0" providerId="LiveId" clId="{136E29D1-8057-4046-B5C2-9B9FCC4B8105}" dt="2019-11-26T04:13:23.028" v="1401" actId="478"/>
          <ac:spMkLst>
            <pc:docMk/>
            <pc:sldMk cId="2866766596" sldId="278"/>
            <ac:spMk id="14" creationId="{80F95451-A1A6-4BA1-90F1-6EC038360F9D}"/>
          </ac:spMkLst>
        </pc:spChg>
        <pc:spChg chg="del mod topLvl">
          <ac:chgData name="Hsu David" userId="037826f5a7f235e0" providerId="LiveId" clId="{136E29D1-8057-4046-B5C2-9B9FCC4B8105}" dt="2019-11-26T04:13:23.028" v="1401" actId="478"/>
          <ac:spMkLst>
            <pc:docMk/>
            <pc:sldMk cId="2866766596" sldId="278"/>
            <ac:spMk id="15" creationId="{128B4D44-E3B8-4915-BE56-5456C61E2160}"/>
          </ac:spMkLst>
        </pc:spChg>
        <pc:spChg chg="del mod topLvl">
          <ac:chgData name="Hsu David" userId="037826f5a7f235e0" providerId="LiveId" clId="{136E29D1-8057-4046-B5C2-9B9FCC4B8105}" dt="2019-11-26T04:13:23.028" v="1401" actId="478"/>
          <ac:spMkLst>
            <pc:docMk/>
            <pc:sldMk cId="2866766596" sldId="278"/>
            <ac:spMk id="16" creationId="{F7514C94-9F2A-4AC7-8B63-3138D7E1D38C}"/>
          </ac:spMkLst>
        </pc:spChg>
        <pc:spChg chg="del mod topLvl">
          <ac:chgData name="Hsu David" userId="037826f5a7f235e0" providerId="LiveId" clId="{136E29D1-8057-4046-B5C2-9B9FCC4B8105}" dt="2019-11-26T04:13:23.028" v="1401" actId="478"/>
          <ac:spMkLst>
            <pc:docMk/>
            <pc:sldMk cId="2866766596" sldId="278"/>
            <ac:spMk id="18" creationId="{8869620F-7CF1-459E-891C-FCD333FF2EE2}"/>
          </ac:spMkLst>
        </pc:spChg>
        <pc:spChg chg="del mod topLvl">
          <ac:chgData name="Hsu David" userId="037826f5a7f235e0" providerId="LiveId" clId="{136E29D1-8057-4046-B5C2-9B9FCC4B8105}" dt="2019-11-26T04:13:23.028" v="1401" actId="478"/>
          <ac:spMkLst>
            <pc:docMk/>
            <pc:sldMk cId="2866766596" sldId="278"/>
            <ac:spMk id="20" creationId="{6F672B7E-A33B-44EF-BECE-CE2F92A425ED}"/>
          </ac:spMkLst>
        </pc:spChg>
        <pc:spChg chg="del mod topLvl">
          <ac:chgData name="Hsu David" userId="037826f5a7f235e0" providerId="LiveId" clId="{136E29D1-8057-4046-B5C2-9B9FCC4B8105}" dt="2019-11-26T04:13:23.028" v="1401" actId="478"/>
          <ac:spMkLst>
            <pc:docMk/>
            <pc:sldMk cId="2866766596" sldId="278"/>
            <ac:spMk id="21" creationId="{EACF8901-A77A-4ACA-BA34-E38D2D58D81C}"/>
          </ac:spMkLst>
        </pc:spChg>
        <pc:grpChg chg="add del">
          <ac:chgData name="Hsu David" userId="037826f5a7f235e0" providerId="LiveId" clId="{136E29D1-8057-4046-B5C2-9B9FCC4B8105}" dt="2019-11-26T04:13:18.989" v="1400" actId="165"/>
          <ac:grpSpMkLst>
            <pc:docMk/>
            <pc:sldMk cId="2866766596" sldId="278"/>
            <ac:grpSpMk id="8" creationId="{B5AA78B6-9A3B-48DA-856C-EF5439B7716B}"/>
          </ac:grpSpMkLst>
        </pc:grpChg>
        <pc:picChg chg="add del mod">
          <ac:chgData name="Hsu David" userId="037826f5a7f235e0" providerId="LiveId" clId="{136E29D1-8057-4046-B5C2-9B9FCC4B8105}" dt="2019-11-26T04:13:14.067" v="1398" actId="478"/>
          <ac:picMkLst>
            <pc:docMk/>
            <pc:sldMk cId="2866766596" sldId="278"/>
            <ac:picMk id="6" creationId="{5A3B09F2-87AE-47E4-A916-642A6C5AD1E4}"/>
          </ac:picMkLst>
        </pc:picChg>
        <pc:picChg chg="del">
          <ac:chgData name="Hsu David" userId="037826f5a7f235e0" providerId="LiveId" clId="{136E29D1-8057-4046-B5C2-9B9FCC4B8105}" dt="2019-11-26T04:09:26.596" v="1331" actId="478"/>
          <ac:picMkLst>
            <pc:docMk/>
            <pc:sldMk cId="2866766596" sldId="278"/>
            <ac:picMk id="7" creationId="{71E5FBE0-3FCD-4C0E-ABC0-06959C433FCD}"/>
          </ac:picMkLst>
        </pc:picChg>
        <pc:picChg chg="mod topLvl">
          <ac:chgData name="Hsu David" userId="037826f5a7f235e0" providerId="LiveId" clId="{136E29D1-8057-4046-B5C2-9B9FCC4B8105}" dt="2019-11-26T04:13:18.989" v="1400" actId="165"/>
          <ac:picMkLst>
            <pc:docMk/>
            <pc:sldMk cId="2866766596" sldId="278"/>
            <ac:picMk id="9" creationId="{8051086F-9F9E-4885-B4BB-A7C03DEB195B}"/>
          </ac:picMkLst>
        </pc:picChg>
        <pc:cxnChg chg="del mod topLvl">
          <ac:chgData name="Hsu David" userId="037826f5a7f235e0" providerId="LiveId" clId="{136E29D1-8057-4046-B5C2-9B9FCC4B8105}" dt="2019-11-26T04:13:23.028" v="1401" actId="478"/>
          <ac:cxnSpMkLst>
            <pc:docMk/>
            <pc:sldMk cId="2866766596" sldId="278"/>
            <ac:cxnSpMk id="17" creationId="{AF74D2F1-6495-45FE-8018-DC3110655AD5}"/>
          </ac:cxnSpMkLst>
        </pc:cxnChg>
        <pc:cxnChg chg="del mod topLvl">
          <ac:chgData name="Hsu David" userId="037826f5a7f235e0" providerId="LiveId" clId="{136E29D1-8057-4046-B5C2-9B9FCC4B8105}" dt="2019-11-26T04:13:23.028" v="1401" actId="478"/>
          <ac:cxnSpMkLst>
            <pc:docMk/>
            <pc:sldMk cId="2866766596" sldId="278"/>
            <ac:cxnSpMk id="19" creationId="{F3136C7C-7C91-4E0D-BBB4-21F0C980A7D4}"/>
          </ac:cxnSpMkLst>
        </pc:cxnChg>
        <pc:cxnChg chg="del mod topLvl">
          <ac:chgData name="Hsu David" userId="037826f5a7f235e0" providerId="LiveId" clId="{136E29D1-8057-4046-B5C2-9B9FCC4B8105}" dt="2019-11-26T04:13:23.028" v="1401" actId="478"/>
          <ac:cxnSpMkLst>
            <pc:docMk/>
            <pc:sldMk cId="2866766596" sldId="278"/>
            <ac:cxnSpMk id="22" creationId="{31D85D88-4E5C-43B1-B5DA-C7BCBD33D503}"/>
          </ac:cxnSpMkLst>
        </pc:cxnChg>
        <pc:cxnChg chg="del mod topLvl">
          <ac:chgData name="Hsu David" userId="037826f5a7f235e0" providerId="LiveId" clId="{136E29D1-8057-4046-B5C2-9B9FCC4B8105}" dt="2019-11-26T04:13:23.028" v="1401" actId="478"/>
          <ac:cxnSpMkLst>
            <pc:docMk/>
            <pc:sldMk cId="2866766596" sldId="278"/>
            <ac:cxnSpMk id="23" creationId="{4D5DCAA8-6A0F-421C-A025-6C270FCC64C5}"/>
          </ac:cxnSpMkLst>
        </pc:cxnChg>
      </pc:sldChg>
      <pc:sldChg chg="add del">
        <pc:chgData name="Hsu David" userId="037826f5a7f235e0" providerId="LiveId" clId="{136E29D1-8057-4046-B5C2-9B9FCC4B8105}" dt="2019-11-26T04:09:43.717" v="1373" actId="2696"/>
        <pc:sldMkLst>
          <pc:docMk/>
          <pc:sldMk cId="811889719" sldId="279"/>
        </pc:sldMkLst>
      </pc:sldChg>
      <pc:sldChg chg="addSp delSp modSp add ord">
        <pc:chgData name="Hsu David" userId="037826f5a7f235e0" providerId="LiveId" clId="{136E29D1-8057-4046-B5C2-9B9FCC4B8105}" dt="2019-11-26T07:49:17.780" v="3016" actId="20577"/>
        <pc:sldMkLst>
          <pc:docMk/>
          <pc:sldMk cId="2079186322" sldId="279"/>
        </pc:sldMkLst>
        <pc:spChg chg="mod">
          <ac:chgData name="Hsu David" userId="037826f5a7f235e0" providerId="LiveId" clId="{136E29D1-8057-4046-B5C2-9B9FCC4B8105}" dt="2019-11-26T07:49:17.780" v="3016" actId="20577"/>
          <ac:spMkLst>
            <pc:docMk/>
            <pc:sldMk cId="2079186322" sldId="279"/>
            <ac:spMk id="3" creationId="{7E658B3D-20B6-435E-B15B-C0553C4AE19F}"/>
          </ac:spMkLst>
        </pc:spChg>
        <pc:spChg chg="mod">
          <ac:chgData name="Hsu David" userId="037826f5a7f235e0" providerId="LiveId" clId="{136E29D1-8057-4046-B5C2-9B9FCC4B8105}" dt="2019-11-26T04:15:47.482" v="1508" actId="14100"/>
          <ac:spMkLst>
            <pc:docMk/>
            <pc:sldMk cId="2079186322" sldId="279"/>
            <ac:spMk id="9" creationId="{58900C61-7E7F-411E-9A12-DAF989F252CB}"/>
          </ac:spMkLst>
        </pc:spChg>
        <pc:spChg chg="mod">
          <ac:chgData name="Hsu David" userId="037826f5a7f235e0" providerId="LiveId" clId="{136E29D1-8057-4046-B5C2-9B9FCC4B8105}" dt="2019-11-26T04:18:23.958" v="1710" actId="14100"/>
          <ac:spMkLst>
            <pc:docMk/>
            <pc:sldMk cId="2079186322" sldId="279"/>
            <ac:spMk id="10" creationId="{56A70AA7-75EE-489E-A9D2-111C56A2DFAA}"/>
          </ac:spMkLst>
        </pc:spChg>
        <pc:spChg chg="mod">
          <ac:chgData name="Hsu David" userId="037826f5a7f235e0" providerId="LiveId" clId="{136E29D1-8057-4046-B5C2-9B9FCC4B8105}" dt="2019-11-26T04:19:03.155" v="1728" actId="1037"/>
          <ac:spMkLst>
            <pc:docMk/>
            <pc:sldMk cId="2079186322" sldId="279"/>
            <ac:spMk id="11" creationId="{2AD57A59-CD7E-408F-9F56-4CF762FBA319}"/>
          </ac:spMkLst>
        </pc:spChg>
        <pc:spChg chg="mod">
          <ac:chgData name="Hsu David" userId="037826f5a7f235e0" providerId="LiveId" clId="{136E29D1-8057-4046-B5C2-9B9FCC4B8105}" dt="2019-11-26T04:18:45.062" v="1713" actId="14100"/>
          <ac:spMkLst>
            <pc:docMk/>
            <pc:sldMk cId="2079186322" sldId="279"/>
            <ac:spMk id="12" creationId="{77FECE23-C4A4-4113-BB8B-DFA711F5AEB4}"/>
          </ac:spMkLst>
        </pc:spChg>
        <pc:spChg chg="mod">
          <ac:chgData name="Hsu David" userId="037826f5a7f235e0" providerId="LiveId" clId="{136E29D1-8057-4046-B5C2-9B9FCC4B8105}" dt="2019-11-26T04:16:20.663" v="1523" actId="1035"/>
          <ac:spMkLst>
            <pc:docMk/>
            <pc:sldMk cId="2079186322" sldId="279"/>
            <ac:spMk id="13" creationId="{3832C9EE-EB57-4874-AE57-AC7283146191}"/>
          </ac:spMkLst>
        </pc:spChg>
        <pc:spChg chg="del">
          <ac:chgData name="Hsu David" userId="037826f5a7f235e0" providerId="LiveId" clId="{136E29D1-8057-4046-B5C2-9B9FCC4B8105}" dt="2019-11-26T04:16:41.162" v="1532" actId="478"/>
          <ac:spMkLst>
            <pc:docMk/>
            <pc:sldMk cId="2079186322" sldId="279"/>
            <ac:spMk id="14" creationId="{D536639B-9CBB-4A78-96F9-EED1714F6FF2}"/>
          </ac:spMkLst>
        </pc:spChg>
        <pc:spChg chg="del mod">
          <ac:chgData name="Hsu David" userId="037826f5a7f235e0" providerId="LiveId" clId="{136E29D1-8057-4046-B5C2-9B9FCC4B8105}" dt="2019-11-26T04:18:54.497" v="1714" actId="478"/>
          <ac:spMkLst>
            <pc:docMk/>
            <pc:sldMk cId="2079186322" sldId="279"/>
            <ac:spMk id="15" creationId="{3541AFCD-35EC-401E-8ECA-847D54AAF76B}"/>
          </ac:spMkLst>
        </pc:spChg>
        <pc:spChg chg="del">
          <ac:chgData name="Hsu David" userId="037826f5a7f235e0" providerId="LiveId" clId="{136E29D1-8057-4046-B5C2-9B9FCC4B8105}" dt="2019-11-26T04:17:46.521" v="1701" actId="478"/>
          <ac:spMkLst>
            <pc:docMk/>
            <pc:sldMk cId="2079186322" sldId="279"/>
            <ac:spMk id="17" creationId="{1E4C6231-1E2D-42FC-BFE5-39996181880E}"/>
          </ac:spMkLst>
        </pc:spChg>
        <pc:spChg chg="del">
          <ac:chgData name="Hsu David" userId="037826f5a7f235e0" providerId="LiveId" clId="{136E29D1-8057-4046-B5C2-9B9FCC4B8105}" dt="2019-11-26T04:17:54.366" v="1704" actId="478"/>
          <ac:spMkLst>
            <pc:docMk/>
            <pc:sldMk cId="2079186322" sldId="279"/>
            <ac:spMk id="19" creationId="{601934D5-6661-464B-B639-D5E350C342AF}"/>
          </ac:spMkLst>
        </pc:spChg>
        <pc:spChg chg="del">
          <ac:chgData name="Hsu David" userId="037826f5a7f235e0" providerId="LiveId" clId="{136E29D1-8057-4046-B5C2-9B9FCC4B8105}" dt="2019-11-26T04:16:02.898" v="1511" actId="478"/>
          <ac:spMkLst>
            <pc:docMk/>
            <pc:sldMk cId="2079186322" sldId="279"/>
            <ac:spMk id="20" creationId="{09F1E1F5-1D8D-4F6E-B85D-5009F58E5F03}"/>
          </ac:spMkLst>
        </pc:spChg>
        <pc:spChg chg="add mod">
          <ac:chgData name="Hsu David" userId="037826f5a7f235e0" providerId="LiveId" clId="{136E29D1-8057-4046-B5C2-9B9FCC4B8105}" dt="2019-11-26T04:16:33.556" v="1531" actId="1038"/>
          <ac:spMkLst>
            <pc:docMk/>
            <pc:sldMk cId="2079186322" sldId="279"/>
            <ac:spMk id="23" creationId="{90BC12CB-221D-4E6D-BDE2-A7CFD12AF4E8}"/>
          </ac:spMkLst>
        </pc:spChg>
        <pc:spChg chg="add mod">
          <ac:chgData name="Hsu David" userId="037826f5a7f235e0" providerId="LiveId" clId="{136E29D1-8057-4046-B5C2-9B9FCC4B8105}" dt="2019-11-26T04:17:01.101" v="1631" actId="1037"/>
          <ac:spMkLst>
            <pc:docMk/>
            <pc:sldMk cId="2079186322" sldId="279"/>
            <ac:spMk id="24" creationId="{750B7B20-AB13-434A-8B77-3BCED740CD77}"/>
          </ac:spMkLst>
        </pc:spChg>
        <pc:spChg chg="add mod">
          <ac:chgData name="Hsu David" userId="037826f5a7f235e0" providerId="LiveId" clId="{136E29D1-8057-4046-B5C2-9B9FCC4B8105}" dt="2019-11-26T04:17:16.127" v="1695" actId="1038"/>
          <ac:spMkLst>
            <pc:docMk/>
            <pc:sldMk cId="2079186322" sldId="279"/>
            <ac:spMk id="25" creationId="{C4CE6F7B-11C6-4608-87D9-9538A8A9F666}"/>
          </ac:spMkLst>
        </pc:spChg>
        <pc:spChg chg="add mod">
          <ac:chgData name="Hsu David" userId="037826f5a7f235e0" providerId="LiveId" clId="{136E29D1-8057-4046-B5C2-9B9FCC4B8105}" dt="2019-11-26T04:17:31.161" v="1699" actId="14100"/>
          <ac:spMkLst>
            <pc:docMk/>
            <pc:sldMk cId="2079186322" sldId="279"/>
            <ac:spMk id="26" creationId="{0C8DC1E7-2499-4174-8A97-D52C22ABB183}"/>
          </ac:spMkLst>
        </pc:spChg>
        <pc:grpChg chg="add mod ord">
          <ac:chgData name="Hsu David" userId="037826f5a7f235e0" providerId="LiveId" clId="{136E29D1-8057-4046-B5C2-9B9FCC4B8105}" dt="2019-11-26T04:17:51.252" v="1703" actId="1076"/>
          <ac:grpSpMkLst>
            <pc:docMk/>
            <pc:sldMk cId="2079186322" sldId="279"/>
            <ac:grpSpMk id="7" creationId="{865CAA32-C415-43FA-82A9-02A8CB033AA7}"/>
          </ac:grpSpMkLst>
        </pc:grpChg>
        <pc:picChg chg="del">
          <ac:chgData name="Hsu David" userId="037826f5a7f235e0" providerId="LiveId" clId="{136E29D1-8057-4046-B5C2-9B9FCC4B8105}" dt="2019-11-26T04:13:05.363" v="1397" actId="478"/>
          <ac:picMkLst>
            <pc:docMk/>
            <pc:sldMk cId="2079186322" sldId="279"/>
            <ac:picMk id="6" creationId="{5A3B09F2-87AE-47E4-A916-642A6C5AD1E4}"/>
          </ac:picMkLst>
        </pc:picChg>
        <pc:picChg chg="mod">
          <ac:chgData name="Hsu David" userId="037826f5a7f235e0" providerId="LiveId" clId="{136E29D1-8057-4046-B5C2-9B9FCC4B8105}" dt="2019-11-26T04:18:14.597" v="1708" actId="1076"/>
          <ac:picMkLst>
            <pc:docMk/>
            <pc:sldMk cId="2079186322" sldId="279"/>
            <ac:picMk id="8" creationId="{0A24EBEC-491B-4B02-8CED-7DA6C783B160}"/>
          </ac:picMkLst>
        </pc:picChg>
        <pc:cxnChg chg="del">
          <ac:chgData name="Hsu David" userId="037826f5a7f235e0" providerId="LiveId" clId="{136E29D1-8057-4046-B5C2-9B9FCC4B8105}" dt="2019-11-26T04:17:41.201" v="1700" actId="478"/>
          <ac:cxnSpMkLst>
            <pc:docMk/>
            <pc:sldMk cId="2079186322" sldId="279"/>
            <ac:cxnSpMk id="16" creationId="{52CD0873-09B4-4F34-9F3D-674537D31F2C}"/>
          </ac:cxnSpMkLst>
        </pc:cxnChg>
        <pc:cxnChg chg="del">
          <ac:chgData name="Hsu David" userId="037826f5a7f235e0" providerId="LiveId" clId="{136E29D1-8057-4046-B5C2-9B9FCC4B8105}" dt="2019-11-26T04:17:57.704" v="1705" actId="478"/>
          <ac:cxnSpMkLst>
            <pc:docMk/>
            <pc:sldMk cId="2079186322" sldId="279"/>
            <ac:cxnSpMk id="18" creationId="{E68EF8B9-0E73-4D37-ACFD-D4ACDE57C130}"/>
          </ac:cxnSpMkLst>
        </pc:cxnChg>
        <pc:cxnChg chg="del">
          <ac:chgData name="Hsu David" userId="037826f5a7f235e0" providerId="LiveId" clId="{136E29D1-8057-4046-B5C2-9B9FCC4B8105}" dt="2019-11-26T04:15:53.277" v="1509" actId="478"/>
          <ac:cxnSpMkLst>
            <pc:docMk/>
            <pc:sldMk cId="2079186322" sldId="279"/>
            <ac:cxnSpMk id="21" creationId="{2D6BEB60-0FC7-477D-AACD-ABEFF76C33BB}"/>
          </ac:cxnSpMkLst>
        </pc:cxnChg>
        <pc:cxnChg chg="del">
          <ac:chgData name="Hsu David" userId="037826f5a7f235e0" providerId="LiveId" clId="{136E29D1-8057-4046-B5C2-9B9FCC4B8105}" dt="2019-11-26T04:15:59.500" v="1510" actId="478"/>
          <ac:cxnSpMkLst>
            <pc:docMk/>
            <pc:sldMk cId="2079186322" sldId="279"/>
            <ac:cxnSpMk id="22" creationId="{0FD597DE-9259-4483-9BA2-EEC0A42390B5}"/>
          </ac:cxnSpMkLst>
        </pc:cxnChg>
      </pc:sldChg>
      <pc:sldChg chg="modSp add ord">
        <pc:chgData name="Hsu David" userId="037826f5a7f235e0" providerId="LiveId" clId="{136E29D1-8057-4046-B5C2-9B9FCC4B8105}" dt="2019-11-26T07:49:07.783" v="3003" actId="20577"/>
        <pc:sldMkLst>
          <pc:docMk/>
          <pc:sldMk cId="2918996871" sldId="280"/>
        </pc:sldMkLst>
        <pc:spChg chg="mod">
          <ac:chgData name="Hsu David" userId="037826f5a7f235e0" providerId="LiveId" clId="{136E29D1-8057-4046-B5C2-9B9FCC4B8105}" dt="2019-11-26T07:49:07.783" v="3003" actId="20577"/>
          <ac:spMkLst>
            <pc:docMk/>
            <pc:sldMk cId="2918996871" sldId="280"/>
            <ac:spMk id="3" creationId="{7E658B3D-20B6-435E-B15B-C0553C4AE19F}"/>
          </ac:spMkLst>
        </pc:spChg>
      </pc:sldChg>
      <pc:sldChg chg="addSp modSp add">
        <pc:chgData name="Hsu David" userId="037826f5a7f235e0" providerId="LiveId" clId="{136E29D1-8057-4046-B5C2-9B9FCC4B8105}" dt="2019-11-26T04:24:04.595" v="2014" actId="14100"/>
        <pc:sldMkLst>
          <pc:docMk/>
          <pc:sldMk cId="3743987916" sldId="281"/>
        </pc:sldMkLst>
        <pc:spChg chg="mod">
          <ac:chgData name="Hsu David" userId="037826f5a7f235e0" providerId="LiveId" clId="{136E29D1-8057-4046-B5C2-9B9FCC4B8105}" dt="2019-11-26T04:23:37.282" v="2009" actId="20577"/>
          <ac:spMkLst>
            <pc:docMk/>
            <pc:sldMk cId="3743987916" sldId="281"/>
            <ac:spMk id="3" creationId="{7E658B3D-20B6-435E-B15B-C0553C4AE19F}"/>
          </ac:spMkLst>
        </pc:spChg>
        <pc:grpChg chg="add mod">
          <ac:chgData name="Hsu David" userId="037826f5a7f235e0" providerId="LiveId" clId="{136E29D1-8057-4046-B5C2-9B9FCC4B8105}" dt="2019-11-26T04:24:04.595" v="2014" actId="14100"/>
          <ac:grpSpMkLst>
            <pc:docMk/>
            <pc:sldMk cId="3743987916" sldId="281"/>
            <ac:grpSpMk id="6" creationId="{071DC5C3-B3E8-482F-A1DA-1AAAE5037E6E}"/>
          </ac:grpSpMkLst>
        </pc:grpChg>
      </pc:sldChg>
      <pc:sldChg chg="add del">
        <pc:chgData name="Hsu David" userId="037826f5a7f235e0" providerId="LiveId" clId="{136E29D1-8057-4046-B5C2-9B9FCC4B8105}" dt="2019-11-26T04:21:55.152" v="1835" actId="2696"/>
        <pc:sldMkLst>
          <pc:docMk/>
          <pc:sldMk cId="1624167744" sldId="282"/>
        </pc:sldMkLst>
      </pc:sldChg>
      <pc:sldChg chg="addSp modSp add">
        <pc:chgData name="Hsu David" userId="037826f5a7f235e0" providerId="LiveId" clId="{136E29D1-8057-4046-B5C2-9B9FCC4B8105}" dt="2019-11-26T04:31:06.723" v="2645" actId="1038"/>
        <pc:sldMkLst>
          <pc:docMk/>
          <pc:sldMk cId="1929813069" sldId="282"/>
        </pc:sldMkLst>
        <pc:spChg chg="mod">
          <ac:chgData name="Hsu David" userId="037826f5a7f235e0" providerId="LiveId" clId="{136E29D1-8057-4046-B5C2-9B9FCC4B8105}" dt="2019-11-26T04:22:59.585" v="1937" actId="20577"/>
          <ac:spMkLst>
            <pc:docMk/>
            <pc:sldMk cId="1929813069" sldId="282"/>
            <ac:spMk id="3" creationId="{7E658B3D-20B6-435E-B15B-C0553C4AE19F}"/>
          </ac:spMkLst>
        </pc:spChg>
        <pc:picChg chg="add mod">
          <ac:chgData name="Hsu David" userId="037826f5a7f235e0" providerId="LiveId" clId="{136E29D1-8057-4046-B5C2-9B9FCC4B8105}" dt="2019-11-26T04:31:06.723" v="2645" actId="1038"/>
          <ac:picMkLst>
            <pc:docMk/>
            <pc:sldMk cId="1929813069" sldId="282"/>
            <ac:picMk id="6" creationId="{0FCDCE60-2242-4E52-8680-BAC39CD9D86F}"/>
          </ac:picMkLst>
        </pc:picChg>
        <pc:picChg chg="add mod">
          <ac:chgData name="Hsu David" userId="037826f5a7f235e0" providerId="LiveId" clId="{136E29D1-8057-4046-B5C2-9B9FCC4B8105}" dt="2019-11-26T04:31:06.723" v="2645" actId="1038"/>
          <ac:picMkLst>
            <pc:docMk/>
            <pc:sldMk cId="1929813069" sldId="282"/>
            <ac:picMk id="7" creationId="{30177CAE-8F9A-461D-8DAD-3D7A2D41A6B9}"/>
          </ac:picMkLst>
        </pc:picChg>
      </pc:sldChg>
      <pc:sldChg chg="modSp add">
        <pc:chgData name="Hsu David" userId="037826f5a7f235e0" providerId="LiveId" clId="{136E29D1-8057-4046-B5C2-9B9FCC4B8105}" dt="2019-11-26T04:30:19.296" v="2603" actId="20577"/>
        <pc:sldMkLst>
          <pc:docMk/>
          <pc:sldMk cId="1013105514" sldId="283"/>
        </pc:sldMkLst>
        <pc:spChg chg="mod">
          <ac:chgData name="Hsu David" userId="037826f5a7f235e0" providerId="LiveId" clId="{136E29D1-8057-4046-B5C2-9B9FCC4B8105}" dt="2019-11-26T04:30:19.296" v="2603" actId="20577"/>
          <ac:spMkLst>
            <pc:docMk/>
            <pc:sldMk cId="1013105514" sldId="283"/>
            <ac:spMk id="2" creationId="{7DC51965-3B55-4A2C-8171-E572382DD444}"/>
          </ac:spMkLst>
        </pc:spChg>
        <pc:spChg chg="mod">
          <ac:chgData name="Hsu David" userId="037826f5a7f235e0" providerId="LiveId" clId="{136E29D1-8057-4046-B5C2-9B9FCC4B8105}" dt="2019-11-26T04:29:48.566" v="2578" actId="20577"/>
          <ac:spMkLst>
            <pc:docMk/>
            <pc:sldMk cId="1013105514" sldId="283"/>
            <ac:spMk id="3" creationId="{7E658B3D-20B6-435E-B15B-C0553C4AE19F}"/>
          </ac:spMkLst>
        </pc:spChg>
      </pc:sldChg>
      <pc:sldChg chg="addSp delSp modSp add">
        <pc:chgData name="Hsu David" userId="037826f5a7f235e0" providerId="LiveId" clId="{136E29D1-8057-4046-B5C2-9B9FCC4B8105}" dt="2019-11-26T04:31:31.565" v="2651" actId="1038"/>
        <pc:sldMkLst>
          <pc:docMk/>
          <pc:sldMk cId="2564919849" sldId="284"/>
        </pc:sldMkLst>
        <pc:picChg chg="del">
          <ac:chgData name="Hsu David" userId="037826f5a7f235e0" providerId="LiveId" clId="{136E29D1-8057-4046-B5C2-9B9FCC4B8105}" dt="2019-11-26T04:31:29.883" v="2650" actId="478"/>
          <ac:picMkLst>
            <pc:docMk/>
            <pc:sldMk cId="2564919849" sldId="284"/>
            <ac:picMk id="6" creationId="{0FCDCE60-2242-4E52-8680-BAC39CD9D86F}"/>
          </ac:picMkLst>
        </pc:picChg>
        <pc:picChg chg="add mod ord">
          <ac:chgData name="Hsu David" userId="037826f5a7f235e0" providerId="LiveId" clId="{136E29D1-8057-4046-B5C2-9B9FCC4B8105}" dt="2019-11-26T04:31:31.565" v="2651" actId="1038"/>
          <ac:picMkLst>
            <pc:docMk/>
            <pc:sldMk cId="2564919849" sldId="284"/>
            <ac:picMk id="8" creationId="{D8B2706C-0570-41DF-B34C-0A49E9ADEF38}"/>
          </ac:picMkLst>
        </pc:picChg>
      </pc:sldChg>
      <pc:sldChg chg="addSp modSp add ord">
        <pc:chgData name="Hsu David" userId="037826f5a7f235e0" providerId="LiveId" clId="{136E29D1-8057-4046-B5C2-9B9FCC4B8105}" dt="2019-11-26T04:39:08.714" v="2952"/>
        <pc:sldMkLst>
          <pc:docMk/>
          <pc:sldMk cId="2429405336" sldId="285"/>
        </pc:sldMkLst>
        <pc:spChg chg="mod">
          <ac:chgData name="Hsu David" userId="037826f5a7f235e0" providerId="LiveId" clId="{136E29D1-8057-4046-B5C2-9B9FCC4B8105}" dt="2019-11-26T04:38:48.459" v="2950" actId="20577"/>
          <ac:spMkLst>
            <pc:docMk/>
            <pc:sldMk cId="2429405336" sldId="285"/>
            <ac:spMk id="3" creationId="{7E658B3D-20B6-435E-B15B-C0553C4AE19F}"/>
          </ac:spMkLst>
        </pc:spChg>
        <pc:picChg chg="add mod">
          <ac:chgData name="Hsu David" userId="037826f5a7f235e0" providerId="LiveId" clId="{136E29D1-8057-4046-B5C2-9B9FCC4B8105}" dt="2019-11-26T04:37:46.957" v="2925" actId="1036"/>
          <ac:picMkLst>
            <pc:docMk/>
            <pc:sldMk cId="2429405336" sldId="285"/>
            <ac:picMk id="6" creationId="{AED0B3D3-4C7C-478A-8E50-C78234C2CFE1}"/>
          </ac:picMkLst>
        </pc:picChg>
        <pc:picChg chg="add mod">
          <ac:chgData name="Hsu David" userId="037826f5a7f235e0" providerId="LiveId" clId="{136E29D1-8057-4046-B5C2-9B9FCC4B8105}" dt="2019-11-26T04:37:46.957" v="2925" actId="1036"/>
          <ac:picMkLst>
            <pc:docMk/>
            <pc:sldMk cId="2429405336" sldId="285"/>
            <ac:picMk id="7" creationId="{78665F56-398A-44BB-9E35-250DA1E715A3}"/>
          </ac:picMkLst>
        </pc:picChg>
      </pc:sldChg>
      <pc:sldChg chg="addSp modSp add">
        <pc:chgData name="Hsu David" userId="037826f5a7f235e0" providerId="LiveId" clId="{136E29D1-8057-4046-B5C2-9B9FCC4B8105}" dt="2019-11-26T04:39:53.739" v="2956"/>
        <pc:sldMkLst>
          <pc:docMk/>
          <pc:sldMk cId="1255482936" sldId="286"/>
        </pc:sldMkLst>
        <pc:spChg chg="mod">
          <ac:chgData name="Hsu David" userId="037826f5a7f235e0" providerId="LiveId" clId="{136E29D1-8057-4046-B5C2-9B9FCC4B8105}" dt="2019-11-26T04:39:20.069" v="2955" actId="5793"/>
          <ac:spMkLst>
            <pc:docMk/>
            <pc:sldMk cId="1255482936" sldId="286"/>
            <ac:spMk id="3" creationId="{7E658B3D-20B6-435E-B15B-C0553C4AE19F}"/>
          </ac:spMkLst>
        </pc:spChg>
        <pc:picChg chg="add">
          <ac:chgData name="Hsu David" userId="037826f5a7f235e0" providerId="LiveId" clId="{136E29D1-8057-4046-B5C2-9B9FCC4B8105}" dt="2019-11-26T04:39:53.739" v="2956"/>
          <ac:picMkLst>
            <pc:docMk/>
            <pc:sldMk cId="1255482936" sldId="286"/>
            <ac:picMk id="6" creationId="{1C5C9640-61C2-4F46-9AC9-181EA8D72B09}"/>
          </ac:picMkLst>
        </pc:picChg>
        <pc:picChg chg="add">
          <ac:chgData name="Hsu David" userId="037826f5a7f235e0" providerId="LiveId" clId="{136E29D1-8057-4046-B5C2-9B9FCC4B8105}" dt="2019-11-26T04:39:53.739" v="2956"/>
          <ac:picMkLst>
            <pc:docMk/>
            <pc:sldMk cId="1255482936" sldId="286"/>
            <ac:picMk id="7" creationId="{F7F1B39C-A455-49F1-89A5-57D45D07408F}"/>
          </ac:picMkLst>
        </pc:picChg>
      </pc:sldChg>
      <pc:sldChg chg="addSp modSp add ord">
        <pc:chgData name="Hsu David" userId="037826f5a7f235e0" providerId="LiveId" clId="{136E29D1-8057-4046-B5C2-9B9FCC4B8105}" dt="2019-11-26T04:40:50.145" v="2964" actId="1076"/>
        <pc:sldMkLst>
          <pc:docMk/>
          <pc:sldMk cId="4065457897" sldId="287"/>
        </pc:sldMkLst>
        <pc:spChg chg="mod">
          <ac:chgData name="Hsu David" userId="037826f5a7f235e0" providerId="LiveId" clId="{136E29D1-8057-4046-B5C2-9B9FCC4B8105}" dt="2019-11-26T04:40:27.384" v="2959" actId="20577"/>
          <ac:spMkLst>
            <pc:docMk/>
            <pc:sldMk cId="4065457897" sldId="287"/>
            <ac:spMk id="3" creationId="{7E658B3D-20B6-435E-B15B-C0553C4AE19F}"/>
          </ac:spMkLst>
        </pc:spChg>
        <pc:picChg chg="add mod">
          <ac:chgData name="Hsu David" userId="037826f5a7f235e0" providerId="LiveId" clId="{136E29D1-8057-4046-B5C2-9B9FCC4B8105}" dt="2019-11-26T04:40:50.145" v="2964" actId="1076"/>
          <ac:picMkLst>
            <pc:docMk/>
            <pc:sldMk cId="4065457897" sldId="287"/>
            <ac:picMk id="6" creationId="{612EA9CD-669A-4E50-8F21-C5943C79DA54}"/>
          </ac:picMkLst>
        </pc:picChg>
      </pc:sldChg>
      <pc:sldChg chg="modSp add">
        <pc:chgData name="Hsu David" userId="037826f5a7f235e0" providerId="LiveId" clId="{136E29D1-8057-4046-B5C2-9B9FCC4B8105}" dt="2019-11-26T04:41:28.545" v="2991" actId="122"/>
        <pc:sldMkLst>
          <pc:docMk/>
          <pc:sldMk cId="2754020293" sldId="288"/>
        </pc:sldMkLst>
        <pc:spChg chg="mod">
          <ac:chgData name="Hsu David" userId="037826f5a7f235e0" providerId="LiveId" clId="{136E29D1-8057-4046-B5C2-9B9FCC4B8105}" dt="2019-11-26T04:41:09.328" v="2974" actId="20577"/>
          <ac:spMkLst>
            <pc:docMk/>
            <pc:sldMk cId="2754020293" sldId="288"/>
            <ac:spMk id="2" creationId="{8A89EAE4-5EE9-41CA-8A9C-C15FDEF0E7D2}"/>
          </ac:spMkLst>
        </pc:spChg>
        <pc:spChg chg="mod">
          <ac:chgData name="Hsu David" userId="037826f5a7f235e0" providerId="LiveId" clId="{136E29D1-8057-4046-B5C2-9B9FCC4B8105}" dt="2019-11-26T04:41:28.545" v="2991" actId="122"/>
          <ac:spMkLst>
            <pc:docMk/>
            <pc:sldMk cId="2754020293" sldId="288"/>
            <ac:spMk id="3" creationId="{E658000E-A6A5-4837-A145-6009702FC0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17B52B-C5ED-49A5-9C37-806B183A4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a:extLst>
              <a:ext uri="{FF2B5EF4-FFF2-40B4-BE49-F238E27FC236}">
                <a16:creationId xmlns:a16="http://schemas.microsoft.com/office/drawing/2014/main" id="{9D2B6A5A-4F42-4BCD-93B1-A4E6D60701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E79B1-EB1A-4B42-A3E4-97F6A2AA80AB}" type="datetimeFigureOut">
              <a:rPr lang="en-US" smtClean="0"/>
              <a:t>12/14/2022</a:t>
            </a:fld>
            <a:endParaRPr lang="en-US"/>
          </a:p>
        </p:txBody>
      </p:sp>
      <p:sp>
        <p:nvSpPr>
          <p:cNvPr id="4" name="頁尾版面配置區 3">
            <a:extLst>
              <a:ext uri="{FF2B5EF4-FFF2-40B4-BE49-F238E27FC236}">
                <a16:creationId xmlns:a16="http://schemas.microsoft.com/office/drawing/2014/main" id="{8F3921F6-D33B-4745-BF14-3283E0D454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a:extLst>
              <a:ext uri="{FF2B5EF4-FFF2-40B4-BE49-F238E27FC236}">
                <a16:creationId xmlns:a16="http://schemas.microsoft.com/office/drawing/2014/main" id="{AA2C0B90-93AE-4DBA-8E36-098498E89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40671-6790-4FFA-89E8-58798C0B56BD}" type="slidenum">
              <a:rPr lang="en-US" smtClean="0"/>
              <a:t>‹#›</a:t>
            </a:fld>
            <a:endParaRPr lang="en-US"/>
          </a:p>
        </p:txBody>
      </p:sp>
    </p:spTree>
    <p:extLst>
      <p:ext uri="{BB962C8B-B14F-4D97-AF65-F5344CB8AC3E}">
        <p14:creationId xmlns:p14="http://schemas.microsoft.com/office/powerpoint/2010/main" val="417481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B22CF-AAB2-4BCD-B4B6-1F2E0A3FEC72}" type="datetimeFigureOut">
              <a:rPr lang="zh-TW" altLang="en-US" smtClean="0"/>
              <a:t>2022/12/14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02C15-8439-4650-9275-89E8E467F89F}" type="slidenum">
              <a:rPr lang="zh-TW" altLang="en-US" smtClean="0"/>
              <a:t>‹#›</a:t>
            </a:fld>
            <a:endParaRPr lang="zh-TW" altLang="en-US"/>
          </a:p>
        </p:txBody>
      </p:sp>
    </p:spTree>
    <p:extLst>
      <p:ext uri="{BB962C8B-B14F-4D97-AF65-F5344CB8AC3E}">
        <p14:creationId xmlns:p14="http://schemas.microsoft.com/office/powerpoint/2010/main" val="417705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dirty="0">
                <a:solidFill>
                  <a:srgbClr val="000000"/>
                </a:solidFill>
                <a:latin typeface="Segoe UI" panose="020B0502040204020203" pitchFamily="34" charset="0"/>
              </a:rPr>
              <a:t>DNA </a:t>
            </a:r>
            <a:r>
              <a:rPr lang="zh-TW" altLang="en-US" sz="1200" dirty="0">
                <a:solidFill>
                  <a:srgbClr val="000000"/>
                </a:solidFill>
                <a:latin typeface="微軟正黑體" panose="020B0604030504040204" pitchFamily="34" charset="-120"/>
                <a:ea typeface="微軟正黑體" panose="020B0604030504040204" pitchFamily="34" charset="-120"/>
              </a:rPr>
              <a:t>甲基化數據的可用於精準癌症診斷 </a:t>
            </a:r>
            <a:r>
              <a:rPr lang="en-US" altLang="zh-TW" sz="1200" dirty="0">
                <a:solidFill>
                  <a:srgbClr val="000000"/>
                </a:solidFill>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800" dirty="0">
                <a:solidFill>
                  <a:srgbClr val="000000"/>
                </a:solidFill>
                <a:latin typeface="微軟正黑體" panose="020B0604030504040204" pitchFamily="34" charset="-120"/>
                <a:ea typeface="微軟正黑體" panose="020B0604030504040204" pitchFamily="34" charset="-120"/>
              </a:rPr>
              <a:t>由於癌症甲基化組是體細胞獲得的 </a:t>
            </a:r>
            <a:r>
              <a:rPr lang="en-US" altLang="zh-TW" sz="1800" dirty="0">
                <a:solidFill>
                  <a:srgbClr val="000000"/>
                </a:solidFill>
                <a:latin typeface="微軟正黑體" panose="020B0604030504040204" pitchFamily="34" charset="-120"/>
                <a:ea typeface="微軟正黑體" panose="020B0604030504040204" pitchFamily="34" charset="-120"/>
              </a:rPr>
              <a:t>DNA </a:t>
            </a:r>
            <a:r>
              <a:rPr lang="zh-TW" altLang="en-US" sz="1800" dirty="0">
                <a:solidFill>
                  <a:srgbClr val="000000"/>
                </a:solidFill>
                <a:latin typeface="微軟正黑體" panose="020B0604030504040204" pitchFamily="34" charset="-120"/>
                <a:ea typeface="微軟正黑體" panose="020B0604030504040204" pitchFamily="34" charset="-120"/>
              </a:rPr>
              <a:t>甲基化變化和反映起源細胞的特徵的組合，因此它特別適用於腫瘤的分子分類，從而對癌症患者進行分層。 因此，</a:t>
            </a:r>
            <a:r>
              <a:rPr lang="en-US" altLang="zh-TW" sz="1800" dirty="0">
                <a:solidFill>
                  <a:srgbClr val="000000"/>
                </a:solidFill>
                <a:latin typeface="微軟正黑體" panose="020B0604030504040204" pitchFamily="34" charset="-120"/>
                <a:ea typeface="微軟正黑體" panose="020B0604030504040204" pitchFamily="34" charset="-120"/>
              </a:rPr>
              <a:t>DNA</a:t>
            </a:r>
            <a:r>
              <a:rPr lang="zh-TW" altLang="en-US" sz="1800" dirty="0">
                <a:solidFill>
                  <a:srgbClr val="000000"/>
                </a:solidFill>
                <a:latin typeface="微軟正黑體" panose="020B0604030504040204" pitchFamily="34" charset="-120"/>
                <a:ea typeface="微軟正黑體" panose="020B0604030504040204" pitchFamily="34" charset="-120"/>
              </a:rPr>
              <a:t>甲基化已被證明特別適用於個體化的癌症診斷、預後和治療預測</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對於分層醫學，最重要的是正確估計與特定診斷有關的感興趣病例的類別概率 </a:t>
            </a:r>
            <a:r>
              <a:rPr lang="en-US" altLang="zh-TW" sz="1800" dirty="0">
                <a:solidFill>
                  <a:srgbClr val="000000"/>
                </a:solidFill>
                <a:latin typeface="微軟正黑體" panose="020B0604030504040204" pitchFamily="34" charset="-120"/>
                <a:ea typeface="微軟正黑體" panose="020B0604030504040204" pitchFamily="34" charset="-120"/>
              </a:rPr>
              <a:t>(CP)</a:t>
            </a:r>
            <a:r>
              <a:rPr lang="zh-TW" altLang="en-US" sz="1800" dirty="0">
                <a:solidFill>
                  <a:srgbClr val="000000"/>
                </a:solidFill>
                <a:latin typeface="微軟正黑體" panose="020B0604030504040204" pitchFamily="34" charset="-120"/>
                <a:ea typeface="微軟正黑體" panose="020B0604030504040204" pitchFamily="34" charset="-120"/>
              </a:rPr>
              <a:t>。 由於 </a:t>
            </a:r>
            <a:r>
              <a:rPr lang="en-US" altLang="zh-TW" sz="1800" dirty="0">
                <a:solidFill>
                  <a:srgbClr val="000000"/>
                </a:solidFill>
                <a:latin typeface="微軟正黑體" panose="020B0604030504040204" pitchFamily="34" charset="-120"/>
                <a:ea typeface="微軟正黑體" panose="020B0604030504040204" pitchFamily="34" charset="-120"/>
              </a:rPr>
              <a:t>CP </a:t>
            </a:r>
            <a:r>
              <a:rPr lang="zh-TW" altLang="en-US" sz="1800" dirty="0">
                <a:solidFill>
                  <a:srgbClr val="000000"/>
                </a:solidFill>
                <a:latin typeface="微軟正黑體" panose="020B0604030504040204" pitchFamily="34" charset="-120"/>
                <a:ea typeface="微軟正黑體" panose="020B0604030504040204" pitchFamily="34" charset="-120"/>
              </a:rPr>
              <a:t>可作為預測疾病狀態的置信度度量，因此它支持主治醫師將分類器輸出轉化為穩健的診斷和最佳治療方式。 因此，與其僅僅給患者貼上某種診斷標籤，不如為該特定診斷提供數值測量（概率）更為合適。 因此，醫生和患者可以就治療選擇做出更明智的決定，包括其風險和益處</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dirty="0">
                <a:solidFill>
                  <a:srgbClr val="000000"/>
                </a:solidFill>
                <a:latin typeface="微軟正黑體" panose="020B0604030504040204" pitchFamily="34" charset="-120"/>
                <a:ea typeface="微軟正黑體" panose="020B0604030504040204" pitchFamily="34" charset="-120"/>
              </a:rPr>
              <a:t>仍然缺乏針對這些典型的</a:t>
            </a:r>
            <a:r>
              <a:rPr lang="en-US" altLang="zh-TW" sz="1200" dirty="0">
                <a:solidFill>
                  <a:srgbClr val="000000"/>
                </a:solidFill>
                <a:latin typeface="微軟正黑體" panose="020B0604030504040204" pitchFamily="34" charset="-120"/>
                <a:ea typeface="微軟正黑體" panose="020B0604030504040204" pitchFamily="34" charset="-120"/>
              </a:rPr>
              <a:t>highly multiclass</a:t>
            </a:r>
            <a:r>
              <a:rPr lang="zh-TW" altLang="en-US" sz="1200" dirty="0">
                <a:solidFill>
                  <a:srgbClr val="000000"/>
                </a:solidFill>
                <a:latin typeface="微軟正黑體" panose="020B0604030504040204" pitchFamily="34" charset="-120"/>
                <a:ea typeface="微軟正黑體" panose="020B0604030504040204" pitchFamily="34" charset="-120"/>
              </a:rPr>
              <a:t>任務和</a:t>
            </a:r>
            <a:r>
              <a:rPr lang="en-US" altLang="zh-TW" sz="1200" dirty="0">
                <a:solidFill>
                  <a:srgbClr val="000000"/>
                </a:solidFill>
                <a:latin typeface="微軟正黑體" panose="020B0604030504040204" pitchFamily="34" charset="-120"/>
                <a:ea typeface="微軟正黑體" panose="020B0604030504040204" pitchFamily="34" charset="-120"/>
              </a:rPr>
              <a:t>unbalanced classification problem</a:t>
            </a:r>
            <a:r>
              <a:rPr lang="zh-TW" altLang="en-US" sz="1200" dirty="0">
                <a:solidFill>
                  <a:srgbClr val="000000"/>
                </a:solidFill>
                <a:latin typeface="微軟正黑體" panose="020B0604030504040204" pitchFamily="34" charset="-120"/>
                <a:ea typeface="微軟正黑體" panose="020B0604030504040204" pitchFamily="34" charset="-120"/>
              </a:rPr>
              <a:t>選擇經過</a:t>
            </a:r>
            <a:r>
              <a:rPr lang="en-US" altLang="zh-TW" sz="1200" dirty="0">
                <a:solidFill>
                  <a:srgbClr val="000000"/>
                </a:solidFill>
                <a:latin typeface="微軟正黑體" panose="020B0604030504040204" pitchFamily="34" charset="-120"/>
                <a:ea typeface="微軟正黑體" panose="020B0604030504040204" pitchFamily="34" charset="-120"/>
              </a:rPr>
              <a:t>well-calibrated</a:t>
            </a:r>
            <a:r>
              <a:rPr lang="zh-TW" altLang="en-US" sz="1200" dirty="0">
                <a:solidFill>
                  <a:srgbClr val="000000"/>
                </a:solidFill>
                <a:latin typeface="微軟正黑體" panose="020B0604030504040204" pitchFamily="34" charset="-120"/>
                <a:ea typeface="微軟正黑體" panose="020B0604030504040204" pitchFamily="34" charset="-120"/>
              </a:rPr>
              <a:t>的</a:t>
            </a:r>
            <a:r>
              <a:rPr lang="en-US" altLang="zh-TW" sz="1200" dirty="0">
                <a:solidFill>
                  <a:srgbClr val="000000"/>
                </a:solidFill>
                <a:latin typeface="微軟正黑體" panose="020B0604030504040204" pitchFamily="34" charset="-120"/>
                <a:ea typeface="微軟正黑體" panose="020B0604030504040204" pitchFamily="34" charset="-120"/>
              </a:rPr>
              <a:t>probability estimate</a:t>
            </a:r>
            <a:r>
              <a:rPr lang="zh-TW" altLang="en-US" sz="1200" dirty="0">
                <a:solidFill>
                  <a:srgbClr val="000000"/>
                </a:solidFill>
                <a:latin typeface="微軟正黑體" panose="020B0604030504040204" pitchFamily="34" charset="-120"/>
                <a:ea typeface="微軟正黑體" panose="020B0604030504040204" pitchFamily="34" charset="-120"/>
              </a:rPr>
              <a:t>的統計方法的標準</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本篇論文的貢獻：我們使用 </a:t>
            </a:r>
            <a:r>
              <a:rPr lang="en-US" altLang="zh-TW" sz="1800" dirty="0">
                <a:solidFill>
                  <a:srgbClr val="000000"/>
                </a:solidFill>
                <a:latin typeface="微軟正黑體" panose="020B0604030504040204" pitchFamily="34" charset="-120"/>
                <a:ea typeface="微軟正黑體" panose="020B0604030504040204" pitchFamily="34" charset="-120"/>
              </a:rPr>
              <a:t>5 × 5 </a:t>
            </a:r>
            <a:r>
              <a:rPr lang="zh-TW" altLang="en-US" sz="1800" dirty="0">
                <a:solidFill>
                  <a:srgbClr val="000000"/>
                </a:solidFill>
                <a:latin typeface="微軟正黑體" panose="020B0604030504040204" pitchFamily="34" charset="-120"/>
                <a:ea typeface="微軟正黑體" panose="020B0604030504040204" pitchFamily="34" charset="-120"/>
              </a:rPr>
              <a:t>倍嵌套交叉驗證方案在最近發表的具有 </a:t>
            </a:r>
            <a:r>
              <a:rPr lang="en-US" altLang="zh-TW" sz="1800" dirty="0">
                <a:solidFill>
                  <a:srgbClr val="000000"/>
                </a:solidFill>
                <a:latin typeface="微軟正黑體" panose="020B0604030504040204" pitchFamily="34" charset="-120"/>
                <a:ea typeface="微軟正黑體" panose="020B0604030504040204" pitchFamily="34" charset="-120"/>
              </a:rPr>
              <a:t>91 </a:t>
            </a:r>
            <a:r>
              <a:rPr lang="zh-TW" altLang="en-US" sz="1800" dirty="0">
                <a:solidFill>
                  <a:srgbClr val="000000"/>
                </a:solidFill>
                <a:latin typeface="微軟正黑體" panose="020B0604030504040204" pitchFamily="34" charset="-120"/>
                <a:ea typeface="微軟正黑體" panose="020B0604030504040204" pitchFamily="34" charset="-120"/>
              </a:rPr>
              <a:t>個診斷類別的腦腫瘤 </a:t>
            </a:r>
            <a:r>
              <a:rPr lang="en-US" altLang="zh-TW" sz="1800" dirty="0">
                <a:solidFill>
                  <a:srgbClr val="000000"/>
                </a:solidFill>
                <a:latin typeface="微軟正黑體" panose="020B0604030504040204" pitchFamily="34" charset="-120"/>
                <a:ea typeface="微軟正黑體" panose="020B0604030504040204" pitchFamily="34" charset="-120"/>
              </a:rPr>
              <a:t>450k DNA </a:t>
            </a:r>
            <a:r>
              <a:rPr lang="zh-TW" altLang="en-US" sz="1800" dirty="0">
                <a:solidFill>
                  <a:srgbClr val="000000"/>
                </a:solidFill>
                <a:latin typeface="微軟正黑體" panose="020B0604030504040204" pitchFamily="34" charset="-120"/>
                <a:ea typeface="微軟正黑體" panose="020B0604030504040204" pitchFamily="34" charset="-120"/>
              </a:rPr>
              <a:t>甲基化隊列 </a:t>
            </a:r>
            <a:r>
              <a:rPr lang="en-US" altLang="zh-TW" sz="1800" dirty="0">
                <a:solidFill>
                  <a:srgbClr val="000000"/>
                </a:solidFill>
                <a:latin typeface="微軟正黑體" panose="020B0604030504040204" pitchFamily="34" charset="-120"/>
                <a:ea typeface="微軟正黑體" panose="020B0604030504040204" pitchFamily="34" charset="-120"/>
              </a:rPr>
              <a:t>2801 </a:t>
            </a:r>
            <a:r>
              <a:rPr lang="zh-TW" altLang="en-US" sz="1800" dirty="0">
                <a:solidFill>
                  <a:srgbClr val="000000"/>
                </a:solidFill>
                <a:latin typeface="微軟正黑體" panose="020B0604030504040204" pitchFamily="34" charset="-120"/>
                <a:ea typeface="微軟正黑體" panose="020B0604030504040204" pitchFamily="34" charset="-120"/>
              </a:rPr>
              <a:t>個樣本上比較了這些工作流程，並證明了它們對來自癌症基因組圖譜的外部數據的普遍性</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en-US" sz="12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3</a:t>
            </a:fld>
            <a:endParaRPr lang="zh-TW" altLang="en-US"/>
          </a:p>
        </p:txBody>
      </p:sp>
    </p:spTree>
    <p:extLst>
      <p:ext uri="{BB962C8B-B14F-4D97-AF65-F5344CB8AC3E}">
        <p14:creationId xmlns:p14="http://schemas.microsoft.com/office/powerpoint/2010/main" val="3141120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altLang="zh-TW"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12</a:t>
            </a:fld>
            <a:endParaRPr lang="zh-TW" altLang="en-US"/>
          </a:p>
        </p:txBody>
      </p:sp>
    </p:spTree>
    <p:extLst>
      <p:ext uri="{BB962C8B-B14F-4D97-AF65-F5344CB8AC3E}">
        <p14:creationId xmlns:p14="http://schemas.microsoft.com/office/powerpoint/2010/main" val="2640755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13</a:t>
            </a:fld>
            <a:endParaRPr lang="zh-TW" altLang="en-US"/>
          </a:p>
        </p:txBody>
      </p:sp>
    </p:spTree>
    <p:extLst>
      <p:ext uri="{BB962C8B-B14F-4D97-AF65-F5344CB8AC3E}">
        <p14:creationId xmlns:p14="http://schemas.microsoft.com/office/powerpoint/2010/main" val="283829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14</a:t>
            </a:fld>
            <a:endParaRPr lang="zh-TW" altLang="en-US"/>
          </a:p>
        </p:txBody>
      </p:sp>
    </p:spTree>
    <p:extLst>
      <p:ext uri="{BB962C8B-B14F-4D97-AF65-F5344CB8AC3E}">
        <p14:creationId xmlns:p14="http://schemas.microsoft.com/office/powerpoint/2010/main" val="409389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我們研究的目的是執行基準分析，通過廣泛比較成熟的 </a:t>
            </a:r>
            <a:r>
              <a:rPr lang="en-US" altLang="zh-TW" sz="1800" dirty="0">
                <a:solidFill>
                  <a:srgbClr val="000000"/>
                </a:solidFill>
                <a:latin typeface="微軟正黑體" panose="020B0604030504040204" pitchFamily="34" charset="-120"/>
                <a:ea typeface="微軟正黑體" panose="020B0604030504040204" pitchFamily="34" charset="-120"/>
              </a:rPr>
              <a:t>ML </a:t>
            </a:r>
            <a:r>
              <a:rPr lang="zh-TW" altLang="en-US" sz="1800" dirty="0">
                <a:solidFill>
                  <a:srgbClr val="000000"/>
                </a:solidFill>
                <a:latin typeface="微軟正黑體" panose="020B0604030504040204" pitchFamily="34" charset="-120"/>
                <a:ea typeface="微軟正黑體" panose="020B0604030504040204" pitchFamily="34" charset="-120"/>
              </a:rPr>
              <a:t>分類器（例如 </a:t>
            </a:r>
            <a:r>
              <a:rPr lang="en-US" altLang="zh-TW" sz="1800" dirty="0">
                <a:solidFill>
                  <a:srgbClr val="000000"/>
                </a:solidFill>
                <a:latin typeface="微軟正黑體" panose="020B0604030504040204" pitchFamily="34" charset="-120"/>
                <a:ea typeface="微軟正黑體" panose="020B0604030504040204" pitchFamily="34" charset="-120"/>
              </a:rPr>
              <a:t>RF</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ELNET</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和增強集成樹）來支持最佳 </a:t>
            </a:r>
            <a:r>
              <a:rPr lang="en-US" altLang="zh-TW" sz="1800" dirty="0">
                <a:solidFill>
                  <a:srgbClr val="000000"/>
                </a:solidFill>
                <a:latin typeface="微軟正黑體" panose="020B0604030504040204" pitchFamily="34" charset="-120"/>
                <a:ea typeface="微軟正黑體" panose="020B0604030504040204" pitchFamily="34" charset="-120"/>
              </a:rPr>
              <a:t>DNA </a:t>
            </a:r>
            <a:r>
              <a:rPr lang="zh-TW" altLang="en-US" sz="1800" dirty="0">
                <a:solidFill>
                  <a:srgbClr val="000000"/>
                </a:solidFill>
                <a:latin typeface="微軟正黑體" panose="020B0604030504040204" pitchFamily="34" charset="-120"/>
                <a:ea typeface="微軟正黑體" panose="020B0604030504040204" pitchFamily="34" charset="-120"/>
              </a:rPr>
              <a:t>甲基化微陣列數據分析的選擇（參見 </a:t>
            </a:r>
            <a:r>
              <a:rPr lang="en-US" altLang="zh-TW" sz="1800" dirty="0">
                <a:solidFill>
                  <a:srgbClr val="000000"/>
                </a:solidFill>
                <a:latin typeface="微軟正黑體" panose="020B0604030504040204" pitchFamily="34" charset="-120"/>
                <a:ea typeface="微軟正黑體" panose="020B0604030504040204" pitchFamily="34" charset="-120"/>
              </a:rPr>
              <a:t>ML </a:t>
            </a:r>
            <a:r>
              <a:rPr lang="zh-TW" altLang="en-US" sz="1800" dirty="0">
                <a:solidFill>
                  <a:srgbClr val="000000"/>
                </a:solidFill>
                <a:latin typeface="微軟正黑體" panose="020B0604030504040204" pitchFamily="34" charset="-120"/>
                <a:ea typeface="微軟正黑體" panose="020B0604030504040204" pitchFamily="34" charset="-120"/>
              </a:rPr>
              <a:t>算法（分類器）） 以及它們與後處理算法的結合。 研究的後處理算法（參見校準方法）是 </a:t>
            </a:r>
            <a:r>
              <a:rPr lang="en-US" altLang="zh-TW" sz="1800" dirty="0">
                <a:solidFill>
                  <a:srgbClr val="000000"/>
                </a:solidFill>
                <a:latin typeface="微軟正黑體" panose="020B0604030504040204" pitchFamily="34" charset="-120"/>
                <a:ea typeface="微軟正黑體" panose="020B0604030504040204" pitchFamily="34" charset="-120"/>
              </a:rPr>
              <a:t>(</a:t>
            </a:r>
            <a:r>
              <a:rPr lang="en-US" altLang="zh-TW" sz="1800" dirty="0" err="1">
                <a:solidFill>
                  <a:srgbClr val="000000"/>
                </a:solidFill>
                <a:latin typeface="微軟正黑體" panose="020B0604030504040204" pitchFamily="34" charset="-120"/>
                <a:ea typeface="微軟正黑體" panose="020B0604030504040204" pitchFamily="34" charset="-120"/>
              </a:rPr>
              <a:t>i</a:t>
            </a:r>
            <a:r>
              <a:rPr lang="en-US" altLang="zh-TW" sz="1800" dirty="0">
                <a:solidFill>
                  <a:srgbClr val="000000"/>
                </a:solidFill>
                <a:latin typeface="微軟正黑體" panose="020B0604030504040204" pitchFamily="34" charset="-120"/>
                <a:ea typeface="微軟正黑體" panose="020B0604030504040204" pitchFamily="34" charset="-120"/>
              </a:rPr>
              <a:t>) Platt </a:t>
            </a:r>
            <a:r>
              <a:rPr lang="zh-TW" altLang="en-US" sz="1800" dirty="0">
                <a:solidFill>
                  <a:srgbClr val="000000"/>
                </a:solidFill>
                <a:latin typeface="微軟正黑體" panose="020B0604030504040204" pitchFamily="34" charset="-120"/>
                <a:ea typeface="微軟正黑體" panose="020B0604030504040204" pitchFamily="34" charset="-120"/>
              </a:rPr>
              <a:t>縮放，通過擬合 </a:t>
            </a:r>
            <a:r>
              <a:rPr lang="en-US" altLang="zh-TW" sz="1800" dirty="0">
                <a:solidFill>
                  <a:srgbClr val="000000"/>
                </a:solidFill>
                <a:latin typeface="微軟正黑體" panose="020B0604030504040204" pitchFamily="34" charset="-120"/>
                <a:ea typeface="微軟正黑體" panose="020B0604030504040204" pitchFamily="34" charset="-120"/>
              </a:rPr>
              <a:t>LR </a:t>
            </a:r>
            <a:r>
              <a:rPr lang="zh-TW" altLang="en-US" sz="1800" dirty="0">
                <a:solidFill>
                  <a:srgbClr val="000000"/>
                </a:solidFill>
                <a:latin typeface="微軟正黑體" panose="020B0604030504040204" pitchFamily="34" charset="-120"/>
                <a:ea typeface="微軟正黑體" panose="020B0604030504040204" pitchFamily="34" charset="-120"/>
              </a:rPr>
              <a:t>或 </a:t>
            </a:r>
            <a:r>
              <a:rPr lang="en-US" altLang="zh-TW" sz="1800" dirty="0">
                <a:solidFill>
                  <a:srgbClr val="000000"/>
                </a:solidFill>
                <a:latin typeface="微軟正黑體" panose="020B0604030504040204" pitchFamily="34" charset="-120"/>
                <a:ea typeface="微軟正黑體" panose="020B0604030504040204" pitchFamily="34" charset="-120"/>
              </a:rPr>
              <a:t>Firth </a:t>
            </a:r>
            <a:r>
              <a:rPr lang="zh-TW" altLang="en-US" sz="1800" dirty="0">
                <a:solidFill>
                  <a:srgbClr val="000000"/>
                </a:solidFill>
                <a:latin typeface="微軟正黑體" panose="020B0604030504040204" pitchFamily="34" charset="-120"/>
                <a:ea typeface="微軟正黑體" panose="020B0604030504040204" pitchFamily="34" charset="-120"/>
              </a:rPr>
              <a:t>的懲罰似然 </a:t>
            </a:r>
            <a:r>
              <a:rPr lang="en-US" altLang="zh-TW" sz="1800" dirty="0">
                <a:solidFill>
                  <a:srgbClr val="000000"/>
                </a:solidFill>
                <a:latin typeface="微軟正黑體" panose="020B0604030504040204" pitchFamily="34" charset="-120"/>
                <a:ea typeface="微軟正黑體" panose="020B0604030504040204" pitchFamily="34" charset="-120"/>
              </a:rPr>
              <a:t>LR (FLR)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(ii) </a:t>
            </a:r>
            <a:r>
              <a:rPr lang="zh-TW" altLang="en-US" sz="1800" dirty="0">
                <a:solidFill>
                  <a:srgbClr val="000000"/>
                </a:solidFill>
                <a:latin typeface="微軟正黑體" panose="020B0604030504040204" pitchFamily="34" charset="-120"/>
                <a:ea typeface="微軟正黑體" panose="020B0604030504040204" pitchFamily="34" charset="-120"/>
              </a:rPr>
              <a:t>嶺懲罰多項式 </a:t>
            </a:r>
            <a:r>
              <a:rPr lang="en-US" altLang="zh-TW" sz="1800" dirty="0">
                <a:solidFill>
                  <a:srgbClr val="000000"/>
                </a:solidFill>
                <a:latin typeface="微軟正黑體" panose="020B0604030504040204" pitchFamily="34" charset="-120"/>
                <a:ea typeface="微軟正黑體" panose="020B0604030504040204" pitchFamily="34" charset="-120"/>
              </a:rPr>
              <a:t>LR (MR)9,24,45 </a:t>
            </a:r>
            <a:r>
              <a:rPr lang="zh-TW" altLang="en-US" sz="1800" dirty="0">
                <a:solidFill>
                  <a:srgbClr val="000000"/>
                </a:solidFill>
                <a:latin typeface="微軟正黑體" panose="020B0604030504040204" pitchFamily="34" charset="-120"/>
                <a:ea typeface="微軟正黑體" panose="020B0604030504040204" pitchFamily="34" charset="-120"/>
              </a:rPr>
              <a:t>來實現。 為了為超參數設置提供有效的性能估計和實用指導，所有方法均在 </a:t>
            </a:r>
            <a:r>
              <a:rPr lang="en-US" altLang="zh-TW" sz="1800" dirty="0">
                <a:solidFill>
                  <a:srgbClr val="000000"/>
                </a:solidFill>
                <a:latin typeface="微軟正黑體" panose="020B0604030504040204" pitchFamily="34" charset="-120"/>
                <a:ea typeface="微軟正黑體" panose="020B0604030504040204" pitchFamily="34" charset="-120"/>
              </a:rPr>
              <a:t>5×5 </a:t>
            </a:r>
            <a:r>
              <a:rPr lang="zh-TW" altLang="en-US" sz="1800" dirty="0">
                <a:solidFill>
                  <a:srgbClr val="000000"/>
                </a:solidFill>
                <a:latin typeface="微軟正黑體" panose="020B0604030504040204" pitchFamily="34" charset="-120"/>
                <a:ea typeface="微軟正黑體" panose="020B0604030504040204" pitchFamily="34" charset="-120"/>
              </a:rPr>
              <a:t>倍嵌套交叉驗證 </a:t>
            </a:r>
            <a:r>
              <a:rPr lang="en-US" altLang="zh-TW" sz="1800" dirty="0">
                <a:solidFill>
                  <a:srgbClr val="000000"/>
                </a:solidFill>
                <a:latin typeface="微軟正黑體" panose="020B0604030504040204" pitchFamily="34" charset="-120"/>
                <a:ea typeface="微軟正黑體" panose="020B0604030504040204" pitchFamily="34" charset="-120"/>
              </a:rPr>
              <a:t>(CV) </a:t>
            </a:r>
            <a:r>
              <a:rPr lang="zh-TW" altLang="en-US" sz="1800" dirty="0">
                <a:solidFill>
                  <a:srgbClr val="000000"/>
                </a:solidFill>
                <a:latin typeface="微軟正黑體" panose="020B0604030504040204" pitchFamily="34" charset="-120"/>
                <a:ea typeface="微軟正黑體" panose="020B0604030504040204" pitchFamily="34" charset="-120"/>
              </a:rPr>
              <a:t>方案中實施，使用 </a:t>
            </a:r>
            <a:r>
              <a:rPr lang="en-US" altLang="zh-TW" sz="1800" dirty="0">
                <a:solidFill>
                  <a:srgbClr val="000000"/>
                </a:solidFill>
                <a:latin typeface="微軟正黑體" panose="020B0604030504040204" pitchFamily="34" charset="-120"/>
                <a:ea typeface="微軟正黑體" panose="020B0604030504040204" pitchFamily="34" charset="-120"/>
              </a:rPr>
              <a:t>Capper </a:t>
            </a:r>
            <a:r>
              <a:rPr lang="zh-TW" altLang="en-US" sz="1800" dirty="0">
                <a:solidFill>
                  <a:srgbClr val="000000"/>
                </a:solidFill>
                <a:latin typeface="微軟正黑體" panose="020B0604030504040204" pitchFamily="34" charset="-120"/>
                <a:ea typeface="微軟正黑體" panose="020B0604030504040204" pitchFamily="34" charset="-120"/>
              </a:rPr>
              <a:t>等人發表的原發性腦腫瘤 </a:t>
            </a:r>
            <a:r>
              <a:rPr lang="en-US" altLang="zh-TW" sz="1800" dirty="0">
                <a:solidFill>
                  <a:srgbClr val="000000"/>
                </a:solidFill>
                <a:latin typeface="微軟正黑體" panose="020B0604030504040204" pitchFamily="34" charset="-120"/>
                <a:ea typeface="微軟正黑體" panose="020B0604030504040204" pitchFamily="34" charset="-120"/>
              </a:rPr>
              <a:t>450k DNA </a:t>
            </a:r>
            <a:r>
              <a:rPr lang="zh-TW" altLang="en-US" sz="1800" dirty="0">
                <a:solidFill>
                  <a:srgbClr val="000000"/>
                </a:solidFill>
                <a:latin typeface="微軟正黑體" panose="020B0604030504040204" pitchFamily="34" charset="-120"/>
                <a:ea typeface="微軟正黑體" panose="020B0604030504040204" pitchFamily="34" charset="-120"/>
              </a:rPr>
              <a:t>甲基化數據集。 </a:t>
            </a:r>
            <a:r>
              <a:rPr lang="en-US" altLang="zh-TW" sz="1800" dirty="0">
                <a:solidFill>
                  <a:srgbClr val="000000"/>
                </a:solidFill>
                <a:latin typeface="微軟正黑體" panose="020B0604030504040204" pitchFamily="34" charset="-120"/>
                <a:ea typeface="微軟正黑體" panose="020B0604030504040204" pitchFamily="34" charset="-120"/>
              </a:rPr>
              <a:t>20181</a:t>
            </a:r>
            <a:r>
              <a:rPr lang="zh-TW" altLang="en-US" sz="1800" dirty="0">
                <a:solidFill>
                  <a:srgbClr val="000000"/>
                </a:solidFill>
                <a:latin typeface="微軟正黑體" panose="020B0604030504040204" pitchFamily="34" charset="-120"/>
                <a:ea typeface="微軟正黑體" panose="020B0604030504040204" pitchFamily="34" charset="-120"/>
              </a:rPr>
              <a:t>。這個數據集非常大，總樣本量為 </a:t>
            </a:r>
            <a:r>
              <a:rPr lang="en-US" altLang="zh-TW" sz="1800" dirty="0">
                <a:solidFill>
                  <a:srgbClr val="000000"/>
                </a:solidFill>
                <a:latin typeface="微軟正黑體" panose="020B0604030504040204" pitchFamily="34" charset="-120"/>
                <a:ea typeface="微軟正黑體" panose="020B0604030504040204" pitchFamily="34" charset="-120"/>
              </a:rPr>
              <a:t>n = 2,801</a:t>
            </a:r>
            <a:r>
              <a:rPr lang="zh-TW" altLang="en-US" sz="1800" dirty="0">
                <a:solidFill>
                  <a:srgbClr val="000000"/>
                </a:solidFill>
                <a:latin typeface="微軟正黑體" panose="020B0604030504040204" pitchFamily="34" charset="-120"/>
                <a:ea typeface="微軟正黑體" panose="020B0604030504040204" pitchFamily="34" charset="-120"/>
              </a:rPr>
              <a:t>，包括 </a:t>
            </a:r>
            <a:r>
              <a:rPr lang="en-US" altLang="zh-TW" sz="1800" dirty="0">
                <a:solidFill>
                  <a:srgbClr val="000000"/>
                </a:solidFill>
                <a:latin typeface="微軟正黑體" panose="020B0604030504040204" pitchFamily="34" charset="-120"/>
                <a:ea typeface="微軟正黑體" panose="020B0604030504040204" pitchFamily="34" charset="-120"/>
              </a:rPr>
              <a:t>k = 91 </a:t>
            </a:r>
            <a:r>
              <a:rPr lang="zh-TW" altLang="en-US" sz="1800" dirty="0">
                <a:solidFill>
                  <a:srgbClr val="000000"/>
                </a:solidFill>
                <a:latin typeface="微軟正黑體" panose="020B0604030504040204" pitchFamily="34" charset="-120"/>
                <a:ea typeface="微軟正黑體" panose="020B0604030504040204" pitchFamily="34" charset="-120"/>
              </a:rPr>
              <a:t>個診斷類別。</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4</a:t>
            </a:fld>
            <a:endParaRPr lang="zh-TW" altLang="en-US"/>
          </a:p>
        </p:txBody>
      </p:sp>
    </p:spTree>
    <p:extLst>
      <p:ext uri="{BB962C8B-B14F-4D97-AF65-F5344CB8AC3E}">
        <p14:creationId xmlns:p14="http://schemas.microsoft.com/office/powerpoint/2010/main" val="345710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en-US" altLang="zh-TW" sz="1800" dirty="0">
                <a:solidFill>
                  <a:srgbClr val="000000"/>
                </a:solidFill>
                <a:latin typeface="微軟正黑體" panose="020B0604030504040204" pitchFamily="34" charset="-120"/>
                <a:ea typeface="微軟正黑體" panose="020B0604030504040204" pitchFamily="34" charset="-120"/>
              </a:rPr>
              <a:t>ELNET </a:t>
            </a:r>
            <a:r>
              <a:rPr lang="zh-TW" altLang="en-US" sz="1800" dirty="0">
                <a:solidFill>
                  <a:srgbClr val="000000"/>
                </a:solidFill>
                <a:latin typeface="微軟正黑體" panose="020B0604030504040204" pitchFamily="34" charset="-120"/>
                <a:ea typeface="微軟正黑體" panose="020B0604030504040204" pitchFamily="34" charset="-120"/>
              </a:rPr>
              <a:t>是具有最佳校準配置文件的頂級獨立分類器</a:t>
            </a:r>
            <a:endParaRPr lang="en-US" altLang="zh-TW" sz="1800" dirty="0">
              <a:solidFill>
                <a:prstClr val="black"/>
              </a:solidFill>
              <a:latin typeface="Segoe UI" panose="020B0502040204020203" pitchFamily="34" charset="0"/>
              <a:ea typeface="微軟正黑體" panose="020B0604030504040204" pitchFamily="34" charset="-120"/>
            </a:endParaRPr>
          </a:p>
          <a:p>
            <a:pPr marL="285750" indent="-285750">
              <a:buFont typeface="Arial" panose="020B0604020202020204" pitchFamily="34" charset="0"/>
              <a:buChar char="•"/>
            </a:pPr>
            <a:endParaRPr lang="zh-TW" altLang="en-US" sz="12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5</a:t>
            </a:fld>
            <a:endParaRPr lang="zh-TW" altLang="en-US"/>
          </a:p>
        </p:txBody>
      </p:sp>
    </p:spTree>
    <p:extLst>
      <p:ext uri="{BB962C8B-B14F-4D97-AF65-F5344CB8AC3E}">
        <p14:creationId xmlns:p14="http://schemas.microsoft.com/office/powerpoint/2010/main" val="137247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在</a:t>
            </a:r>
            <a:r>
              <a:rPr lang="zh-TW" altLang="en-US" sz="1800" dirty="0">
                <a:solidFill>
                  <a:srgbClr val="000000"/>
                </a:solidFill>
                <a:latin typeface="Segoe UI" panose="020B0502040204020203" pitchFamily="34" charset="0"/>
                <a:ea typeface="微軟正黑體" panose="020B0604030504040204" pitchFamily="34" charset="-120"/>
              </a:rPr>
              <a:t>高維度遇到的問題：特徵數 </a:t>
            </a:r>
            <a:r>
              <a:rPr lang="en-US" altLang="zh-TW" sz="1800" dirty="0">
                <a:solidFill>
                  <a:srgbClr val="000000"/>
                </a:solidFill>
                <a:latin typeface="Segoe UI" panose="020B0502040204020203" pitchFamily="34" charset="0"/>
                <a:ea typeface="微軟正黑體" panose="020B0604030504040204" pitchFamily="34" charset="-120"/>
              </a:rPr>
              <a:t>(p) </a:t>
            </a:r>
            <a:r>
              <a:rPr lang="zh-TW" altLang="en-US" sz="1800" dirty="0">
                <a:solidFill>
                  <a:srgbClr val="000000"/>
                </a:solidFill>
                <a:latin typeface="Segoe UI" panose="020B0502040204020203" pitchFamily="34" charset="0"/>
                <a:ea typeface="微軟正黑體" panose="020B0604030504040204" pitchFamily="34" charset="-120"/>
              </a:rPr>
              <a:t>遠遠超過樣本量 </a:t>
            </a:r>
            <a:r>
              <a:rPr lang="en-US" altLang="zh-TW" sz="1800" dirty="0">
                <a:solidFill>
                  <a:srgbClr val="000000"/>
                </a:solidFill>
                <a:latin typeface="Segoe UI" panose="020B0502040204020203" pitchFamily="34" charset="0"/>
                <a:ea typeface="微軟正黑體" panose="020B0604030504040204" pitchFamily="34" charset="-120"/>
              </a:rPr>
              <a:t>(n)</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說明現在遇到的問題是特徵數量極</a:t>
            </a:r>
            <a:r>
              <a:rPr lang="zh-TW" altLang="en-US" sz="1800" dirty="0">
                <a:solidFill>
                  <a:srgbClr val="000000"/>
                </a:solidFill>
                <a:latin typeface="Segoe UI" panose="020B0502040204020203" pitchFamily="34" charset="0"/>
                <a:ea typeface="微軟正黑體" panose="020B0604030504040204" pitchFamily="34" charset="-120"/>
              </a:rPr>
              <a:t>大於資料本身的數量</a:t>
            </a:r>
            <a:r>
              <a:rPr lang="en-US" altLang="zh-TW" sz="1800" dirty="0">
                <a:solidFill>
                  <a:srgbClr val="000000"/>
                </a:solidFill>
                <a:latin typeface="Segoe UI" panose="020B0502040204020203" pitchFamily="34" charset="0"/>
                <a:ea typeface="微軟正黑體" panose="020B0604030504040204" pitchFamily="34" charset="-120"/>
                <a:sym typeface="Wingdings" panose="05000000000000000000" pitchFamily="2" charset="2"/>
              </a:rPr>
              <a:t></a:t>
            </a:r>
            <a:r>
              <a:rPr lang="zh-TW" altLang="en-US" sz="1800" dirty="0">
                <a:solidFill>
                  <a:srgbClr val="000000"/>
                </a:solidFill>
                <a:latin typeface="Segoe UI" panose="020B0502040204020203" pitchFamily="34" charset="0"/>
                <a:ea typeface="微軟正黑體" panose="020B0604030504040204" pitchFamily="34" charset="-120"/>
              </a:rPr>
              <a:t>用模型校準</a:t>
            </a:r>
            <a:r>
              <a:rPr lang="en-US" altLang="zh-TW" sz="1800" dirty="0">
                <a:solidFill>
                  <a:srgbClr val="000000"/>
                </a:solidFill>
                <a:latin typeface="Segoe UI" panose="020B0502040204020203" pitchFamily="34" charset="0"/>
                <a:ea typeface="微軟正黑體" panose="020B0604030504040204" pitchFamily="34" charset="-120"/>
              </a:rPr>
              <a:t>(calibration)</a:t>
            </a: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說明在醫學上的分類困</a:t>
            </a:r>
            <a:r>
              <a:rPr lang="zh-TW" altLang="en-US" sz="1800" dirty="0">
                <a:solidFill>
                  <a:srgbClr val="000000"/>
                </a:solidFill>
                <a:latin typeface="Segoe UI" panose="020B0502040204020203" pitchFamily="34" charset="0"/>
                <a:ea typeface="微軟正黑體" panose="020B0604030504040204" pitchFamily="34" charset="-120"/>
              </a:rPr>
              <a:t>難：</a:t>
            </a:r>
            <a:endParaRPr lang="en-US" altLang="zh-TW" sz="1800" dirty="0">
              <a:solidFill>
                <a:srgbClr val="000000"/>
              </a:solidFill>
              <a:latin typeface="Segoe UI" panose="020B0502040204020203" pitchFamily="34" charset="0"/>
              <a:ea typeface="微軟正黑體" panose="020B0604030504040204" pitchFamily="34" charset="-120"/>
            </a:endParaRPr>
          </a:p>
          <a:p>
            <a:pPr marL="0" indent="0">
              <a:buFont typeface="Arial" panose="020B0604020202020204" pitchFamily="34" charset="0"/>
              <a:buNone/>
            </a:pPr>
            <a:r>
              <a:rPr lang="en-US" altLang="zh-TW" sz="1800" dirty="0">
                <a:solidFill>
                  <a:srgbClr val="000000"/>
                </a:solidFill>
                <a:latin typeface="Segoe UI" panose="020B0502040204020203" pitchFamily="34" charset="0"/>
                <a:ea typeface="微軟正黑體" panose="020B0604030504040204" pitchFamily="34" charset="-120"/>
              </a:rPr>
              <a:t>1.unbiased</a:t>
            </a:r>
            <a:r>
              <a:rPr lang="zh-TW" altLang="en-US" sz="1800" dirty="0">
                <a:solidFill>
                  <a:srgbClr val="000000"/>
                </a:solidFill>
                <a:latin typeface="Segoe UI" panose="020B0502040204020203" pitchFamily="34" charset="0"/>
                <a:ea typeface="微軟正黑體" panose="020B0604030504040204" pitchFamily="34" charset="-120"/>
              </a:rPr>
              <a:t>分類問題</a:t>
            </a:r>
            <a:r>
              <a:rPr lang="en-US" altLang="zh-TW" sz="1800" dirty="0">
                <a:solidFill>
                  <a:srgbClr val="000000"/>
                </a:solidFill>
                <a:latin typeface="Segoe UI" panose="020B0502040204020203" pitchFamily="34" charset="0"/>
                <a:ea typeface="微軟正黑體" panose="020B0604030504040204" pitchFamily="34" charset="-120"/>
              </a:rPr>
              <a:t>(</a:t>
            </a:r>
            <a:r>
              <a:rPr lang="zh-TW" altLang="en-US" sz="1800" dirty="0">
                <a:solidFill>
                  <a:srgbClr val="000000"/>
                </a:solidFill>
                <a:latin typeface="Segoe UI" panose="020B0502040204020203" pitchFamily="34" charset="0"/>
                <a:ea typeface="微軟正黑體" panose="020B0604030504040204" pitchFamily="34" charset="-120"/>
              </a:rPr>
              <a:t>有些類別的患者本來就比較少，當然會有不平等的問題</a:t>
            </a:r>
            <a:r>
              <a:rPr lang="en-US" altLang="zh-TW" sz="1800" dirty="0">
                <a:solidFill>
                  <a:srgbClr val="000000"/>
                </a:solidFill>
                <a:latin typeface="Segoe UI" panose="020B0502040204020203" pitchFamily="34" charset="0"/>
                <a:ea typeface="微軟正黑體" panose="020B0604030504040204" pitchFamily="34" charset="-120"/>
              </a:rPr>
              <a:t>)</a:t>
            </a:r>
            <a:endParaRPr lang="zh-TW" altLang="en-US" sz="1800" dirty="0">
              <a:solidFill>
                <a:srgbClr val="000000"/>
              </a:solidFill>
              <a:latin typeface="Segoe UI" panose="020B0502040204020203" pitchFamily="34" charset="0"/>
              <a:ea typeface="微軟正黑體" panose="020B0604030504040204" pitchFamily="34" charset="-120"/>
            </a:endParaRPr>
          </a:p>
          <a:p>
            <a:r>
              <a:rPr lang="en-US" altLang="zh-TW" sz="1800" dirty="0">
                <a:solidFill>
                  <a:srgbClr val="000000"/>
                </a:solidFill>
                <a:latin typeface="Segoe UI" panose="020B0502040204020203" pitchFamily="34" charset="0"/>
                <a:ea typeface="微軟正黑體" panose="020B0604030504040204" pitchFamily="34" charset="-120"/>
              </a:rPr>
              <a:t>2.</a:t>
            </a:r>
            <a:r>
              <a:rPr lang="zh-TW" altLang="en-US" sz="1800" dirty="0">
                <a:solidFill>
                  <a:srgbClr val="000000"/>
                </a:solidFill>
                <a:latin typeface="Segoe UI" panose="020B0502040204020203" pitchFamily="34" charset="0"/>
                <a:ea typeface="微軟正黑體" panose="020B0604030504040204" pitchFamily="34" charset="-120"/>
              </a:rPr>
              <a:t>通常醫療診斷是對幾個感興趣的類別位患者做分類，但真實的醫療行為應該是要能夠實現多分類的診斷才對</a:t>
            </a:r>
            <a:r>
              <a:rPr lang="en-US" altLang="zh-TW" sz="1800" dirty="0">
                <a:solidFill>
                  <a:srgbClr val="000000"/>
                </a:solidFill>
                <a:latin typeface="Segoe UI" panose="020B0502040204020203" pitchFamily="34" charset="0"/>
                <a:ea typeface="微軟正黑體" panose="020B0604030504040204" pitchFamily="34" charset="-120"/>
              </a:rPr>
              <a:t>(50</a:t>
            </a:r>
            <a:r>
              <a:rPr lang="zh-TW" altLang="en-US" sz="1800" dirty="0">
                <a:solidFill>
                  <a:srgbClr val="000000"/>
                </a:solidFill>
                <a:latin typeface="Segoe UI" panose="020B0502040204020203" pitchFamily="34" charset="0"/>
                <a:ea typeface="微軟正黑體" panose="020B0604030504040204" pitchFamily="34" charset="-120"/>
              </a:rPr>
              <a:t>或超過</a:t>
            </a:r>
            <a:r>
              <a:rPr lang="en-US" altLang="zh-TW" sz="1800" dirty="0">
                <a:solidFill>
                  <a:srgbClr val="000000"/>
                </a:solidFill>
                <a:latin typeface="Segoe UI" panose="020B0502040204020203" pitchFamily="34" charset="0"/>
                <a:ea typeface="微軟正黑體" panose="020B0604030504040204" pitchFamily="34" charset="-120"/>
              </a:rPr>
              <a:t>100</a:t>
            </a:r>
            <a:r>
              <a:rPr lang="zh-TW" altLang="en-US" sz="1800" dirty="0">
                <a:solidFill>
                  <a:srgbClr val="000000"/>
                </a:solidFill>
                <a:latin typeface="Segoe UI" panose="020B0502040204020203" pitchFamily="34" charset="0"/>
                <a:ea typeface="微軟正黑體" panose="020B0604030504040204" pitchFamily="34" charset="-120"/>
              </a:rPr>
              <a:t>個類別</a:t>
            </a:r>
            <a:r>
              <a:rPr lang="en-US" altLang="zh-TW" sz="1800" dirty="0">
                <a:solidFill>
                  <a:srgbClr val="000000"/>
                </a:solidFill>
                <a:latin typeface="Segoe UI" panose="020B0502040204020203" pitchFamily="34" charset="0"/>
                <a:ea typeface="微軟正黑體" panose="020B0604030504040204" pitchFamily="34" charset="-120"/>
              </a:rPr>
              <a:t>)</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6</a:t>
            </a:fld>
            <a:endParaRPr lang="zh-TW" altLang="en-US"/>
          </a:p>
        </p:txBody>
      </p:sp>
    </p:spTree>
    <p:extLst>
      <p:ext uri="{BB962C8B-B14F-4D97-AF65-F5344CB8AC3E}">
        <p14:creationId xmlns:p14="http://schemas.microsoft.com/office/powerpoint/2010/main" val="201270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7</a:t>
            </a:fld>
            <a:endParaRPr lang="zh-TW" altLang="en-US"/>
          </a:p>
        </p:txBody>
      </p:sp>
    </p:spTree>
    <p:extLst>
      <p:ext uri="{BB962C8B-B14F-4D97-AF65-F5344CB8AC3E}">
        <p14:creationId xmlns:p14="http://schemas.microsoft.com/office/powerpoint/2010/main" val="181679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8</a:t>
            </a:fld>
            <a:endParaRPr lang="zh-TW" altLang="en-US"/>
          </a:p>
        </p:txBody>
      </p:sp>
    </p:spTree>
    <p:extLst>
      <p:ext uri="{BB962C8B-B14F-4D97-AF65-F5344CB8AC3E}">
        <p14:creationId xmlns:p14="http://schemas.microsoft.com/office/powerpoint/2010/main" val="28759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200" kern="1200" dirty="0">
                <a:solidFill>
                  <a:schemeClr val="tx1"/>
                </a:solidFill>
                <a:latin typeface="+mn-lt"/>
                <a:ea typeface="+mn-ea"/>
                <a:cs typeface="+mn-cs"/>
              </a:rPr>
              <a:t>BTMD </a:t>
            </a:r>
            <a:r>
              <a:rPr lang="zh-TW" altLang="en-US" sz="1200" kern="1200" dirty="0">
                <a:solidFill>
                  <a:schemeClr val="tx1"/>
                </a:solidFill>
                <a:latin typeface="+mn-lt"/>
                <a:ea typeface="+mn-ea"/>
                <a:cs typeface="+mn-cs"/>
              </a:rPr>
              <a:t>基於使用 </a:t>
            </a:r>
            <a:r>
              <a:rPr lang="en-US" altLang="zh-TW" sz="1200" kern="1200" dirty="0">
                <a:solidFill>
                  <a:schemeClr val="tx1"/>
                </a:solidFill>
                <a:latin typeface="+mn-lt"/>
                <a:ea typeface="+mn-ea"/>
                <a:cs typeface="+mn-cs"/>
              </a:rPr>
              <a:t>Infinium HumanMethylation450 </a:t>
            </a:r>
            <a:r>
              <a:rPr lang="en-US" altLang="zh-TW" sz="1200" kern="1200" dirty="0" err="1">
                <a:solidFill>
                  <a:schemeClr val="tx1"/>
                </a:solidFill>
                <a:latin typeface="+mn-lt"/>
                <a:ea typeface="+mn-ea"/>
                <a:cs typeface="+mn-cs"/>
              </a:rPr>
              <a:t>BeadChip</a:t>
            </a:r>
            <a:r>
              <a:rPr lang="en-US" altLang="zh-TW" sz="1200" kern="1200" dirty="0">
                <a:solidFill>
                  <a:schemeClr val="tx1"/>
                </a:solidFill>
                <a:latin typeface="+mn-lt"/>
                <a:ea typeface="+mn-ea"/>
                <a:cs typeface="+mn-cs"/>
              </a:rPr>
              <a:t> </a:t>
            </a:r>
            <a:r>
              <a:rPr lang="zh-TW" altLang="en-US" sz="1200" kern="1200" dirty="0">
                <a:solidFill>
                  <a:schemeClr val="tx1"/>
                </a:solidFill>
                <a:latin typeface="+mn-lt"/>
                <a:ea typeface="+mn-ea"/>
                <a:cs typeface="+mn-cs"/>
              </a:rPr>
              <a:t>技術（</a:t>
            </a:r>
            <a:r>
              <a:rPr lang="en-US" altLang="zh-TW" sz="1200" kern="1200" dirty="0">
                <a:solidFill>
                  <a:schemeClr val="tx1"/>
                </a:solidFill>
                <a:latin typeface="+mn-lt"/>
                <a:ea typeface="+mn-ea"/>
                <a:cs typeface="+mn-cs"/>
              </a:rPr>
              <a:t>450k</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Illumina</a:t>
            </a:r>
            <a:r>
              <a:rPr lang="zh-TW" altLang="en-US" sz="1200" kern="1200" dirty="0">
                <a:solidFill>
                  <a:schemeClr val="tx1"/>
                </a:solidFill>
                <a:latin typeface="+mn-lt"/>
                <a:ea typeface="+mn-ea"/>
                <a:cs typeface="+mn-cs"/>
              </a:rPr>
              <a:t>）對 </a:t>
            </a:r>
            <a:r>
              <a:rPr lang="en-US" altLang="zh-TW" sz="1200" kern="1200" dirty="0">
                <a:solidFill>
                  <a:schemeClr val="tx1"/>
                </a:solidFill>
                <a:latin typeface="+mn-lt"/>
                <a:ea typeface="+mn-ea"/>
                <a:cs typeface="+mn-cs"/>
              </a:rPr>
              <a:t>485,577 </a:t>
            </a:r>
            <a:r>
              <a:rPr lang="zh-TW" altLang="en-US" sz="1200" kern="1200" dirty="0">
                <a:solidFill>
                  <a:schemeClr val="tx1"/>
                </a:solidFill>
                <a:latin typeface="+mn-lt"/>
                <a:ea typeface="+mn-ea"/>
                <a:cs typeface="+mn-cs"/>
              </a:rPr>
              <a:t>個 </a:t>
            </a:r>
            <a:r>
              <a:rPr lang="en-US" altLang="zh-TW" sz="1200" kern="1200" dirty="0">
                <a:solidFill>
                  <a:schemeClr val="tx1"/>
                </a:solidFill>
                <a:latin typeface="+mn-lt"/>
                <a:ea typeface="+mn-ea"/>
                <a:cs typeface="+mn-cs"/>
              </a:rPr>
              <a:t>CpG </a:t>
            </a:r>
            <a:r>
              <a:rPr lang="zh-TW" altLang="en-US" sz="1200" kern="1200" dirty="0">
                <a:solidFill>
                  <a:schemeClr val="tx1"/>
                </a:solidFill>
                <a:latin typeface="+mn-lt"/>
                <a:ea typeface="+mn-ea"/>
                <a:cs typeface="+mn-cs"/>
              </a:rPr>
              <a:t>位點的 </a:t>
            </a:r>
            <a:r>
              <a:rPr lang="en-US" altLang="zh-TW" sz="1200" kern="1200" dirty="0">
                <a:solidFill>
                  <a:schemeClr val="tx1"/>
                </a:solidFill>
                <a:latin typeface="+mn-lt"/>
                <a:ea typeface="+mn-ea"/>
                <a:cs typeface="+mn-cs"/>
              </a:rPr>
              <a:t>DNA </a:t>
            </a:r>
            <a:r>
              <a:rPr lang="zh-TW" altLang="en-US" sz="1200" kern="1200" dirty="0">
                <a:solidFill>
                  <a:schemeClr val="tx1"/>
                </a:solidFill>
                <a:latin typeface="+mn-lt"/>
                <a:ea typeface="+mn-ea"/>
                <a:cs typeface="+mn-cs"/>
              </a:rPr>
              <a:t>甲基化進行的全基因組定量測量</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9</a:t>
            </a:fld>
            <a:endParaRPr lang="zh-TW" altLang="en-US"/>
          </a:p>
        </p:txBody>
      </p:sp>
    </p:spTree>
    <p:extLst>
      <p:ext uri="{BB962C8B-B14F-4D97-AF65-F5344CB8AC3E}">
        <p14:creationId xmlns:p14="http://schemas.microsoft.com/office/powerpoint/2010/main" val="264964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10</a:t>
            </a:fld>
            <a:endParaRPr lang="zh-TW" altLang="en-US"/>
          </a:p>
        </p:txBody>
      </p:sp>
    </p:spTree>
    <p:extLst>
      <p:ext uri="{BB962C8B-B14F-4D97-AF65-F5344CB8AC3E}">
        <p14:creationId xmlns:p14="http://schemas.microsoft.com/office/powerpoint/2010/main" val="6619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在紅色圓圈代表是個</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entry point</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，可以任意更改內部的方法</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推薦從</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step6</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的地方切入</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a:t>
            </a:r>
          </a:p>
          <a:p>
            <a:pPr marL="171450" indent="-171450">
              <a:buFont typeface="Arial" panose="020B0604020202020204" pitchFamily="34" charset="0"/>
              <a:buChar char="•"/>
            </a:pPr>
            <a:r>
              <a:rPr lang="zh-TW" altLang="en-US" dirty="0"/>
              <a:t>紫框矩形表示數據對象，如 </a:t>
            </a:r>
            <a:r>
              <a:rPr lang="en-US" altLang="zh-TW" dirty="0"/>
              <a:t>Illumina </a:t>
            </a:r>
            <a:r>
              <a:rPr lang="zh-TW" altLang="en-US" dirty="0"/>
              <a:t>甲基化</a:t>
            </a:r>
            <a:r>
              <a:rPr lang="en-US" altLang="zh-TW" dirty="0"/>
              <a:t>micro array</a:t>
            </a:r>
            <a:r>
              <a:rPr lang="zh-TW" altLang="en-US" dirty="0"/>
              <a:t>輸出，用於 </a:t>
            </a:r>
            <a:r>
              <a:rPr lang="en-US" altLang="zh-TW" dirty="0"/>
              <a:t>5 × 5 nested</a:t>
            </a:r>
            <a:r>
              <a:rPr lang="zh-TW" altLang="en-US" dirty="0"/>
              <a:t> </a:t>
            </a:r>
            <a:r>
              <a:rPr lang="en-US" altLang="zh-TW" dirty="0"/>
              <a:t>CV </a:t>
            </a:r>
            <a:r>
              <a:rPr lang="zh-TW" altLang="en-US" dirty="0"/>
              <a:t>方案，由機器學習算法進行擬合</a:t>
            </a:r>
            <a:endParaRPr lang="en-US" altLang="zh-TW" dirty="0"/>
          </a:p>
          <a:p>
            <a:pPr marL="171450" indent="-171450">
              <a:buFont typeface="Arial" panose="020B0604020202020204" pitchFamily="34" charset="0"/>
              <a:buChar char="•"/>
            </a:pPr>
            <a:r>
              <a:rPr lang="zh-TW" altLang="en-US" dirty="0"/>
              <a:t>淺藍色框的矩形表示過程：數據預處理方法，例如歸一化或批效應調整，或性能評估指標</a:t>
            </a:r>
            <a:endParaRPr lang="en-US" altLang="zh-TW" dirty="0"/>
          </a:p>
          <a:p>
            <a:pPr marL="171450" indent="-171450">
              <a:buFont typeface="Arial" panose="020B0604020202020204" pitchFamily="34" charset="0"/>
              <a:buChar char="•"/>
            </a:pPr>
            <a:r>
              <a:rPr lang="zh-TW" altLang="en-US" dirty="0"/>
              <a:t>外部 </a:t>
            </a:r>
            <a:r>
              <a:rPr lang="en-US" altLang="zh-TW" dirty="0"/>
              <a:t>CV </a:t>
            </a:r>
            <a:r>
              <a:rPr lang="zh-TW" altLang="en-US" dirty="0"/>
              <a:t>循環中的深藍色和紅色框分別代表外部折疊 </a:t>
            </a:r>
            <a:r>
              <a:rPr lang="en-US" altLang="zh-TW" dirty="0"/>
              <a:t>(1.0; 2.0; …; 5.0) </a:t>
            </a:r>
            <a:r>
              <a:rPr lang="zh-TW" altLang="en-US" dirty="0"/>
              <a:t>訓練和測試集</a:t>
            </a:r>
            <a:endParaRPr lang="en-US" altLang="zh-TW" dirty="0"/>
          </a:p>
          <a:p>
            <a:pPr marL="171450" indent="-171450">
              <a:buFont typeface="Arial" panose="020B0604020202020204" pitchFamily="34" charset="0"/>
              <a:buChar char="•"/>
            </a:pPr>
            <a:r>
              <a:rPr lang="zh-TW" altLang="en-US" dirty="0"/>
              <a:t>同樣，在內部 </a:t>
            </a:r>
            <a:r>
              <a:rPr lang="en-US" altLang="zh-TW" dirty="0"/>
              <a:t>CV </a:t>
            </a:r>
            <a:r>
              <a:rPr lang="zh-TW" altLang="en-US" dirty="0"/>
              <a:t>循環 </a:t>
            </a:r>
            <a:r>
              <a:rPr lang="en-US" altLang="zh-TW" dirty="0"/>
              <a:t>(1.1; 1.2; …; 1.5) </a:t>
            </a:r>
            <a:r>
              <a:rPr lang="zh-TW" altLang="en-US" dirty="0"/>
              <a:t>中，藍色和紅色矩形分別表示嵌套的訓練和校準集</a:t>
            </a: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11</a:t>
            </a:fld>
            <a:endParaRPr lang="zh-TW" altLang="en-US"/>
          </a:p>
        </p:txBody>
      </p:sp>
    </p:spTree>
    <p:extLst>
      <p:ext uri="{BB962C8B-B14F-4D97-AF65-F5344CB8AC3E}">
        <p14:creationId xmlns:p14="http://schemas.microsoft.com/office/powerpoint/2010/main" val="4078421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2247A96B-55EE-4482-8602-7ED43F4323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
        <p:nvSpPr>
          <p:cNvPr id="2" name="標題 1">
            <a:extLst>
              <a:ext uri="{FF2B5EF4-FFF2-40B4-BE49-F238E27FC236}">
                <a16:creationId xmlns:a16="http://schemas.microsoft.com/office/drawing/2014/main" id="{2CC68109-F503-433F-A3AC-408D4DFEEA62}"/>
              </a:ext>
            </a:extLst>
          </p:cNvPr>
          <p:cNvSpPr>
            <a:spLocks noGrp="1"/>
          </p:cNvSpPr>
          <p:nvPr>
            <p:ph type="ctrTitle"/>
          </p:nvPr>
        </p:nvSpPr>
        <p:spPr>
          <a:xfrm>
            <a:off x="1524000" y="1122363"/>
            <a:ext cx="9144000" cy="2387600"/>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D0089BFB-1864-43D0-B5A5-CCE441D292F3}"/>
              </a:ext>
            </a:extLst>
          </p:cNvPr>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A8C6E79C-8C6B-4657-AF08-6030F5767FB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4815ECC-D564-4E70-8DF2-69078BE7875F}"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56200811-40EB-402A-99E5-8A6244D2AA3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dirty="0"/>
          </a:p>
        </p:txBody>
      </p:sp>
      <p:sp>
        <p:nvSpPr>
          <p:cNvPr id="6" name="投影片編號版面配置區 5">
            <a:extLst>
              <a:ext uri="{FF2B5EF4-FFF2-40B4-BE49-F238E27FC236}">
                <a16:creationId xmlns:a16="http://schemas.microsoft.com/office/drawing/2014/main" id="{15C18013-6ABE-48C7-81DA-0ADB8D83418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421898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E9D42-E3E2-4971-8F47-ACBF828AACC0}"/>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2FFDE358-6CC2-4F87-AAC0-DD2BAF35AE65}"/>
              </a:ext>
            </a:extLst>
          </p:cNvPr>
          <p:cNvSpPr>
            <a:spLocks noGrp="1"/>
          </p:cNvSpPr>
          <p:nvPr>
            <p:ph type="body" orient="vert" idx="1"/>
          </p:nvPr>
        </p:nvSpPr>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14FC076-1739-4865-988D-6BA5B1E7705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3DD6ECF-C089-405B-AC93-5118EFF8BBB6}"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4FF0E801-3137-4003-B1EC-B78F8988A88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01C7B70C-E584-466F-905C-52FD18D3F0E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179951AB-553B-461A-84A5-1AF805C3E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4234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0ACFF41-BC17-4CAC-9D97-B3E31D616E21}"/>
              </a:ext>
            </a:extLst>
          </p:cNvPr>
          <p:cNvSpPr>
            <a:spLocks noGrp="1"/>
          </p:cNvSpPr>
          <p:nvPr>
            <p:ph type="title" orient="vert"/>
          </p:nvPr>
        </p:nvSpPr>
        <p:spPr>
          <a:xfrm>
            <a:off x="8724900" y="365125"/>
            <a:ext cx="2628900" cy="5811838"/>
          </a:xfrm>
        </p:spPr>
        <p:txBody>
          <a:bodyPr vert="eaVert"/>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4747F84D-3EE5-4FBD-9F70-4379EF08F201}"/>
              </a:ext>
            </a:extLst>
          </p:cNvPr>
          <p:cNvSpPr>
            <a:spLocks noGrp="1"/>
          </p:cNvSpPr>
          <p:nvPr>
            <p:ph type="body" orient="vert" idx="1"/>
          </p:nvPr>
        </p:nvSpPr>
        <p:spPr>
          <a:xfrm>
            <a:off x="838200" y="365125"/>
            <a:ext cx="7734300" cy="5811838"/>
          </a:xfrm>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609DA14C-5B5C-4A85-87C4-59AEDEE7DF1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76357D8C-541D-4E8A-9D62-CD397C305041}"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4263C3BB-2112-4F79-A212-07E9DD8C1E9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CAEE0A10-1970-4D0D-B3D1-356B4C2AFDA5}"/>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2833B2E1-CBF8-4350-89CD-75D088E6E1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093" y="133604"/>
            <a:ext cx="3213932" cy="768096"/>
          </a:xfrm>
          <a:prstGeom prst="rect">
            <a:avLst/>
          </a:prstGeom>
        </p:spPr>
      </p:pic>
    </p:spTree>
    <p:extLst>
      <p:ext uri="{BB962C8B-B14F-4D97-AF65-F5344CB8AC3E}">
        <p14:creationId xmlns:p14="http://schemas.microsoft.com/office/powerpoint/2010/main" val="19907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E4F1B-0DF3-4A69-867A-A2ABCE70C227}"/>
              </a:ext>
            </a:extLst>
          </p:cNvPr>
          <p:cNvSpPr>
            <a:spLocks noGrp="1"/>
          </p:cNvSpPr>
          <p:nvPr>
            <p:ph type="title"/>
          </p:nvPr>
        </p:nvSpPr>
        <p:spPr/>
        <p:txBody>
          <a:bodyPr>
            <a:normAutofit/>
          </a:bodyPr>
          <a:lstStyle>
            <a:lvl1pPr>
              <a:defRPr sz="4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A49BCF3-D7B1-4656-B3ED-DD3050950CA8}"/>
              </a:ext>
            </a:extLst>
          </p:cNvPr>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76120EE-F7CF-4055-AFA0-1D60D689A9F6}"/>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C353E2A-D468-42D4-B95B-D083617748B9}"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DB644779-3B33-4ED8-9DF8-98E7C894B506}"/>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47CE16BC-6298-4EB6-87B4-D1B7DAEB4C8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4FF09C93-0F04-4DDF-81F5-C755E90ECA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26161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7545A-3912-49F6-B0A6-C9E5C46F6CAA}"/>
              </a:ext>
            </a:extLst>
          </p:cNvPr>
          <p:cNvSpPr>
            <a:spLocks noGrp="1"/>
          </p:cNvSpPr>
          <p:nvPr>
            <p:ph type="title"/>
          </p:nvPr>
        </p:nvSpPr>
        <p:spPr>
          <a:xfrm>
            <a:off x="831850" y="1709738"/>
            <a:ext cx="10515600" cy="2852737"/>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0E534032-8A69-40D5-A837-30CAAEA2DB58}"/>
              </a:ext>
            </a:extLst>
          </p:cNvPr>
          <p:cNvSpPr>
            <a:spLocks noGrp="1"/>
          </p:cNvSpPr>
          <p:nvPr>
            <p:ph type="body" idx="1"/>
          </p:nvPr>
        </p:nvSpPr>
        <p:spPr>
          <a:xfrm>
            <a:off x="831850" y="4589463"/>
            <a:ext cx="10515600" cy="1500187"/>
          </a:xfrm>
        </p:spPr>
        <p:txBody>
          <a:bodyPr/>
          <a:lstStyle>
            <a:lvl1pPr marL="0" indent="0">
              <a:buNone/>
              <a:defRPr sz="2400" baseline="0">
                <a:solidFill>
                  <a:schemeClr val="tx1">
                    <a:tint val="75000"/>
                  </a:schemeClr>
                </a:solidFill>
                <a:latin typeface="Times New Roman" panose="02020603050405020304" pitchFamily="18" charset="0"/>
                <a:ea typeface="標楷體" panose="03000509000000000000" pitchFamily="65"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BB3A2A9A-92CC-4F44-94A4-0E4E6F4FA30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4AD58FD-9B8B-4B75-A125-75D0E225B163}"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2B169C43-2B8B-46B6-B591-651DBB67976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D32A8A4A-D4F5-4872-B630-A2A3F1127651}"/>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79B0A3D2-747C-4A0C-AF84-B656C257D1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00950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9E9C8-7952-4651-92AA-DEBAC249AAAE}"/>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24BE5D6B-8227-4283-B342-9F1B1CCB4E60}"/>
              </a:ext>
            </a:extLst>
          </p:cNvPr>
          <p:cNvSpPr>
            <a:spLocks noGrp="1"/>
          </p:cNvSpPr>
          <p:nvPr>
            <p:ph sz="half" idx="1"/>
          </p:nvPr>
        </p:nvSpPr>
        <p:spPr>
          <a:xfrm>
            <a:off x="838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87D14B90-5FFF-47FB-8275-74216F198FFF}"/>
              </a:ext>
            </a:extLst>
          </p:cNvPr>
          <p:cNvSpPr>
            <a:spLocks noGrp="1"/>
          </p:cNvSpPr>
          <p:nvPr>
            <p:ph sz="half" idx="2"/>
          </p:nvPr>
        </p:nvSpPr>
        <p:spPr>
          <a:xfrm>
            <a:off x="6172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6425D99A-AA3B-43A0-883A-5164070C60D0}"/>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530E546-62A0-4324-90D2-C64DBE828A43}" type="datetime1">
              <a:rPr lang="zh-TW" altLang="en-US" smtClean="0"/>
              <a:pPr/>
              <a:t>2022/12/14</a:t>
            </a:fld>
            <a:endParaRPr lang="zh-TW" altLang="en-US"/>
          </a:p>
        </p:txBody>
      </p:sp>
      <p:sp>
        <p:nvSpPr>
          <p:cNvPr id="6" name="頁尾版面配置區 5">
            <a:extLst>
              <a:ext uri="{FF2B5EF4-FFF2-40B4-BE49-F238E27FC236}">
                <a16:creationId xmlns:a16="http://schemas.microsoft.com/office/drawing/2014/main" id="{81DB0A36-C14E-43E5-95C1-03B2A0F69D0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52EE7D81-F525-4943-AAC3-7F2C79E80F2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C7ABA361-F882-4706-B910-F04A63C255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94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6A43F-76E8-42E1-80D3-903CFAF6A537}"/>
              </a:ext>
            </a:extLst>
          </p:cNvPr>
          <p:cNvSpPr>
            <a:spLocks noGrp="1"/>
          </p:cNvSpPr>
          <p:nvPr>
            <p:ph type="title"/>
          </p:nvPr>
        </p:nvSpPr>
        <p:spPr>
          <a:xfrm>
            <a:off x="839788" y="365125"/>
            <a:ext cx="10515600" cy="1325563"/>
          </a:xfrm>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70F186F8-2A56-432E-AC37-9F1BDD7E5154}"/>
              </a:ext>
            </a:extLst>
          </p:cNvPr>
          <p:cNvSpPr>
            <a:spLocks noGrp="1"/>
          </p:cNvSpPr>
          <p:nvPr>
            <p:ph type="body" idx="1"/>
          </p:nvPr>
        </p:nvSpPr>
        <p:spPr>
          <a:xfrm>
            <a:off x="839788" y="1681163"/>
            <a:ext cx="5157787"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C68BB4BD-1B97-4C11-A815-AD59782849C5}"/>
              </a:ext>
            </a:extLst>
          </p:cNvPr>
          <p:cNvSpPr>
            <a:spLocks noGrp="1"/>
          </p:cNvSpPr>
          <p:nvPr>
            <p:ph sz="half" idx="2"/>
          </p:nvPr>
        </p:nvSpPr>
        <p:spPr>
          <a:xfrm>
            <a:off x="839788" y="2505075"/>
            <a:ext cx="5157787"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247CF0B2-3750-4ED5-BEA1-D6C122E6A156}"/>
              </a:ext>
            </a:extLst>
          </p:cNvPr>
          <p:cNvSpPr>
            <a:spLocks noGrp="1"/>
          </p:cNvSpPr>
          <p:nvPr>
            <p:ph type="body" sz="quarter" idx="3"/>
          </p:nvPr>
        </p:nvSpPr>
        <p:spPr>
          <a:xfrm>
            <a:off x="6172200" y="1681163"/>
            <a:ext cx="5183188"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a:extLst>
              <a:ext uri="{FF2B5EF4-FFF2-40B4-BE49-F238E27FC236}">
                <a16:creationId xmlns:a16="http://schemas.microsoft.com/office/drawing/2014/main" id="{BE4B6FC5-8853-4258-B730-B2D8A3457AB9}"/>
              </a:ext>
            </a:extLst>
          </p:cNvPr>
          <p:cNvSpPr>
            <a:spLocks noGrp="1"/>
          </p:cNvSpPr>
          <p:nvPr>
            <p:ph sz="quarter" idx="4"/>
          </p:nvPr>
        </p:nvSpPr>
        <p:spPr>
          <a:xfrm>
            <a:off x="6172200" y="2505075"/>
            <a:ext cx="5183188"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日期版面配置區 6">
            <a:extLst>
              <a:ext uri="{FF2B5EF4-FFF2-40B4-BE49-F238E27FC236}">
                <a16:creationId xmlns:a16="http://schemas.microsoft.com/office/drawing/2014/main" id="{0532E852-DF20-4E3F-916C-73F27F57303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23B845D1-7E58-4D56-9D2C-E7C4F468F1A7}" type="datetime1">
              <a:rPr lang="zh-TW" altLang="en-US" smtClean="0"/>
              <a:pPr/>
              <a:t>2022/12/14</a:t>
            </a:fld>
            <a:endParaRPr lang="zh-TW" altLang="en-US"/>
          </a:p>
        </p:txBody>
      </p:sp>
      <p:sp>
        <p:nvSpPr>
          <p:cNvPr id="8" name="頁尾版面配置區 7">
            <a:extLst>
              <a:ext uri="{FF2B5EF4-FFF2-40B4-BE49-F238E27FC236}">
                <a16:creationId xmlns:a16="http://schemas.microsoft.com/office/drawing/2014/main" id="{BA4516C7-AFF1-485A-808C-BADB0F5268A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9" name="投影片編號版面配置區 8">
            <a:extLst>
              <a:ext uri="{FF2B5EF4-FFF2-40B4-BE49-F238E27FC236}">
                <a16:creationId xmlns:a16="http://schemas.microsoft.com/office/drawing/2014/main" id="{9C6471C8-9FA6-4185-846C-791C3B6F7AA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2" name="圖片 11">
            <a:extLst>
              <a:ext uri="{FF2B5EF4-FFF2-40B4-BE49-F238E27FC236}">
                <a16:creationId xmlns:a16="http://schemas.microsoft.com/office/drawing/2014/main" id="{B7518F79-FD38-4772-9ACF-82D4D7C0BF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2307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7C197-77AD-4983-8395-2CD7356D28D6}"/>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D4B1FACC-8555-4C7B-8118-FE7BA43D64F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5663873-6E6A-47C2-B30A-E11F3F3F4292}" type="datetime1">
              <a:rPr lang="zh-TW" altLang="en-US" smtClean="0"/>
              <a:pPr/>
              <a:t>2022/12/14</a:t>
            </a:fld>
            <a:endParaRPr lang="zh-TW" altLang="en-US"/>
          </a:p>
        </p:txBody>
      </p:sp>
      <p:sp>
        <p:nvSpPr>
          <p:cNvPr id="4" name="頁尾版面配置區 3">
            <a:extLst>
              <a:ext uri="{FF2B5EF4-FFF2-40B4-BE49-F238E27FC236}">
                <a16:creationId xmlns:a16="http://schemas.microsoft.com/office/drawing/2014/main" id="{ED595BA8-3517-4688-993C-57C0C70E8714}"/>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5" name="投影片編號版面配置區 4">
            <a:extLst>
              <a:ext uri="{FF2B5EF4-FFF2-40B4-BE49-F238E27FC236}">
                <a16:creationId xmlns:a16="http://schemas.microsoft.com/office/drawing/2014/main" id="{83EEF366-C6E9-47B3-85FF-B04A6048094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8" name="圖片 7">
            <a:extLst>
              <a:ext uri="{FF2B5EF4-FFF2-40B4-BE49-F238E27FC236}">
                <a16:creationId xmlns:a16="http://schemas.microsoft.com/office/drawing/2014/main" id="{6F6F6AEA-8433-4805-8C31-CA5F29E7FF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8782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CEDDE41-9924-4AE4-B0EB-377C8490EEA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9A804300-340F-4666-B5DD-9B4A9515F3E4}" type="datetime1">
              <a:rPr lang="zh-TW" altLang="en-US" smtClean="0"/>
              <a:pPr/>
              <a:t>2022/12/14</a:t>
            </a:fld>
            <a:endParaRPr lang="zh-TW" altLang="en-US"/>
          </a:p>
        </p:txBody>
      </p:sp>
      <p:sp>
        <p:nvSpPr>
          <p:cNvPr id="3" name="頁尾版面配置區 2">
            <a:extLst>
              <a:ext uri="{FF2B5EF4-FFF2-40B4-BE49-F238E27FC236}">
                <a16:creationId xmlns:a16="http://schemas.microsoft.com/office/drawing/2014/main" id="{F26B89B5-F3F1-48FF-83A7-C6ECADEF48D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4" name="投影片編號版面配置區 3">
            <a:extLst>
              <a:ext uri="{FF2B5EF4-FFF2-40B4-BE49-F238E27FC236}">
                <a16:creationId xmlns:a16="http://schemas.microsoft.com/office/drawing/2014/main" id="{034EEDAA-B5B2-40E2-8516-23586A789C48}"/>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7" name="圖片 6">
            <a:extLst>
              <a:ext uri="{FF2B5EF4-FFF2-40B4-BE49-F238E27FC236}">
                <a16:creationId xmlns:a16="http://schemas.microsoft.com/office/drawing/2014/main" id="{A1A809CA-8AB8-4CC4-834E-C07448440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7692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6C1E7-C3A5-483D-8FA1-4BA05964B941}"/>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9905C677-4432-4B6E-BA97-1D607D890C07}"/>
              </a:ext>
            </a:extLst>
          </p:cNvPr>
          <p:cNvSpPr>
            <a:spLocks noGrp="1"/>
          </p:cNvSpPr>
          <p:nvPr>
            <p:ph idx="1"/>
          </p:nvPr>
        </p:nvSpPr>
        <p:spPr>
          <a:xfrm>
            <a:off x="5183188" y="987425"/>
            <a:ext cx="6172200" cy="4873625"/>
          </a:xfrm>
        </p:spPr>
        <p:txBody>
          <a:bodyPr/>
          <a:lstStyle>
            <a:lvl1pPr>
              <a:defRPr sz="3200" baseline="0">
                <a:latin typeface="Times New Roman" panose="02020603050405020304" pitchFamily="18" charset="0"/>
                <a:ea typeface="標楷體" panose="03000509000000000000" pitchFamily="65" charset="-120"/>
              </a:defRPr>
            </a:lvl1pPr>
            <a:lvl2pPr>
              <a:defRPr sz="2800" baseline="0">
                <a:latin typeface="Times New Roman" panose="02020603050405020304" pitchFamily="18" charset="0"/>
                <a:ea typeface="標楷體" panose="03000509000000000000" pitchFamily="65" charset="-120"/>
              </a:defRPr>
            </a:lvl2pPr>
            <a:lvl3pPr>
              <a:defRPr sz="2400" baseline="0">
                <a:latin typeface="Times New Roman" panose="02020603050405020304" pitchFamily="18" charset="0"/>
                <a:ea typeface="標楷體" panose="03000509000000000000" pitchFamily="65" charset="-120"/>
              </a:defRPr>
            </a:lvl3pPr>
            <a:lvl4pPr>
              <a:defRPr sz="2000" baseline="0">
                <a:latin typeface="Times New Roman" panose="02020603050405020304" pitchFamily="18" charset="0"/>
                <a:ea typeface="標楷體" panose="03000509000000000000" pitchFamily="65" charset="-120"/>
              </a:defRPr>
            </a:lvl4pPr>
            <a:lvl5pPr>
              <a:defRPr sz="2000" baseline="0">
                <a:latin typeface="Times New Roman" panose="02020603050405020304" pitchFamily="18" charset="0"/>
                <a:ea typeface="標楷體" panose="03000509000000000000" pitchFamily="65" charset="-120"/>
              </a:defRPr>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a:extLst>
              <a:ext uri="{FF2B5EF4-FFF2-40B4-BE49-F238E27FC236}">
                <a16:creationId xmlns:a16="http://schemas.microsoft.com/office/drawing/2014/main" id="{C2D9F116-40DC-4F25-87BA-FEF1445A6155}"/>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BE3B6AED-4788-4035-9CD4-786DA914781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728CD89-BEAC-4BD7-B611-D0AC8782BCED}" type="datetime1">
              <a:rPr lang="zh-TW" altLang="en-US" smtClean="0"/>
              <a:pPr/>
              <a:t>2022/12/14</a:t>
            </a:fld>
            <a:endParaRPr lang="zh-TW" altLang="en-US"/>
          </a:p>
        </p:txBody>
      </p:sp>
      <p:sp>
        <p:nvSpPr>
          <p:cNvPr id="6" name="頁尾版面配置區 5">
            <a:extLst>
              <a:ext uri="{FF2B5EF4-FFF2-40B4-BE49-F238E27FC236}">
                <a16:creationId xmlns:a16="http://schemas.microsoft.com/office/drawing/2014/main" id="{156A0557-C7D8-4897-81E4-3FA9BD9B5F18}"/>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4FD92011-BEF7-4060-8294-51FF2E121DD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8C5F55BF-8405-4510-8C07-373B98C84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4012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283FCE-05CE-4DB1-AAB0-80EEF6A7D69D}"/>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圖片版面配置區 2">
            <a:extLst>
              <a:ext uri="{FF2B5EF4-FFF2-40B4-BE49-F238E27FC236}">
                <a16:creationId xmlns:a16="http://schemas.microsoft.com/office/drawing/2014/main" id="{9DC2E27B-24D4-47CB-BEE4-FC0F0CB25367}"/>
              </a:ext>
            </a:extLst>
          </p:cNvPr>
          <p:cNvSpPr>
            <a:spLocks noGrp="1"/>
          </p:cNvSpPr>
          <p:nvPr>
            <p:ph type="pic" idx="1"/>
          </p:nvPr>
        </p:nvSpPr>
        <p:spPr>
          <a:xfrm>
            <a:off x="5183188" y="987425"/>
            <a:ext cx="6172200" cy="4873625"/>
          </a:xfrm>
        </p:spPr>
        <p:txBody>
          <a:bodyPr/>
          <a:lstStyle>
            <a:lvl1pPr marL="0" indent="0">
              <a:buNone/>
              <a:defRPr sz="3200" baseline="0">
                <a:latin typeface="Times New Roman" panose="02020603050405020304" pitchFamily="18" charset="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4" name="文字版面配置區 3">
            <a:extLst>
              <a:ext uri="{FF2B5EF4-FFF2-40B4-BE49-F238E27FC236}">
                <a16:creationId xmlns:a16="http://schemas.microsoft.com/office/drawing/2014/main" id="{170B5C5E-2A2A-4BEC-B3A3-58EFE2569414}"/>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097E5914-4780-4623-984E-B1F751A58597}"/>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4C92E972-9527-48BA-ABE1-BB9C17ED7431}" type="datetime1">
              <a:rPr lang="zh-TW" altLang="en-US" smtClean="0"/>
              <a:pPr/>
              <a:t>2022/12/14</a:t>
            </a:fld>
            <a:endParaRPr lang="zh-TW" altLang="en-US"/>
          </a:p>
        </p:txBody>
      </p:sp>
      <p:sp>
        <p:nvSpPr>
          <p:cNvPr id="6" name="頁尾版面配置區 5">
            <a:extLst>
              <a:ext uri="{FF2B5EF4-FFF2-40B4-BE49-F238E27FC236}">
                <a16:creationId xmlns:a16="http://schemas.microsoft.com/office/drawing/2014/main" id="{2D354201-2A40-4533-B0F9-7953151A1C7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C510EC24-6557-4D7D-A84F-C64E0E8EA8C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ABEB1D80-3376-4D9F-8855-9FDABE34F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56840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0DEB92-2797-435A-8937-AF15D088C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4E2D38C-D519-48EC-8D85-C10A3A0B1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3895CACB-BC8E-457A-8530-789AB1A54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7E9BC08B-076E-4B68-8A46-ED2629AFDEA3}" type="datetime1">
              <a:rPr lang="zh-TW" altLang="en-US" smtClean="0"/>
              <a:pPr/>
              <a:t>2022/12/14</a:t>
            </a:fld>
            <a:endParaRPr lang="zh-TW" altLang="en-US"/>
          </a:p>
        </p:txBody>
      </p:sp>
      <p:sp>
        <p:nvSpPr>
          <p:cNvPr id="5" name="頁尾版面配置區 4">
            <a:extLst>
              <a:ext uri="{FF2B5EF4-FFF2-40B4-BE49-F238E27FC236}">
                <a16:creationId xmlns:a16="http://schemas.microsoft.com/office/drawing/2014/main" id="{55CB00DE-5A62-416C-8FC0-969F67C8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EDDABDA9-7CEC-401D-A2DB-2DAB69EE3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260744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1904867A-352B-4A32-B2F9-5DDE1B608E3F}"/>
              </a:ext>
            </a:extLst>
          </p:cNvPr>
          <p:cNvSpPr>
            <a:spLocks noGrp="1"/>
          </p:cNvSpPr>
          <p:nvPr>
            <p:ph type="subTitle" idx="1"/>
          </p:nvPr>
        </p:nvSpPr>
        <p:spPr>
          <a:xfrm>
            <a:off x="4180781" y="4930077"/>
            <a:ext cx="3830438" cy="703079"/>
          </a:xfrm>
        </p:spPr>
        <p:txBody>
          <a:bodyPr>
            <a:noAutofit/>
          </a:bodyPr>
          <a:lstStyle/>
          <a:p>
            <a:r>
              <a:rPr lang="en-US" altLang="zh-TW" sz="2000" dirty="0">
                <a:latin typeface="Times New Roman" panose="02020603050405020304" pitchFamily="18" charset="0"/>
                <a:cs typeface="Times New Roman" panose="02020603050405020304" pitchFamily="18" charset="0"/>
              </a:rPr>
              <a:t>Reporter: Ping-Hsueh Ho</a:t>
            </a:r>
            <a:endParaRPr lang="zh-TW" altLang="en-US" sz="2000"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CEC86C54-26BA-451B-90F2-5EE0F0F3436C}"/>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cs typeface="Times New Roman" panose="02020603050405020304" pitchFamily="18" charset="0"/>
              </a:rPr>
              <a:t>1</a:t>
            </a:fld>
            <a:endParaRPr lang="zh-TW" altLang="en-US">
              <a:latin typeface="Times New Roman" panose="02020603050405020304" pitchFamily="18" charset="0"/>
              <a:cs typeface="Times New Roman" panose="02020603050405020304" pitchFamily="18" charset="0"/>
            </a:endParaRPr>
          </a:p>
        </p:txBody>
      </p:sp>
      <p:sp>
        <p:nvSpPr>
          <p:cNvPr id="5" name="標題 1">
            <a:extLst>
              <a:ext uri="{FF2B5EF4-FFF2-40B4-BE49-F238E27FC236}">
                <a16:creationId xmlns:a16="http://schemas.microsoft.com/office/drawing/2014/main" id="{F4754706-8C6E-4DF7-99F8-CA41E07124BD}"/>
              </a:ext>
            </a:extLst>
          </p:cNvPr>
          <p:cNvSpPr>
            <a:spLocks noGrp="1"/>
          </p:cNvSpPr>
          <p:nvPr>
            <p:ph type="ctrTitle"/>
          </p:nvPr>
        </p:nvSpPr>
        <p:spPr>
          <a:xfrm>
            <a:off x="975359" y="1927923"/>
            <a:ext cx="10241281" cy="2098309"/>
          </a:xfrm>
        </p:spPr>
        <p:txBody>
          <a:bodyPr>
            <a:noAutofit/>
          </a:bodyPr>
          <a:lstStyle/>
          <a:p>
            <a:r>
              <a:rPr lang="en-US" altLang="zh-TW" sz="4000" dirty="0">
                <a:latin typeface="Times New Roman" panose="02020603050405020304" pitchFamily="18" charset="0"/>
                <a:cs typeface="Times New Roman" panose="02020603050405020304" pitchFamily="18" charset="0"/>
              </a:rPr>
              <a:t>Machine learning workflows to estimate class probabilities for precision cancer diagnostics on DNA methylation microarray data</a:t>
            </a:r>
            <a:endParaRPr lang="zh-TW"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Hypothesis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91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64928AE0-C34B-4CEF-9319-18D133AC5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34" y="1676400"/>
            <a:ext cx="6078699" cy="4554986"/>
          </a:xfrm>
          <a:prstGeom prst="rect">
            <a:avLst/>
          </a:prstGeom>
        </p:spPr>
      </p:pic>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2400" dirty="0">
                <a:cs typeface="Times New Roman" panose="02020603050405020304" pitchFamily="18" charset="0"/>
              </a:rPr>
              <a:t>Data preparation and pre-processing</a:t>
            </a:r>
            <a:endParaRPr lang="en-US"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11</a:t>
            </a:fld>
            <a:endParaRPr lang="zh-TW" altLang="en-US"/>
          </a:p>
        </p:txBody>
      </p:sp>
      <p:grpSp>
        <p:nvGrpSpPr>
          <p:cNvPr id="9" name="群組 8">
            <a:extLst>
              <a:ext uri="{FF2B5EF4-FFF2-40B4-BE49-F238E27FC236}">
                <a16:creationId xmlns:a16="http://schemas.microsoft.com/office/drawing/2014/main" id="{9A180DA8-3BF9-4C9C-AF51-417F91F4EF4A}"/>
              </a:ext>
            </a:extLst>
          </p:cNvPr>
          <p:cNvGrpSpPr/>
          <p:nvPr/>
        </p:nvGrpSpPr>
        <p:grpSpPr>
          <a:xfrm>
            <a:off x="6216333" y="1554163"/>
            <a:ext cx="5716113" cy="5167312"/>
            <a:chOff x="6096000" y="1554163"/>
            <a:chExt cx="5716113" cy="5167312"/>
          </a:xfrm>
        </p:grpSpPr>
        <p:pic>
          <p:nvPicPr>
            <p:cNvPr id="10" name="圖片 9">
              <a:extLst>
                <a:ext uri="{FF2B5EF4-FFF2-40B4-BE49-F238E27FC236}">
                  <a16:creationId xmlns:a16="http://schemas.microsoft.com/office/drawing/2014/main" id="{FB028CAA-3D49-4F5B-B7FC-0E1B473C9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11" name="圖片 10">
              <a:extLst>
                <a:ext uri="{FF2B5EF4-FFF2-40B4-BE49-F238E27FC236}">
                  <a16:creationId xmlns:a16="http://schemas.microsoft.com/office/drawing/2014/main" id="{3F31B587-A3E1-4E61-AF85-572C9E6D9030}"/>
                </a:ext>
              </a:extLst>
            </p:cNvPr>
            <p:cNvPicPr>
              <a:picLocks noChangeAspect="1"/>
            </p:cNvPicPr>
            <p:nvPr/>
          </p:nvPicPr>
          <p:blipFill>
            <a:blip r:embed="rId5"/>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2760946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64928AE0-C34B-4CEF-9319-18D133AC5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627" y="1568074"/>
            <a:ext cx="6877293" cy="5153401"/>
          </a:xfrm>
          <a:prstGeom prst="rect">
            <a:avLst/>
          </a:prstGeom>
        </p:spPr>
      </p:pic>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2400" dirty="0">
                <a:cs typeface="Times New Roman" panose="02020603050405020304" pitchFamily="18" charset="0"/>
              </a:rPr>
              <a:t>Data preparation and pre-processing</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4217427" cy="4557712"/>
          </a:xfrm>
        </p:spPr>
        <p:txBody>
          <a:bodyPr>
            <a:normAutofit/>
          </a:bodyPr>
          <a:lstStyle/>
          <a:p>
            <a:r>
              <a:rPr lang="en-US" sz="2000" dirty="0"/>
              <a:t>1</a:t>
            </a:r>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12</a:t>
            </a:fld>
            <a:endParaRPr lang="zh-TW" altLang="en-US"/>
          </a:p>
        </p:txBody>
      </p:sp>
    </p:spTree>
    <p:extLst>
      <p:ext uri="{BB962C8B-B14F-4D97-AF65-F5344CB8AC3E}">
        <p14:creationId xmlns:p14="http://schemas.microsoft.com/office/powerpoint/2010/main" val="86079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norm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a:t>
            </a:r>
            <a:r>
              <a:rPr lang="en-US" altLang="zh-TW" dirty="0">
                <a:cs typeface="Times New Roman" panose="02020603050405020304" pitchFamily="18" charset="0"/>
              </a:rPr>
              <a:t>Experiment – </a:t>
            </a:r>
            <a:r>
              <a:rPr lang="en-US" altLang="zh-TW" sz="3200" dirty="0">
                <a:cs typeface="Times New Roman" panose="02020603050405020304" pitchFamily="18" charset="0"/>
              </a:rPr>
              <a:t>Nested CV &amp; Calibration</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5257800" cy="4557712"/>
          </a:xfrm>
        </p:spPr>
        <p:txBody>
          <a:bodyPr>
            <a:normAutofit/>
          </a:bodyPr>
          <a:lstStyle/>
          <a:p>
            <a:r>
              <a:rPr lang="en-US" altLang="zh-TW" sz="2000" dirty="0">
                <a:cs typeface="Times New Roman" panose="02020603050405020304" pitchFamily="18" charset="0"/>
              </a:rPr>
              <a:t>Internal validation of algorithms using a nested resampling scheme and calibration</a:t>
            </a:r>
            <a:endParaRPr lang="en-US" sz="2000"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13</a:t>
            </a:fld>
            <a:endParaRPr lang="zh-TW" altLang="en-US"/>
          </a:p>
        </p:txBody>
      </p:sp>
      <p:grpSp>
        <p:nvGrpSpPr>
          <p:cNvPr id="9" name="群組 8">
            <a:extLst>
              <a:ext uri="{FF2B5EF4-FFF2-40B4-BE49-F238E27FC236}">
                <a16:creationId xmlns:a16="http://schemas.microsoft.com/office/drawing/2014/main" id="{CAD99246-5651-417E-9A23-434108E97ADC}"/>
              </a:ext>
            </a:extLst>
          </p:cNvPr>
          <p:cNvGrpSpPr/>
          <p:nvPr/>
        </p:nvGrpSpPr>
        <p:grpSpPr>
          <a:xfrm>
            <a:off x="6096000" y="1554163"/>
            <a:ext cx="5716113" cy="5167312"/>
            <a:chOff x="6096000" y="1554163"/>
            <a:chExt cx="5716113" cy="5167312"/>
          </a:xfrm>
        </p:grpSpPr>
        <p:pic>
          <p:nvPicPr>
            <p:cNvPr id="6" name="圖片 5">
              <a:extLst>
                <a:ext uri="{FF2B5EF4-FFF2-40B4-BE49-F238E27FC236}">
                  <a16:creationId xmlns:a16="http://schemas.microsoft.com/office/drawing/2014/main" id="{F9183CB5-98BD-47BF-AA5B-8378C267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4163"/>
              <a:ext cx="5365593" cy="5167312"/>
            </a:xfrm>
            <a:prstGeom prst="rect">
              <a:avLst/>
            </a:prstGeom>
          </p:spPr>
        </p:pic>
        <p:pic>
          <p:nvPicPr>
            <p:cNvPr id="7" name="圖片 6">
              <a:extLst>
                <a:ext uri="{FF2B5EF4-FFF2-40B4-BE49-F238E27FC236}">
                  <a16:creationId xmlns:a16="http://schemas.microsoft.com/office/drawing/2014/main" id="{D69BE916-2698-49F9-85AE-54FB5A576D1C}"/>
                </a:ext>
              </a:extLst>
            </p:cNvPr>
            <p:cNvPicPr>
              <a:picLocks noChangeAspect="1"/>
            </p:cNvPicPr>
            <p:nvPr/>
          </p:nvPicPr>
          <p:blipFill>
            <a:blip r:embed="rId4"/>
            <a:stretch>
              <a:fillRect/>
            </a:stretch>
          </p:blipFill>
          <p:spPr>
            <a:xfrm>
              <a:off x="11446353" y="1751648"/>
              <a:ext cx="365760" cy="400930"/>
            </a:xfrm>
            <a:prstGeom prst="rect">
              <a:avLst/>
            </a:prstGeom>
          </p:spPr>
        </p:pic>
      </p:grpSp>
    </p:spTree>
    <p:extLst>
      <p:ext uri="{BB962C8B-B14F-4D97-AF65-F5344CB8AC3E}">
        <p14:creationId xmlns:p14="http://schemas.microsoft.com/office/powerpoint/2010/main" val="296449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26381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Analysis and Discussion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1353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Conclusion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Significance of the study</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16</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6235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9EAE4-5EE9-41CA-8A9C-C15FDEF0E7D2}"/>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Q&amp;A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658000E-A6A5-4837-A145-6009702FC07D}"/>
              </a:ext>
            </a:extLst>
          </p:cNvPr>
          <p:cNvSpPr>
            <a:spLocks noGrp="1"/>
          </p:cNvSpPr>
          <p:nvPr>
            <p:ph idx="1"/>
          </p:nvPr>
        </p:nvSpPr>
        <p:spPr/>
        <p:txBody>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Thank you</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DE693EF-1493-41FF-9657-FC98C34D255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402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5CD98-A615-4B24-88AF-38F79E221895}"/>
              </a:ext>
            </a:extLst>
          </p:cNvPr>
          <p:cNvSpPr>
            <a:spLocks noGrp="1"/>
          </p:cNvSpPr>
          <p:nvPr>
            <p:ph type="title"/>
          </p:nvPr>
        </p:nvSpPr>
        <p:spPr/>
        <p:txBody>
          <a:bodyPr/>
          <a:lstStyle/>
          <a:p>
            <a:r>
              <a:rPr lang="en-US" dirty="0"/>
              <a:t>Outline</a:t>
            </a:r>
          </a:p>
        </p:txBody>
      </p:sp>
      <p:sp>
        <p:nvSpPr>
          <p:cNvPr id="3" name="內容版面配置區 2">
            <a:extLst>
              <a:ext uri="{FF2B5EF4-FFF2-40B4-BE49-F238E27FC236}">
                <a16:creationId xmlns:a16="http://schemas.microsoft.com/office/drawing/2014/main" id="{0444302D-5229-455C-A696-E5D629BF2707}"/>
              </a:ext>
            </a:extLst>
          </p:cNvPr>
          <p:cNvSpPr>
            <a:spLocks noGrp="1"/>
          </p:cNvSpPr>
          <p:nvPr>
            <p:ph idx="1"/>
          </p:nvPr>
        </p:nvSpPr>
        <p:spPr>
          <a:xfrm>
            <a:off x="838200" y="1879412"/>
            <a:ext cx="10515600" cy="4978587"/>
          </a:xfrm>
        </p:spPr>
        <p:txBody>
          <a:bodyPr>
            <a:normAutofit fontScale="85000" lnSpcReduction="20000"/>
          </a:bodyPr>
          <a:lstStyle/>
          <a:p>
            <a:r>
              <a:rPr lang="en-US" altLang="zh-TW" dirty="0"/>
              <a:t>Introduction</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Problem Statement</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p>
          <a:p>
            <a:r>
              <a:rPr lang="en-US" altLang="zh-TW" dirty="0">
                <a:cs typeface="Times New Roman" panose="02020603050405020304" pitchFamily="18" charset="0"/>
              </a:rPr>
              <a:t>Designed Experiment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p>
          <a:p>
            <a:r>
              <a:rPr lang="en-US" dirty="0">
                <a:cs typeface="Times New Roman" panose="02020603050405020304" pitchFamily="18" charset="0"/>
              </a:rPr>
              <a:t>Analysis and Discussion</a:t>
            </a:r>
          </a:p>
          <a:p>
            <a:r>
              <a:rPr lang="en-US" dirty="0">
                <a:cs typeface="Times New Roman" panose="02020603050405020304" pitchFamily="18" charset="0"/>
              </a:rPr>
              <a:t>Conclusion</a:t>
            </a:r>
          </a:p>
        </p:txBody>
      </p:sp>
      <p:sp>
        <p:nvSpPr>
          <p:cNvPr id="4" name="投影片編號版面配置區 3">
            <a:extLst>
              <a:ext uri="{FF2B5EF4-FFF2-40B4-BE49-F238E27FC236}">
                <a16:creationId xmlns:a16="http://schemas.microsoft.com/office/drawing/2014/main" id="{7B3ABF5D-82A9-418E-B360-E90F6FCB9A70}"/>
              </a:ext>
            </a:extLst>
          </p:cNvPr>
          <p:cNvSpPr>
            <a:spLocks noGrp="1"/>
          </p:cNvSpPr>
          <p:nvPr>
            <p:ph type="sldNum" sz="quarter" idx="12"/>
          </p:nvPr>
        </p:nvSpPr>
        <p:spPr/>
        <p:txBody>
          <a:bodyPr/>
          <a:lstStyle/>
          <a:p>
            <a:fld id="{D2B5BE26-702C-4921-81E7-8AF275EDA2CC}" type="slidenum">
              <a:rPr lang="zh-TW" altLang="en-US" smtClean="0"/>
              <a:pPr/>
              <a:t>2</a:t>
            </a:fld>
            <a:endParaRPr lang="zh-TW" altLang="en-US"/>
          </a:p>
        </p:txBody>
      </p:sp>
    </p:spTree>
    <p:extLst>
      <p:ext uri="{BB962C8B-B14F-4D97-AF65-F5344CB8AC3E}">
        <p14:creationId xmlns:p14="http://schemas.microsoft.com/office/powerpoint/2010/main" val="44219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451082-6253-4868-A9B1-A4A980F34E83}"/>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BAEE9A88-0804-4E30-B3AB-4ADCF2CFA07D}"/>
              </a:ext>
            </a:extLst>
          </p:cNvPr>
          <p:cNvSpPr>
            <a:spLocks noGrp="1"/>
          </p:cNvSpPr>
          <p:nvPr>
            <p:ph idx="1"/>
          </p:nvPr>
        </p:nvSpPr>
        <p:spPr/>
        <p:txBody>
          <a:bodyPr>
            <a:normAutofit fontScale="77500" lnSpcReduction="20000"/>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DNA methylation data-based precision cancer diagnostics</a:t>
            </a:r>
          </a:p>
          <a:p>
            <a:r>
              <a:rPr lang="en-US" dirty="0"/>
              <a:t>Application for class probability (CP): S</a:t>
            </a:r>
            <a:r>
              <a:rPr lang="en-US" sz="2800" dirty="0"/>
              <a:t>tratified </a:t>
            </a:r>
            <a:r>
              <a:rPr lang="en-US" dirty="0"/>
              <a:t>M</a:t>
            </a:r>
            <a:r>
              <a:rPr lang="en-US" sz="2800" dirty="0"/>
              <a:t>edicine</a:t>
            </a:r>
          </a:p>
          <a:p>
            <a:r>
              <a:rPr lang="en-US" sz="2800" dirty="0"/>
              <a:t>Standards for choosing statistical methods with regard to well-calibrated probability estimates for these typically highly multiclass classification tasks are still lacking</a:t>
            </a:r>
          </a:p>
          <a:p>
            <a:r>
              <a:rPr lang="en-US" dirty="0"/>
              <a:t>We compared these workflows on a recently published brain tumor 450k DNA methylation cohort of 2,801 samples with 91 diagnostic categories using a 5 5-fold nested cross validation scheme and demonstrated their generalizability on external data from The Cancer Genome Atlas</a:t>
            </a:r>
          </a:p>
        </p:txBody>
      </p:sp>
      <p:sp>
        <p:nvSpPr>
          <p:cNvPr id="4" name="投影片編號版面配置區 3">
            <a:extLst>
              <a:ext uri="{FF2B5EF4-FFF2-40B4-BE49-F238E27FC236}">
                <a16:creationId xmlns:a16="http://schemas.microsoft.com/office/drawing/2014/main" id="{0C99CBC0-4017-4D47-9FF6-8F4DB6B202B6}"/>
              </a:ext>
            </a:extLst>
          </p:cNvPr>
          <p:cNvSpPr>
            <a:spLocks noGrp="1"/>
          </p:cNvSpPr>
          <p:nvPr>
            <p:ph type="sldNum" sz="quarter" idx="12"/>
          </p:nvPr>
        </p:nvSpPr>
        <p:spPr/>
        <p:txBody>
          <a:bodyPr/>
          <a:lstStyle/>
          <a:p>
            <a:fld id="{D2B5BE26-702C-4921-81E7-8AF275EDA2CC}" type="slidenum">
              <a:rPr lang="zh-TW" altLang="en-US" smtClean="0"/>
              <a:pPr/>
              <a:t>3</a:t>
            </a:fld>
            <a:endParaRPr lang="zh-TW" altLang="en-US"/>
          </a:p>
        </p:txBody>
      </p:sp>
    </p:spTree>
    <p:extLst>
      <p:ext uri="{BB962C8B-B14F-4D97-AF65-F5344CB8AC3E}">
        <p14:creationId xmlns:p14="http://schemas.microsoft.com/office/powerpoint/2010/main" val="27901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E1947D-181A-43B0-A633-F1EEE0FAF9B2}"/>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BB8C7B0D-214F-4A1C-BFB3-7243B4361CFD}"/>
              </a:ext>
            </a:extLst>
          </p:cNvPr>
          <p:cNvSpPr>
            <a:spLocks noGrp="1"/>
          </p:cNvSpPr>
          <p:nvPr>
            <p:ph idx="1"/>
          </p:nvPr>
        </p:nvSpPr>
        <p:spPr/>
        <p:txBody>
          <a:bodyPr/>
          <a:lstStyle/>
          <a:p>
            <a:r>
              <a:rPr lang="en-US" altLang="zh-TW" sz="2800" dirty="0">
                <a:cs typeface="Times New Roman" panose="02020603050405020304" pitchFamily="18" charset="0"/>
              </a:rPr>
              <a:t>Purpose of this study: </a:t>
            </a:r>
          </a:p>
          <a:p>
            <a:pPr lvl="1"/>
            <a:r>
              <a:rPr lang="en-US" altLang="zh-TW" dirty="0">
                <a:cs typeface="Times New Roman" panose="02020603050405020304" pitchFamily="18" charset="0"/>
              </a:rPr>
              <a:t>to perform a benchmark analysis to support the choice for optimal DNA methylation microarray data analysis through extensive comparisons of well-established ML classifiers and their combination with post-processing algorithms</a:t>
            </a:r>
          </a:p>
          <a:p>
            <a:pPr lvl="1"/>
            <a:r>
              <a:rPr lang="en-US" altLang="zh-TW" dirty="0">
                <a:cs typeface="Times New Roman" panose="02020603050405020304" pitchFamily="18" charset="0"/>
              </a:rPr>
              <a:t>such as </a:t>
            </a:r>
            <a:r>
              <a:rPr lang="en-US" altLang="zh-TW" dirty="0">
                <a:solidFill>
                  <a:srgbClr val="FF0000"/>
                </a:solidFill>
                <a:cs typeface="Times New Roman" panose="02020603050405020304" pitchFamily="18" charset="0"/>
              </a:rPr>
              <a:t>Platt Scaling</a:t>
            </a:r>
            <a:r>
              <a:rPr lang="en-US" altLang="zh-TW" dirty="0">
                <a:cs typeface="Times New Roman" panose="02020603050405020304" pitchFamily="18" charset="0"/>
              </a:rPr>
              <a:t> and ridge-penalized multinomial LR</a:t>
            </a:r>
            <a:r>
              <a:rPr lang="en-US" altLang="zh-TW" dirty="0">
                <a:solidFill>
                  <a:srgbClr val="FF0000"/>
                </a:solidFill>
                <a:cs typeface="Times New Roman" panose="02020603050405020304" pitchFamily="18" charset="0"/>
              </a:rPr>
              <a:t>(MR)</a:t>
            </a:r>
          </a:p>
        </p:txBody>
      </p:sp>
      <p:sp>
        <p:nvSpPr>
          <p:cNvPr id="4" name="投影片編號版面配置區 3">
            <a:extLst>
              <a:ext uri="{FF2B5EF4-FFF2-40B4-BE49-F238E27FC236}">
                <a16:creationId xmlns:a16="http://schemas.microsoft.com/office/drawing/2014/main" id="{A97A685A-4D39-4AF1-A41C-7F2A954411B0}"/>
              </a:ext>
            </a:extLst>
          </p:cNvPr>
          <p:cNvSpPr>
            <a:spLocks noGrp="1"/>
          </p:cNvSpPr>
          <p:nvPr>
            <p:ph type="sldNum" sz="quarter" idx="12"/>
          </p:nvPr>
        </p:nvSpPr>
        <p:spPr/>
        <p:txBody>
          <a:bodyPr/>
          <a:lstStyle/>
          <a:p>
            <a:fld id="{D2B5BE26-702C-4921-81E7-8AF275EDA2CC}" type="slidenum">
              <a:rPr lang="zh-TW" altLang="en-US" smtClean="0"/>
              <a:pPr/>
              <a:t>4</a:t>
            </a:fld>
            <a:endParaRPr lang="zh-TW" altLang="en-US"/>
          </a:p>
        </p:txBody>
      </p:sp>
    </p:spTree>
    <p:extLst>
      <p:ext uri="{BB962C8B-B14F-4D97-AF65-F5344CB8AC3E}">
        <p14:creationId xmlns:p14="http://schemas.microsoft.com/office/powerpoint/2010/main" val="201396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451082-6253-4868-A9B1-A4A980F34E83}"/>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BAEE9A88-0804-4E30-B3AB-4ADCF2CFA07D}"/>
              </a:ext>
            </a:extLst>
          </p:cNvPr>
          <p:cNvSpPr>
            <a:spLocks noGrp="1"/>
          </p:cNvSpPr>
          <p:nvPr>
            <p:ph idx="1"/>
          </p:nvPr>
        </p:nvSpPr>
        <p:spPr/>
        <p:txBody>
          <a:bodyPr>
            <a:normAutofit/>
          </a:bodyPr>
          <a:lstStyle/>
          <a:p>
            <a:r>
              <a:rPr lang="en-US" dirty="0"/>
              <a:t>ELNET was the top stand-alone classifier</a:t>
            </a:r>
          </a:p>
          <a:p>
            <a:r>
              <a:rPr lang="en-US" dirty="0"/>
              <a:t>The best overall two-stage workflow was MR-calibrated SVM with linear kernels closely followed by ridge-calibrated tuned RF</a:t>
            </a:r>
          </a:p>
          <a:p>
            <a:r>
              <a:rPr lang="en-US" dirty="0"/>
              <a:t>MR was the most effective regardless of the primary classifier</a:t>
            </a:r>
          </a:p>
        </p:txBody>
      </p:sp>
      <p:sp>
        <p:nvSpPr>
          <p:cNvPr id="4" name="投影片編號版面配置區 3">
            <a:extLst>
              <a:ext uri="{FF2B5EF4-FFF2-40B4-BE49-F238E27FC236}">
                <a16:creationId xmlns:a16="http://schemas.microsoft.com/office/drawing/2014/main" id="{0C99CBC0-4017-4D47-9FF6-8F4DB6B202B6}"/>
              </a:ext>
            </a:extLst>
          </p:cNvPr>
          <p:cNvSpPr>
            <a:spLocks noGrp="1"/>
          </p:cNvSpPr>
          <p:nvPr>
            <p:ph type="sldNum" sz="quarter" idx="12"/>
          </p:nvPr>
        </p:nvSpPr>
        <p:spPr/>
        <p:txBody>
          <a:bodyPr/>
          <a:lstStyle/>
          <a:p>
            <a:fld id="{D2B5BE26-702C-4921-81E7-8AF275EDA2CC}" type="slidenum">
              <a:rPr lang="zh-TW" altLang="en-US" smtClean="0"/>
              <a:pPr/>
              <a:t>5</a:t>
            </a:fld>
            <a:endParaRPr lang="zh-TW" altLang="en-US"/>
          </a:p>
        </p:txBody>
      </p:sp>
    </p:spTree>
    <p:extLst>
      <p:ext uri="{BB962C8B-B14F-4D97-AF65-F5344CB8AC3E}">
        <p14:creationId xmlns:p14="http://schemas.microsoft.com/office/powerpoint/2010/main" val="219634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6AC25-04E3-4FE8-9164-8613E8B0C919}"/>
              </a:ext>
            </a:extLst>
          </p:cNvPr>
          <p:cNvSpPr>
            <a:spLocks noGrp="1"/>
          </p:cNvSpPr>
          <p:nvPr>
            <p:ph type="title"/>
          </p:nvPr>
        </p:nvSpPr>
        <p:spPr/>
        <p:txBody>
          <a:bodyPr/>
          <a:lstStyle/>
          <a:p>
            <a:r>
              <a:rPr lang="en-US" dirty="0"/>
              <a:t>Problem Statements</a:t>
            </a:r>
          </a:p>
        </p:txBody>
      </p:sp>
      <p:sp>
        <p:nvSpPr>
          <p:cNvPr id="3" name="內容版面配置區 2">
            <a:extLst>
              <a:ext uri="{FF2B5EF4-FFF2-40B4-BE49-F238E27FC236}">
                <a16:creationId xmlns:a16="http://schemas.microsoft.com/office/drawing/2014/main" id="{4E3BD7A3-7508-4E5F-B41D-E56E2B35916A}"/>
              </a:ext>
            </a:extLst>
          </p:cNvPr>
          <p:cNvSpPr>
            <a:spLocks noGrp="1"/>
          </p:cNvSpPr>
          <p:nvPr>
            <p:ph idx="1"/>
          </p:nvPr>
        </p:nvSpPr>
        <p:spPr/>
        <p:txBody>
          <a:bodyPr/>
          <a:lstStyle/>
          <a:p>
            <a:r>
              <a:rPr lang="en-US" dirty="0"/>
              <a:t>The number of features (p) vastly outnumbers the sample size (n)</a:t>
            </a:r>
          </a:p>
          <a:p>
            <a:r>
              <a:rPr lang="en-US" dirty="0"/>
              <a:t>Therefore, a more reasonable require predictions </a:t>
            </a:r>
            <a:r>
              <a:rPr lang="en-US" dirty="0" err="1"/>
              <a:t>ment</a:t>
            </a:r>
            <a:r>
              <a:rPr lang="en-US" dirty="0"/>
              <a:t> is that the estimated CP function provides well-calibrated(e.g. Platt scaling)</a:t>
            </a:r>
          </a:p>
          <a:p>
            <a:r>
              <a:rPr lang="en-US" dirty="0"/>
              <a:t>Multiclass classification problems </a:t>
            </a:r>
            <a:r>
              <a:rPr lang="en-US" dirty="0">
                <a:sym typeface="Wingdings" panose="05000000000000000000" pitchFamily="2" charset="2"/>
              </a:rPr>
              <a:t> unbalanced classification problems</a:t>
            </a:r>
            <a:endParaRPr lang="en-US" dirty="0"/>
          </a:p>
        </p:txBody>
      </p:sp>
      <p:sp>
        <p:nvSpPr>
          <p:cNvPr id="4" name="投影片編號版面配置區 3">
            <a:extLst>
              <a:ext uri="{FF2B5EF4-FFF2-40B4-BE49-F238E27FC236}">
                <a16:creationId xmlns:a16="http://schemas.microsoft.com/office/drawing/2014/main" id="{20BBAB71-2916-49A2-B0DD-832E709DBCBF}"/>
              </a:ext>
            </a:extLst>
          </p:cNvPr>
          <p:cNvSpPr>
            <a:spLocks noGrp="1"/>
          </p:cNvSpPr>
          <p:nvPr>
            <p:ph type="sldNum" sz="quarter" idx="12"/>
          </p:nvPr>
        </p:nvSpPr>
        <p:spPr/>
        <p:txBody>
          <a:bodyPr/>
          <a:lstStyle/>
          <a:p>
            <a:fld id="{D2B5BE26-702C-4921-81E7-8AF275EDA2CC}" type="slidenum">
              <a:rPr lang="zh-TW" altLang="en-US" smtClean="0"/>
              <a:pPr/>
              <a:t>6</a:t>
            </a:fld>
            <a:endParaRPr lang="zh-TW" altLang="en-US"/>
          </a:p>
        </p:txBody>
      </p:sp>
    </p:spTree>
    <p:extLst>
      <p:ext uri="{BB962C8B-B14F-4D97-AF65-F5344CB8AC3E}">
        <p14:creationId xmlns:p14="http://schemas.microsoft.com/office/powerpoint/2010/main" val="174664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802187"/>
          </a:xfrm>
        </p:spPr>
        <p:txBody>
          <a:bodyPr>
            <a:noAutofit/>
          </a:bodyPr>
          <a:lstStyle/>
          <a:p>
            <a:r>
              <a:rPr lang="en-US" altLang="zh-TW" sz="2000" dirty="0">
                <a:cs typeface="Times New Roman" panose="02020603050405020304" pitchFamily="18" charset="0"/>
              </a:rPr>
              <a:t>Machine Learning Workflow: </a:t>
            </a:r>
          </a:p>
          <a:p>
            <a:pPr lvl="1"/>
            <a:r>
              <a:rPr lang="en-US" altLang="zh-TW" sz="2000" dirty="0">
                <a:cs typeface="Times New Roman" panose="02020603050405020304" pitchFamily="18" charset="0"/>
              </a:rPr>
              <a:t>Random Forest / </a:t>
            </a:r>
          </a:p>
          <a:p>
            <a:pPr lvl="1"/>
            <a:r>
              <a:rPr lang="en-US" altLang="zh-TW" sz="2000" dirty="0">
                <a:cs typeface="Times New Roman" panose="02020603050405020304" pitchFamily="18" charset="0"/>
              </a:rPr>
              <a:t>Elastic Net(ELNET) / </a:t>
            </a:r>
          </a:p>
          <a:p>
            <a:pPr lvl="1"/>
            <a:r>
              <a:rPr lang="en-US" altLang="zh-TW" sz="2000" dirty="0">
                <a:cs typeface="Times New Roman" panose="02020603050405020304" pitchFamily="18" charset="0"/>
              </a:rPr>
              <a:t>SVM /</a:t>
            </a:r>
            <a:r>
              <a:rPr lang="zh-TW" altLang="en-US" sz="2000" dirty="0">
                <a:cs typeface="Times New Roman" panose="02020603050405020304" pitchFamily="18" charset="0"/>
              </a:rPr>
              <a:t> </a:t>
            </a:r>
            <a:endParaRPr lang="en-US" altLang="zh-TW" sz="2000" dirty="0">
              <a:cs typeface="Times New Roman" panose="02020603050405020304" pitchFamily="18" charset="0"/>
            </a:endParaRPr>
          </a:p>
          <a:p>
            <a:pPr lvl="1"/>
            <a:r>
              <a:rPr lang="en-US" altLang="zh-TW" sz="2000" dirty="0">
                <a:cs typeface="Times New Roman" panose="02020603050405020304" pitchFamily="18" charset="0"/>
              </a:rPr>
              <a:t>Boosted Tree</a:t>
            </a:r>
          </a:p>
          <a:p>
            <a:r>
              <a:rPr lang="en-US" altLang="zh-TW" sz="2000" dirty="0">
                <a:cs typeface="Times New Roman" panose="02020603050405020304" pitchFamily="18" charset="0"/>
              </a:rPr>
              <a:t>Calibrators: </a:t>
            </a:r>
          </a:p>
          <a:p>
            <a:pPr lvl="1"/>
            <a:r>
              <a:rPr lang="en-US" altLang="zh-TW" sz="2000" dirty="0">
                <a:cs typeface="Times New Roman" panose="02020603050405020304" pitchFamily="18" charset="0"/>
              </a:rPr>
              <a:t>ridge-penalized multinomial logistic regression (MR) / </a:t>
            </a:r>
          </a:p>
          <a:p>
            <a:pPr lvl="1"/>
            <a:r>
              <a:rPr lang="en-US" altLang="zh-TW" sz="2000" dirty="0">
                <a:cs typeface="Times New Roman" panose="02020603050405020304" pitchFamily="18" charset="0"/>
              </a:rPr>
              <a:t>Platt scaling by fitting logistic regression (LR) / </a:t>
            </a:r>
          </a:p>
          <a:p>
            <a:pPr lvl="1"/>
            <a:r>
              <a:rPr lang="en-US" altLang="zh-TW" sz="2000" dirty="0">
                <a:cs typeface="Times New Roman" panose="02020603050405020304" pitchFamily="18" charset="0"/>
              </a:rPr>
              <a:t>Firths penalized LR.</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4562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802187"/>
          </a:xfrm>
        </p:spPr>
        <p:txBody>
          <a:bodyPr>
            <a:noAutofit/>
          </a:bodyPr>
          <a:lstStyle/>
          <a:p>
            <a:r>
              <a:rPr lang="en-US" altLang="zh-TW" sz="2000" dirty="0">
                <a:cs typeface="Times New Roman" panose="02020603050405020304" pitchFamily="18" charset="0"/>
              </a:rPr>
              <a:t>All methods were implemented within a </a:t>
            </a:r>
            <a:r>
              <a:rPr lang="en-US" altLang="zh-TW" sz="2000" dirty="0">
                <a:solidFill>
                  <a:srgbClr val="FF0000"/>
                </a:solidFill>
                <a:cs typeface="Times New Roman" panose="02020603050405020304" pitchFamily="18" charset="0"/>
              </a:rPr>
              <a:t>5 × 5-fold nested cross-validation (CV)</a:t>
            </a:r>
            <a:r>
              <a:rPr lang="en-US" altLang="zh-TW" sz="2000" dirty="0">
                <a:cs typeface="Times New Roman" panose="02020603050405020304" pitchFamily="18" charset="0"/>
              </a:rPr>
              <a:t> scheme using a primary brain tumor 450k DNA methylation dataset</a:t>
            </a:r>
          </a:p>
          <a:p>
            <a:endParaRPr lang="en-US" altLang="zh-TW" sz="2000" dirty="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1219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cs typeface="Times New Roman" panose="02020603050405020304" pitchFamily="18" charset="0"/>
                  </a:rPr>
                  <a:t>B</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rain </a:t>
                </a:r>
                <a:r>
                  <a:rPr lang="en-US" altLang="zh-TW" sz="2400" dirty="0">
                    <a:cs typeface="Times New Roman" panose="02020603050405020304" pitchFamily="18" charset="0"/>
                  </a:rPr>
                  <a:t>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umor </a:t>
                </a:r>
                <a:r>
                  <a:rPr lang="en-US" altLang="zh-TW" sz="2400" dirty="0">
                    <a:cs typeface="Times New Roman" panose="02020603050405020304" pitchFamily="18" charset="0"/>
                  </a:rPr>
                  <a:t>M</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ethylation Data (BTMD)</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Total sample size of n = 2,801 comprising k = 91 diagnostic categories(82 tumor and 9 non-tumor methylation classes)</a:t>
                </a:r>
              </a:p>
              <a:p>
                <a:pPr lvl="1"/>
                <a:r>
                  <a:rPr lang="en-US" altLang="zh-TW" sz="2000" dirty="0">
                    <a:cs typeface="Times New Roman" panose="02020603050405020304" pitchFamily="18" charset="0"/>
                  </a:rPr>
                  <a:t>Class imbalanced: </a:t>
                </a:r>
                <a14:m>
                  <m:oMath xmlns:m="http://schemas.openxmlformats.org/officeDocument/2006/math">
                    <m:sSub>
                      <m:sSubPr>
                        <m:ctrlPr>
                          <a:rPr lang="en-US" altLang="zh-TW" sz="2000" i="1" smtClean="0">
                            <a:latin typeface="Cambria Math" panose="02040503050406030204" pitchFamily="18" charset="0"/>
                            <a:cs typeface="Times New Roman" panose="02020603050405020304" pitchFamily="18" charset="0"/>
                          </a:rPr>
                        </m:ctrlPr>
                      </m:sSubPr>
                      <m:e>
                        <m:r>
                          <a:rPr lang="en-US" altLang="zh-TW" sz="2000" b="0" i="1" smtClean="0">
                            <a:latin typeface="Cambria Math" panose="02040503050406030204" pitchFamily="18" charset="0"/>
                            <a:cs typeface="Times New Roman" panose="02020603050405020304" pitchFamily="18" charset="0"/>
                          </a:rPr>
                          <m:t>𝑛</m:t>
                        </m:r>
                      </m:e>
                      <m:sub>
                        <m:r>
                          <a:rPr lang="en-US" altLang="zh-TW" sz="2000" b="0" i="1" smtClean="0">
                            <a:latin typeface="Cambria Math" panose="02040503050406030204" pitchFamily="18" charset="0"/>
                            <a:cs typeface="Times New Roman" panose="02020603050405020304" pitchFamily="18" charset="0"/>
                          </a:rPr>
                          <m:t>𝑚𝑖𝑛</m:t>
                        </m:r>
                      </m:sub>
                    </m:sSub>
                  </m:oMath>
                </a14:m>
                <a:r>
                  <a:rPr lang="fi-FI" altLang="zh-TW" sz="2000" dirty="0">
                    <a:cs typeface="Times New Roman" panose="02020603050405020304" pitchFamily="18" charset="0"/>
                  </a:rPr>
                  <a:t>= 8 (0.3%), </a:t>
                </a:r>
                <a14:m>
                  <m:oMath xmlns:m="http://schemas.openxmlformats.org/officeDocument/2006/math">
                    <m:sSub>
                      <m:sSubPr>
                        <m:ctrlPr>
                          <a:rPr lang="en-US" altLang="zh-TW" sz="2000" i="1">
                            <a:latin typeface="Cambria Math" panose="02040503050406030204" pitchFamily="18" charset="0"/>
                            <a:cs typeface="Times New Roman" panose="02020603050405020304" pitchFamily="18" charset="0"/>
                          </a:rPr>
                        </m:ctrlPr>
                      </m:sSubPr>
                      <m:e>
                        <m:r>
                          <a:rPr lang="en-US" altLang="zh-TW" sz="2000" i="1">
                            <a:latin typeface="Cambria Math" panose="02040503050406030204" pitchFamily="18" charset="0"/>
                            <a:cs typeface="Times New Roman" panose="02020603050405020304" pitchFamily="18" charset="0"/>
                          </a:rPr>
                          <m:t>𝑛</m:t>
                        </m:r>
                      </m:e>
                      <m:sub>
                        <m:r>
                          <a:rPr lang="en-US" altLang="zh-TW" sz="2000" i="1">
                            <a:latin typeface="Cambria Math" panose="02040503050406030204" pitchFamily="18" charset="0"/>
                            <a:cs typeface="Times New Roman" panose="02020603050405020304" pitchFamily="18" charset="0"/>
                          </a:rPr>
                          <m:t>𝑚</m:t>
                        </m:r>
                        <m:r>
                          <a:rPr lang="en-US" altLang="zh-TW" sz="2000" b="0" i="1" smtClean="0">
                            <a:latin typeface="Cambria Math" panose="02040503050406030204" pitchFamily="18" charset="0"/>
                            <a:cs typeface="Times New Roman" panose="02020603050405020304" pitchFamily="18" charset="0"/>
                          </a:rPr>
                          <m:t>𝑎𝑥</m:t>
                        </m:r>
                      </m:sub>
                    </m:sSub>
                  </m:oMath>
                </a14:m>
                <a:r>
                  <a:rPr lang="fi-FI" altLang="zh-TW" sz="2000" dirty="0">
                    <a:cs typeface="Times New Roman" panose="02020603050405020304" pitchFamily="18" charset="0"/>
                  </a:rPr>
                  <a:t> = 143 (5.1%)</a:t>
                </a:r>
              </a:p>
              <a:p>
                <a:pPr lvl="1"/>
                <a:r>
                  <a:rPr lang="en-US" altLang="zh-TW" sz="2000" dirty="0">
                    <a:cs typeface="Times New Roman" panose="02020603050405020304" pitchFamily="18" charset="0"/>
                  </a:rPr>
                  <a:t>BTMD is based on genome-wide quantitative measurements of DNA methylation at 485,577 CpG sites using Infinium HumanMethylation450 </a:t>
                </a:r>
                <a:r>
                  <a:rPr lang="en-US" altLang="zh-TW" sz="2000" dirty="0" err="1">
                    <a:cs typeface="Times New Roman" panose="02020603050405020304" pitchFamily="18" charset="0"/>
                  </a:rPr>
                  <a:t>BeadChip</a:t>
                </a:r>
                <a:r>
                  <a:rPr lang="en-US" altLang="zh-TW" sz="2000" dirty="0">
                    <a:cs typeface="Times New Roman" panose="02020603050405020304" pitchFamily="18" charset="0"/>
                  </a:rPr>
                  <a:t> technologies (450k; Illumina)</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812"/>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830513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3009</TotalTime>
  <Words>1181</Words>
  <Application>Microsoft Office PowerPoint</Application>
  <PresentationFormat>寬螢幕</PresentationFormat>
  <Paragraphs>106</Paragraphs>
  <Slides>17</Slides>
  <Notes>12</Notes>
  <HiddenSlides>1</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17</vt:i4>
      </vt:variant>
    </vt:vector>
  </HeadingPairs>
  <TitlesOfParts>
    <vt:vector size="27" baseType="lpstr">
      <vt:lpstr>微軟正黑體</vt:lpstr>
      <vt:lpstr>新細明體</vt:lpstr>
      <vt:lpstr>標楷體</vt:lpstr>
      <vt:lpstr>Arial</vt:lpstr>
      <vt:lpstr>Calibri</vt:lpstr>
      <vt:lpstr>Cambria Math</vt:lpstr>
      <vt:lpstr>Segoe UI</vt:lpstr>
      <vt:lpstr>Times New Roman</vt:lpstr>
      <vt:lpstr>Wingdings</vt:lpstr>
      <vt:lpstr>Office 佈景主題</vt:lpstr>
      <vt:lpstr>Machine learning workflows to estimate class probabilities for precision cancer diagnostics on DNA methylation microarray data</vt:lpstr>
      <vt:lpstr>Outline</vt:lpstr>
      <vt:lpstr>Introduction</vt:lpstr>
      <vt:lpstr>Introduction</vt:lpstr>
      <vt:lpstr>Introduction</vt:lpstr>
      <vt:lpstr>Problem Statements</vt:lpstr>
      <vt:lpstr>Proposed Methods</vt:lpstr>
      <vt:lpstr>Proposed Methods</vt:lpstr>
      <vt:lpstr>Materials</vt:lpstr>
      <vt:lpstr>Hypothesis</vt:lpstr>
      <vt:lpstr>Designed Experiment – Data preparation and pre-processing</vt:lpstr>
      <vt:lpstr>Designed Experiment – Data preparation and pre-processing</vt:lpstr>
      <vt:lpstr>Designed Experiment – Nested CV &amp; Calibration</vt:lpstr>
      <vt:lpstr>Results and Comparisons</vt:lpstr>
      <vt:lpstr>Analysis and Discussion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 David</dc:creator>
  <cp:lastModifiedBy>秉學 何</cp:lastModifiedBy>
  <cp:revision>143</cp:revision>
  <dcterms:created xsi:type="dcterms:W3CDTF">2019-11-20T05:36:16Z</dcterms:created>
  <dcterms:modified xsi:type="dcterms:W3CDTF">2022-12-14T08:01:24Z</dcterms:modified>
</cp:coreProperties>
</file>