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04dLtPyf0gylR+Vx43hBv3LaU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c9f4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6c9f4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hyperlink" Target="https://nanonets.com/blog/data-augmentation-how-to-use-deep-learning-when-you-have-limited-data-part-2/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mukWJtumR5DwSkM5idj7d75g4K0Qp-dC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SNWMhEiQ7ZwDtw8xqcAvjUajFTDZykqf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KAoMxp7JUcOCAUilHE_xqX9XatlHskOb?usp=sharing" TargetMode="External"/><Relationship Id="rId4" Type="http://schemas.openxmlformats.org/officeDocument/2006/relationships/hyperlink" Target="https://www.kaggle.com/c/challenges-in-representation-learning-facial-expression-recognition-challenge/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ompetitions/hml-2022fall-hw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u/0/d/1SNWMhEiQ7ZwDtw8xqcAvjUajFTDZykqf/edit?fromCopy=true" TargetMode="External"/><Relationship Id="rId4" Type="http://schemas.openxmlformats.org/officeDocument/2006/relationships/hyperlink" Target="https://hackmd.io/@lH2AB7kCSAS3NPw2FffsGg/r1otQp7Gi?fbclid=IwAR0cs5CajVy_zhDmHEDgze2V1_Jlxp95N45BF6hg1l6CgG-6IViYGAIG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</a:t>
            </a:r>
            <a:r>
              <a:rPr b="1" lang="zh-TW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2</a:t>
            </a: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c9f48cd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42" name="Google Shape;142;g166c9f48cdd_0_0"/>
          <p:cNvSpPr txBox="1"/>
          <p:nvPr>
            <p:ph idx="1" type="body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ttps://nanonets.com/blog/data-augmentation-how-to-use-deep-learning-when-you-have-limited-data-part-2/</a:t>
            </a:r>
            <a:endParaRPr sz="1200"/>
          </a:p>
        </p:txBody>
      </p:sp>
      <p:pic>
        <p:nvPicPr>
          <p:cNvPr id="143" name="Google Shape;143;g166c9f48cd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你的cool上請至少包含：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請將參數連結(</a:t>
            </a:r>
            <a:r>
              <a:rPr lang="zh-TW"/>
              <a:t>最佳model，或其他reproduce必須的檔案</a:t>
            </a:r>
            <a:r>
              <a:rPr lang="zh-TW"/>
              <a:t>)附在report中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https://docs.google.com/document/d/1SNWMhEiQ7ZwDtw8xqcAvjUajFTDZykqf/edit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10/30/2022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Ceiba 遲交一天(不足一天以一天計算)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遲交一天以小時為單位線性遞減至七折，兩天從七折線性遞減零分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不接受程式 or 報告單獨遲交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有特殊原因請找助教。</a:t>
            </a:r>
            <a:endParaRPr sz="13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Face Expression Prediction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pic>
        <p:nvPicPr>
          <p:cNvPr descr="dis.png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Google Shape;8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Google Shape;8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Google Shape;8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Google Shape;8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1.png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Google Shape;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7450" y="44502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Google Shape;9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Google Shape;9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Google Shape;9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41800" y="2490300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Google Shape;9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122675" y="1825263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/>
              <a:t>6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(驚訝)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616825" y="37263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/>
              <a:t>5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(中立)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CNN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model</a:t>
            </a:r>
            <a:r>
              <a:rPr b="1" lang="zh-TW" sz="1800"/>
              <a:t> 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Sample code: 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https://colab.research.google.com/drive/1KAoMxp7JUcOCAUilHE_xqX9XatlHskOb?usp=sharing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Facial Expression Recognition Challenge (Fer2013)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Challenges in Representation Learning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https://www.kaggle.com/competitions/hml-2022fall-hw2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b09901666_name）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10/28/2022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10/30/2022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</a:t>
            </a:r>
            <a:r>
              <a:rPr lang="zh-TW"/>
              <a:t>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</a:t>
            </a:r>
            <a:r>
              <a:rPr lang="zh-TW"/>
              <a:t>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10/28/2022 23:59:59  (GMT+8)</a:t>
            </a:r>
            <a:endParaRPr sz="14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b="1" lang="zh-TW" sz="1400"/>
              <a:t>0.5%</a:t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b="1" lang="zh-TW" sz="1400"/>
              <a:t>0.5%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 - report(8%)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Programming Report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https://docs.google.com/document/u/0/d/1SNWMhEiQ7ZwDtw8xqcAvjUajFTDZykqf/edit?fromCopy=true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>
                <a:solidFill>
                  <a:srgbClr val="695D46"/>
                </a:solidFill>
              </a:rPr>
              <a:t>Math Problem - </a:t>
            </a:r>
            <a:r>
              <a:rPr lang="zh-TW" sz="1400">
                <a:solidFill>
                  <a:srgbClr val="FF0000"/>
                </a:solidFill>
              </a:rPr>
              <a:t>4%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https://hackmd.io/@lH2AB7kCSAS3NPw2FffsGg/r1otQp7Gi?fbclid=IwAR0cs5CajVy_zhDmHEDgze2V1_Jlxp95N45BF6hg1l6CgG-6IViYGAIGReE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Type in latex(preferable) or take pictures of your handwriting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>
                <a:solidFill>
                  <a:srgbClr val="424242"/>
                </a:solidFill>
              </a:rPr>
              <a:t>Write them in report.pdf</a:t>
            </a:r>
            <a:endParaRPr sz="1400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