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Ubuntu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3c03fbcf9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93c03fbcf9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3c03fbcf9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93c03fbcf9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3c03fbcf9_0_6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93c03fbcf9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3a4105e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3a4105e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3c03fbcf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93c03fbc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3c03fbcf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93c03fbcf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3c03fbcf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93c03fbcf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3c03fbcf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93c03fbcf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3c03fbcf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93c03fbcf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3c03fbcf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93c03fbcf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3c03fbcf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93c03fbcf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3c03fbcf9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93c03fbcf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NgJzopgQzefLfk-qR0FIB7VioPpO9vH6j1Ei89erAFg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HW5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MLTAs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ntueemlta2022@gmail.com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41375" y="2441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作業</a:t>
            </a:r>
            <a:r>
              <a:rPr lang="zh-TW"/>
              <a:t>提示 (Hint)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01175" y="1054825"/>
            <a:ext cx="8520600" cy="3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AutoNum type="arabicPeriod"/>
            </a:pPr>
            <a:r>
              <a:rPr lang="zh-TW" sz="1600"/>
              <a:t>提供兩份程式檔，一份是自己設計kernel或是使用DNN做feature transformation，另一份是直接使用sklearn套件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只能使用SVM-based方式，不能使用其他類型的分類器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不要思考太複雜的模型，可以自己先做一些feature selection，還有思考normalize的方法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目前使用的是torch跟sklearn，如果有要使用其他模型相關的套件可來信詢問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Cool Submissions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7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你的cool上</a:t>
            </a:r>
            <a:r>
              <a:rPr lang="zh-TW" sz="17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至少</a:t>
            </a:r>
            <a:r>
              <a:rPr lang="zh-TW" sz="17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有下列4個檔案（格式必須完全一樣):</a:t>
            </a:r>
            <a:endParaRPr sz="17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7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b="1" lang="zh-TW"/>
              <a:t>handcraft</a:t>
            </a:r>
            <a:r>
              <a:rPr b="1" lang="zh-TW"/>
              <a:t>.ipynb</a:t>
            </a:r>
            <a:r>
              <a:rPr lang="zh-TW"/>
              <a:t> : </a:t>
            </a:r>
            <a:r>
              <a:rPr lang="zh-TW" sz="1700">
                <a:solidFill>
                  <a:srgbClr val="424242"/>
                </a:solidFill>
              </a:rPr>
              <a:t>handcraft kernel</a:t>
            </a:r>
            <a:endParaRPr sz="1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700">
                <a:solidFill>
                  <a:srgbClr val="424242"/>
                </a:solidFill>
              </a:rPr>
              <a:t>2. </a:t>
            </a:r>
            <a:r>
              <a:rPr b="1" lang="zh-TW"/>
              <a:t>SVM.ipynb</a:t>
            </a:r>
            <a:r>
              <a:rPr lang="zh-TW"/>
              <a:t> : </a:t>
            </a:r>
            <a:r>
              <a:rPr lang="zh-TW" sz="1700">
                <a:solidFill>
                  <a:srgbClr val="424242"/>
                </a:solidFill>
              </a:rPr>
              <a:t>sklearn SVM approach</a:t>
            </a:r>
            <a:endParaRPr sz="1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700">
                <a:solidFill>
                  <a:srgbClr val="424242"/>
                </a:solidFill>
              </a:rPr>
              <a:t>3. </a:t>
            </a:r>
            <a:r>
              <a:rPr b="1" lang="zh-TW" sz="1700">
                <a:solidFill>
                  <a:srgbClr val="424242"/>
                </a:solidFill>
              </a:rPr>
              <a:t>model.pth/model.txt</a:t>
            </a:r>
            <a:r>
              <a:rPr lang="zh-TW" sz="1700">
                <a:solidFill>
                  <a:srgbClr val="424242"/>
                </a:solidFill>
              </a:rPr>
              <a:t> : the model ckpt meets the highest score you choose in kaggle (if you use sklearn, submit a model.txt </a:t>
            </a:r>
            <a:r>
              <a:rPr lang="zh-TW" sz="1700">
                <a:solidFill>
                  <a:srgbClr val="424242"/>
                </a:solidFill>
              </a:rPr>
              <a:t>describing</a:t>
            </a:r>
            <a:r>
              <a:rPr lang="zh-TW" sz="1700">
                <a:solidFill>
                  <a:srgbClr val="424242"/>
                </a:solidFill>
              </a:rPr>
              <a:t> the parameters you use)</a:t>
            </a:r>
            <a:endParaRPr sz="1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700">
                <a:solidFill>
                  <a:srgbClr val="424242"/>
                </a:solidFill>
              </a:rPr>
              <a:t>4. </a:t>
            </a:r>
            <a:r>
              <a:rPr b="1" lang="zh-TW" sz="1700">
                <a:solidFill>
                  <a:srgbClr val="424242"/>
                </a:solidFill>
              </a:rPr>
              <a:t>report.pdf </a:t>
            </a:r>
            <a:r>
              <a:rPr lang="zh-TW" sz="1700">
                <a:solidFill>
                  <a:srgbClr val="424242"/>
                </a:solidFill>
              </a:rPr>
              <a:t>: Please refer to report template</a:t>
            </a:r>
            <a:endParaRPr sz="1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700">
                <a:solidFill>
                  <a:srgbClr val="424242"/>
                </a:solidFill>
              </a:rPr>
              <a:t>將以上四個檔案放入一個資料夾，命名為"學號_hw5”</a:t>
            </a:r>
            <a:endParaRPr sz="1700">
              <a:solidFill>
                <a:srgbClr val="42424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700">
                <a:solidFill>
                  <a:srgbClr val="424242"/>
                </a:solidFill>
              </a:rPr>
              <a:t> </a:t>
            </a: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33769"/>
            <a:ext cx="85206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程式</a:t>
            </a:r>
            <a:r>
              <a:rPr b="1" lang="zh-TW"/>
              <a:t>繳交格式</a:t>
            </a:r>
            <a:r>
              <a:rPr lang="zh-TW"/>
              <a:t> Program Handin Format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0841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Microsoft JhengHei"/>
              <a:buChar char="●"/>
            </a:pPr>
            <a:r>
              <a:rPr lang="zh-TW" sz="15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deadline：12/25/2022 23:59:59  (GMT+8) </a:t>
            </a:r>
            <a:br>
              <a:rPr lang="zh-TW" sz="15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5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code &amp; report deadline：12/27/2022 23:59:59  (GMT+8)</a:t>
            </a:r>
            <a:endParaRPr sz="15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Microsoft JhengHei"/>
              <a:buChar char="●"/>
            </a:pPr>
            <a:r>
              <a:rPr lang="zh-TW" sz="1500">
                <a:solidFill>
                  <a:srgbClr val="FF0000"/>
                </a:solidFill>
              </a:rPr>
              <a:t>把程式碼和report壓縮成zip檔上傳到cool，檔案名稱為，學號_hw5.zip，包含程式碼及report.pdf(report包含數學題）</a:t>
            </a:r>
            <a:r>
              <a:rPr lang="zh-TW" sz="1500">
                <a:solidFill>
                  <a:srgbClr val="FF0000"/>
                </a:solidFill>
              </a:rPr>
              <a:t>，你的檔案解壓縮以後應該是以下格式，任何格式錯誤將會扣0.5分</a:t>
            </a:r>
            <a:endParaRPr sz="15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</a:rPr>
              <a:t>學號_hw5 (資料夾)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zh-TW" sz="1500">
                <a:solidFill>
                  <a:srgbClr val="000000"/>
                </a:solidFill>
              </a:rPr>
              <a:t>report.pdf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zh-TW" sz="1500">
                <a:solidFill>
                  <a:srgbClr val="000000"/>
                </a:solidFill>
              </a:rPr>
              <a:t>handcraft.ipynb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zh-TW" sz="1500">
                <a:solidFill>
                  <a:srgbClr val="000000"/>
                </a:solidFill>
              </a:rPr>
              <a:t>SVM.ipynb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zh-TW" sz="1500">
                <a:solidFill>
                  <a:srgbClr val="000000"/>
                </a:solidFill>
              </a:rPr>
              <a:t>model.pth / model.txt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數學繳交格式</a:t>
            </a:r>
            <a:r>
              <a:rPr lang="zh-TW"/>
              <a:t>Math Problem Handin Format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Microsoft JhengHei"/>
              <a:buChar char="-"/>
            </a:pPr>
            <a:r>
              <a:rPr lang="zh-TW" sz="15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math problem: 12/16/2022 23:59:59 (GMT+8)</a:t>
            </a:r>
            <a:endParaRPr sz="15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Microsoft JhengHei"/>
              <a:buChar char="-"/>
            </a:pPr>
            <a:r>
              <a:rPr lang="zh-TW" sz="15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只需要上傳.pdf檔 (&lt;學號&gt;.pdf ex. r11xxxxxx.pdf)</a:t>
            </a:r>
            <a:endParaRPr sz="15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HW5 - Income 50K prediction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Dataset and Tasks Description</a:t>
            </a:r>
            <a:endParaRPr>
              <a:solidFill>
                <a:srgbClr val="55555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Provided Feature Format</a:t>
            </a:r>
            <a:endParaRPr>
              <a:solidFill>
                <a:srgbClr val="55555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Sample Submission 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Grading / Assignment Regulation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Dataset and task introduction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1505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: Adult Data Set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: </a:t>
            </a:r>
            <a:r>
              <a:rPr b="1" lang="zh-TW"/>
              <a:t>Binary Classification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 sz="1800"/>
              <a:t>SVM, kernel SVM</a:t>
            </a:r>
            <a:endParaRPr b="1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Determine whether a person makes over 50K a year.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Attribute Information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555555"/>
                </a:solidFill>
                <a:highlight>
                  <a:schemeClr val="lt1"/>
                </a:highlight>
              </a:rPr>
              <a:t>train.csv 、test.csv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/>
              <a:t>age, workclass, fnlwgt, education, education num, marital-status, occupation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/>
              <a:t>relationship, race, sex, capital-gain, capital-loss, hours-per-week,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native-country, make over 50K a year or not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螢幕快照 2017-03-16 上午2.39.18.png" id="86" name="Google Shape;86;p16"/>
          <p:cNvPicPr preferRelativeResize="0"/>
          <p:nvPr/>
        </p:nvPicPr>
        <p:blipFill rotWithShape="1">
          <a:blip r:embed="rId3">
            <a:alphaModFix/>
          </a:blip>
          <a:srcRect b="52132" l="0" r="0" t="0"/>
          <a:stretch/>
        </p:blipFill>
        <p:spPr>
          <a:xfrm>
            <a:off x="190725" y="2538090"/>
            <a:ext cx="8762550" cy="10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63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Provided Feature Format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TW"/>
              <a:t>X_train, Y_train, X_test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zh-TW"/>
              <a:t>discrete features in train.csv =&gt; one-hot encoding in X_train (work_class,education...)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zh-TW"/>
              <a:t>continuous features in train.csv =&gt; remain the same in X_train (age,capital_gain...)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zh-TW"/>
              <a:t>X_train, X_test : each row contains one 106-dim feature represents a sample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zh-TW"/>
              <a:t>Y_train: label = 0 means  “&lt;= 50K” 、 label = 1 means  “ &gt;50K 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螢幕快照 2017-03-22 下午2.56.08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51" y="3600988"/>
            <a:ext cx="8840700" cy="11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Sample Submission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請預測test set中16281筆資料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zh-TW"/>
              <a:t>上傳格式為csv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zh-TW"/>
              <a:t>第一行必須為id, label，第二行開始為預測結果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zh-TW"/>
              <a:t>每行分別為id以及預測的label，請以逗號分隔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zh-TW"/>
              <a:t>Evaluation: Accuracy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螢幕快照 2017-03-16 上午2.21.24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150" y="1224863"/>
            <a:ext cx="1735450" cy="3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568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Info &amp; Deadline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920400"/>
            <a:ext cx="81018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Link: 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Team Name: 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修課學生：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學號_任意名稱（e.g., b09901666_）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旁聽：旁聽_任意名稱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Maximum Daily Submission: 5 times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Deadline: 12/25/2022 23:59:59  (GMT+8)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12/27/2022 23:59:59  (GMT+8)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test set的16281筆資料將被分為兩份，8140筆public，8141筆private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Leaderboard上所顯示為public score，在Kaggle Deadline前可以選擇2份submission作為private score的評分依據。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78225" y="152369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2400"/>
              <a:t>配分 Grading Criteria - kaggle (2% + Bonus 1%)</a:t>
            </a:r>
            <a:endParaRPr sz="24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654375"/>
            <a:ext cx="8520600" cy="4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Kaggle Score Point - </a:t>
            </a:r>
            <a:r>
              <a:rPr lang="zh-TW" sz="1400">
                <a:solidFill>
                  <a:srgbClr val="FF0000"/>
                </a:solidFill>
              </a:rPr>
              <a:t>2</a:t>
            </a:r>
            <a:r>
              <a:rPr lang="zh-TW" sz="1400">
                <a:solidFill>
                  <a:srgbClr val="FF0000"/>
                </a:solidFill>
              </a:rPr>
              <a:t>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以 12/25/2022 23:59:59  於 </a:t>
            </a:r>
            <a:r>
              <a:rPr b="1" lang="zh-TW"/>
              <a:t>public/private scoreboard </a:t>
            </a:r>
            <a:r>
              <a:rPr lang="zh-TW"/>
              <a:t>之分數為準 :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超過public leaderboard的simple baseline分數 :  </a:t>
            </a:r>
            <a:r>
              <a:rPr b="1" lang="zh-TW"/>
              <a:t>0.5</a:t>
            </a:r>
            <a:r>
              <a:rPr b="1" lang="zh-TW"/>
              <a:t>%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超過public leaderboard的strong baseline分數 :  </a:t>
            </a:r>
            <a:r>
              <a:rPr b="1" lang="zh-TW"/>
              <a:t>0.5</a:t>
            </a:r>
            <a:r>
              <a:rPr b="1" lang="zh-TW"/>
              <a:t>%</a:t>
            </a:r>
            <a:endParaRPr b="1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超過private leaderboard的simple baseline分數 : </a:t>
            </a:r>
            <a:r>
              <a:rPr b="1" lang="zh-TW"/>
              <a:t>0.5</a:t>
            </a:r>
            <a:r>
              <a:rPr b="1" lang="zh-TW"/>
              <a:t>%</a:t>
            </a:r>
            <a:endParaRPr b="1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超過private leaderboard的strong baseline分數 : </a:t>
            </a:r>
            <a:r>
              <a:rPr b="1" lang="zh-TW"/>
              <a:t>0.5</a:t>
            </a:r>
            <a:r>
              <a:rPr b="1" lang="zh-TW"/>
              <a:t>%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以上皆須通過 Reproduce 才給分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Bonus - </a:t>
            </a:r>
            <a:r>
              <a:rPr lang="zh-TW" sz="1400">
                <a:solidFill>
                  <a:srgbClr val="FF0000"/>
                </a:solidFill>
              </a:rPr>
              <a:t>1%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(1.0%)</a:t>
            </a:r>
            <a:r>
              <a:rPr lang="zh-TW"/>
              <a:t> private leaderboard 排名前五名</a:t>
            </a:r>
            <a:r>
              <a:rPr lang="zh-TW" sz="1600"/>
              <a:t>，</a:t>
            </a:r>
            <a:r>
              <a:rPr lang="zh-TW"/>
              <a:t>並繳交投影片描述實作方法，另外需錄製一份講解影片（少於三分鐘）作一個簡單的presentation，助教將公布給同學們參考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2400"/>
              <a:t>配分 Grading Criteria - report(4%)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78375" y="1152425"/>
            <a:ext cx="85206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Programming Report - </a:t>
            </a:r>
            <a:r>
              <a:rPr lang="zh-TW" sz="1400">
                <a:solidFill>
                  <a:srgbClr val="FF0000"/>
                </a:solidFill>
              </a:rPr>
              <a:t>2</a:t>
            </a:r>
            <a:r>
              <a:rPr lang="zh-TW" sz="1400">
                <a:solidFill>
                  <a:srgbClr val="FF0000"/>
                </a:solidFill>
              </a:rPr>
              <a:t>%</a:t>
            </a:r>
            <a:endParaRPr sz="1400">
              <a:solidFill>
                <a:srgbClr val="FF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https://docs.google.com/document/d/1NgJzopgQzefLfk-qR0FIB7VioPpO9vH6j1Ei89erAFg/edit?usp=sharing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Math Problem - </a:t>
            </a:r>
            <a:r>
              <a:rPr lang="zh-TW" sz="1400">
                <a:solidFill>
                  <a:srgbClr val="FF0000"/>
                </a:solidFill>
              </a:rPr>
              <a:t>2</a:t>
            </a:r>
            <a:r>
              <a:rPr lang="zh-TW" sz="1400">
                <a:solidFill>
                  <a:srgbClr val="FF0000"/>
                </a:solidFill>
              </a:rPr>
              <a:t>%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Type in latex(preferable) or take pictures of your handwriting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</a:pPr>
            <a:r>
              <a:rPr lang="zh-TW" sz="1400">
                <a:solidFill>
                  <a:srgbClr val="424242"/>
                </a:solidFill>
              </a:rPr>
              <a:t>Write them in report.pdf</a:t>
            </a:r>
            <a:endParaRPr sz="14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