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7" r:id="rId3"/>
    <p:sldId id="271" r:id="rId4"/>
    <p:sldId id="316" r:id="rId5"/>
    <p:sldId id="315" r:id="rId6"/>
    <p:sldId id="317" r:id="rId7"/>
    <p:sldId id="318" r:id="rId8"/>
    <p:sldId id="319" r:id="rId9"/>
    <p:sldId id="320" r:id="rId10"/>
    <p:sldId id="289" r:id="rId11"/>
    <p:sldId id="290" r:id="rId12"/>
    <p:sldId id="291" r:id="rId13"/>
    <p:sldId id="310" r:id="rId14"/>
    <p:sldId id="322" r:id="rId15"/>
    <p:sldId id="321" r:id="rId16"/>
    <p:sldId id="314" r:id="rId17"/>
    <p:sldId id="323" r:id="rId18"/>
    <p:sldId id="324" r:id="rId19"/>
    <p:sldId id="325" r:id="rId20"/>
    <p:sldId id="326" r:id="rId21"/>
    <p:sldId id="327" r:id="rId22"/>
    <p:sldId id="295" r:id="rId23"/>
    <p:sldId id="296" r:id="rId24"/>
    <p:sldId id="288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8E5DCC7-D723-4AB8-A217-A72C60AFA96C}">
          <p14:sldIdLst>
            <p14:sldId id="256"/>
            <p14:sldId id="297"/>
            <p14:sldId id="271"/>
            <p14:sldId id="316"/>
            <p14:sldId id="315"/>
            <p14:sldId id="317"/>
            <p14:sldId id="318"/>
            <p14:sldId id="319"/>
            <p14:sldId id="320"/>
            <p14:sldId id="289"/>
            <p14:sldId id="290"/>
            <p14:sldId id="291"/>
            <p14:sldId id="310"/>
            <p14:sldId id="322"/>
            <p14:sldId id="321"/>
            <p14:sldId id="314"/>
            <p14:sldId id="323"/>
            <p14:sldId id="324"/>
            <p14:sldId id="325"/>
            <p14:sldId id="326"/>
            <p14:sldId id="327"/>
            <p14:sldId id="295"/>
            <p14:sldId id="296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6E29D1-8057-4046-B5C2-9B9FCC4B8105}" v="51" dt="2019-11-26T07:49:02.344"/>
    <p1510:client id="{94991220-66C0-42C5-9DE3-D67D283E68C9}" v="8" dt="2019-11-26T10:15:37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81235" autoAdjust="0"/>
  </p:normalViewPr>
  <p:slideViewPr>
    <p:cSldViewPr snapToGrid="0">
      <p:cViewPr>
        <p:scale>
          <a:sx n="75" d="100"/>
          <a:sy n="75" d="100"/>
        </p:scale>
        <p:origin x="2238" y="354"/>
      </p:cViewPr>
      <p:guideLst>
        <p:guide orient="horz" pos="105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96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su David" userId="037826f5a7f235e0" providerId="LiveId" clId="{94991220-66C0-42C5-9DE3-D67D283E68C9}"/>
    <pc:docChg chg="custSel addSld delSld modSld modSection">
      <pc:chgData name="Hsu David" userId="037826f5a7f235e0" providerId="LiveId" clId="{94991220-66C0-42C5-9DE3-D67D283E68C9}" dt="2019-11-26T10:23:45.334" v="825" actId="20577"/>
      <pc:docMkLst>
        <pc:docMk/>
      </pc:docMkLst>
      <pc:sldChg chg="modSp">
        <pc:chgData name="Hsu David" userId="037826f5a7f235e0" providerId="LiveId" clId="{94991220-66C0-42C5-9DE3-D67D283E68C9}" dt="2019-11-26T10:07:26.348" v="62" actId="20577"/>
        <pc:sldMkLst>
          <pc:docMk/>
          <pc:sldMk cId="35659222" sldId="256"/>
        </pc:sldMkLst>
        <pc:spChg chg="mod">
          <ac:chgData name="Hsu David" userId="037826f5a7f235e0" providerId="LiveId" clId="{94991220-66C0-42C5-9DE3-D67D283E68C9}" dt="2019-11-26T10:07:26.348" v="62" actId="20577"/>
          <ac:spMkLst>
            <pc:docMk/>
            <pc:sldMk cId="35659222" sldId="256"/>
            <ac:spMk id="3" creationId="{1904867A-352B-4A32-B2F9-5DDE1B608E3F}"/>
          </ac:spMkLst>
        </pc:spChg>
        <pc:spChg chg="mod">
          <ac:chgData name="Hsu David" userId="037826f5a7f235e0" providerId="LiveId" clId="{94991220-66C0-42C5-9DE3-D67D283E68C9}" dt="2019-11-26T10:05:57.806" v="22" actId="20577"/>
          <ac:spMkLst>
            <pc:docMk/>
            <pc:sldMk cId="35659222" sldId="256"/>
            <ac:spMk id="5" creationId="{F4754706-8C6E-4DF7-99F8-CA41E07124BD}"/>
          </ac:spMkLst>
        </pc:spChg>
      </pc:sldChg>
      <pc:sldChg chg="del">
        <pc:chgData name="Hsu David" userId="037826f5a7f235e0" providerId="LiveId" clId="{94991220-66C0-42C5-9DE3-D67D283E68C9}" dt="2019-11-26T10:08:01.693" v="123" actId="2696"/>
        <pc:sldMkLst>
          <pc:docMk/>
          <pc:sldMk cId="1147799828" sldId="270"/>
        </pc:sldMkLst>
      </pc:sldChg>
      <pc:sldChg chg="addSp delSp modSp">
        <pc:chgData name="Hsu David" userId="037826f5a7f235e0" providerId="LiveId" clId="{94991220-66C0-42C5-9DE3-D67D283E68C9}" dt="2019-11-26T10:23:45.334" v="825" actId="20577"/>
        <pc:sldMkLst>
          <pc:docMk/>
          <pc:sldMk cId="145083059" sldId="271"/>
        </pc:sldMkLst>
        <pc:spChg chg="mod">
          <ac:chgData name="Hsu David" userId="037826f5a7f235e0" providerId="LiveId" clId="{94991220-66C0-42C5-9DE3-D67D283E68C9}" dt="2019-11-26T10:23:45.334" v="825" actId="20577"/>
          <ac:spMkLst>
            <pc:docMk/>
            <pc:sldMk cId="145083059" sldId="271"/>
            <ac:spMk id="3" creationId="{7E658B3D-20B6-435E-B15B-C0553C4AE19F}"/>
          </ac:spMkLst>
        </pc:spChg>
        <pc:graphicFrameChg chg="add del modGraphic">
          <ac:chgData name="Hsu David" userId="037826f5a7f235e0" providerId="LiveId" clId="{94991220-66C0-42C5-9DE3-D67D283E68C9}" dt="2019-11-26T10:23:39.185" v="813" actId="478"/>
          <ac:graphicFrameMkLst>
            <pc:docMk/>
            <pc:sldMk cId="145083059" sldId="271"/>
            <ac:graphicFrameMk id="6" creationId="{939CBA00-0AFF-4AC0-9B10-CEC76CAFD06C}"/>
          </ac:graphicFrameMkLst>
        </pc:graphicFrameChg>
      </pc:sldChg>
      <pc:sldChg chg="del">
        <pc:chgData name="Hsu David" userId="037826f5a7f235e0" providerId="LiveId" clId="{94991220-66C0-42C5-9DE3-D67D283E68C9}" dt="2019-11-26T10:08:03.684" v="128" actId="2696"/>
        <pc:sldMkLst>
          <pc:docMk/>
          <pc:sldMk cId="1263772234" sldId="272"/>
        </pc:sldMkLst>
      </pc:sldChg>
      <pc:sldChg chg="del">
        <pc:chgData name="Hsu David" userId="037826f5a7f235e0" providerId="LiveId" clId="{94991220-66C0-42C5-9DE3-D67D283E68C9}" dt="2019-11-26T10:08:06.386" v="133" actId="2696"/>
        <pc:sldMkLst>
          <pc:docMk/>
          <pc:sldMk cId="3659640686" sldId="273"/>
        </pc:sldMkLst>
      </pc:sldChg>
      <pc:sldChg chg="del">
        <pc:chgData name="Hsu David" userId="037826f5a7f235e0" providerId="LiveId" clId="{94991220-66C0-42C5-9DE3-D67D283E68C9}" dt="2019-11-26T10:08:00.598" v="120" actId="2696"/>
        <pc:sldMkLst>
          <pc:docMk/>
          <pc:sldMk cId="1968434566" sldId="274"/>
        </pc:sldMkLst>
      </pc:sldChg>
      <pc:sldChg chg="del">
        <pc:chgData name="Hsu David" userId="037826f5a7f235e0" providerId="LiveId" clId="{94991220-66C0-42C5-9DE3-D67D283E68C9}" dt="2019-11-26T10:08:00.860" v="121" actId="2696"/>
        <pc:sldMkLst>
          <pc:docMk/>
          <pc:sldMk cId="1666549545" sldId="275"/>
        </pc:sldMkLst>
      </pc:sldChg>
      <pc:sldChg chg="del">
        <pc:chgData name="Hsu David" userId="037826f5a7f235e0" providerId="LiveId" clId="{94991220-66C0-42C5-9DE3-D67D283E68C9}" dt="2019-11-26T10:08:01.250" v="122" actId="2696"/>
        <pc:sldMkLst>
          <pc:docMk/>
          <pc:sldMk cId="699866084" sldId="276"/>
        </pc:sldMkLst>
      </pc:sldChg>
      <pc:sldChg chg="del">
        <pc:chgData name="Hsu David" userId="037826f5a7f235e0" providerId="LiveId" clId="{94991220-66C0-42C5-9DE3-D67D283E68C9}" dt="2019-11-26T10:08:02.320" v="124" actId="2696"/>
        <pc:sldMkLst>
          <pc:docMk/>
          <pc:sldMk cId="1543244367" sldId="277"/>
        </pc:sldMkLst>
      </pc:sldChg>
      <pc:sldChg chg="del">
        <pc:chgData name="Hsu David" userId="037826f5a7f235e0" providerId="LiveId" clId="{94991220-66C0-42C5-9DE3-D67D283E68C9}" dt="2019-11-26T10:08:02.602" v="125" actId="2696"/>
        <pc:sldMkLst>
          <pc:docMk/>
          <pc:sldMk cId="2866766596" sldId="278"/>
        </pc:sldMkLst>
      </pc:sldChg>
      <pc:sldChg chg="del">
        <pc:chgData name="Hsu David" userId="037826f5a7f235e0" providerId="LiveId" clId="{94991220-66C0-42C5-9DE3-D67D283E68C9}" dt="2019-11-26T10:08:03.223" v="127" actId="2696"/>
        <pc:sldMkLst>
          <pc:docMk/>
          <pc:sldMk cId="2079186322" sldId="279"/>
        </pc:sldMkLst>
      </pc:sldChg>
      <pc:sldChg chg="del">
        <pc:chgData name="Hsu David" userId="037826f5a7f235e0" providerId="LiveId" clId="{94991220-66C0-42C5-9DE3-D67D283E68C9}" dt="2019-11-26T10:08:02.856" v="126" actId="2696"/>
        <pc:sldMkLst>
          <pc:docMk/>
          <pc:sldMk cId="2918996871" sldId="280"/>
        </pc:sldMkLst>
      </pc:sldChg>
      <pc:sldChg chg="del">
        <pc:chgData name="Hsu David" userId="037826f5a7f235e0" providerId="LiveId" clId="{94991220-66C0-42C5-9DE3-D67D283E68C9}" dt="2019-11-26T10:08:04.074" v="129" actId="2696"/>
        <pc:sldMkLst>
          <pc:docMk/>
          <pc:sldMk cId="3743987916" sldId="281"/>
        </pc:sldMkLst>
      </pc:sldChg>
      <pc:sldChg chg="del">
        <pc:chgData name="Hsu David" userId="037826f5a7f235e0" providerId="LiveId" clId="{94991220-66C0-42C5-9DE3-D67D283E68C9}" dt="2019-11-26T10:08:04.429" v="130" actId="2696"/>
        <pc:sldMkLst>
          <pc:docMk/>
          <pc:sldMk cId="1929813069" sldId="282"/>
        </pc:sldMkLst>
      </pc:sldChg>
      <pc:sldChg chg="del">
        <pc:chgData name="Hsu David" userId="037826f5a7f235e0" providerId="LiveId" clId="{94991220-66C0-42C5-9DE3-D67D283E68C9}" dt="2019-11-26T10:08:05.156" v="132" actId="2696"/>
        <pc:sldMkLst>
          <pc:docMk/>
          <pc:sldMk cId="1013105514" sldId="283"/>
        </pc:sldMkLst>
      </pc:sldChg>
      <pc:sldChg chg="del">
        <pc:chgData name="Hsu David" userId="037826f5a7f235e0" providerId="LiveId" clId="{94991220-66C0-42C5-9DE3-D67D283E68C9}" dt="2019-11-26T10:08:04.814" v="131" actId="2696"/>
        <pc:sldMkLst>
          <pc:docMk/>
          <pc:sldMk cId="2564919849" sldId="284"/>
        </pc:sldMkLst>
      </pc:sldChg>
      <pc:sldChg chg="del">
        <pc:chgData name="Hsu David" userId="037826f5a7f235e0" providerId="LiveId" clId="{94991220-66C0-42C5-9DE3-D67D283E68C9}" dt="2019-11-26T10:08:06.833" v="134" actId="2696"/>
        <pc:sldMkLst>
          <pc:docMk/>
          <pc:sldMk cId="2429405336" sldId="285"/>
        </pc:sldMkLst>
      </pc:sldChg>
      <pc:sldChg chg="del">
        <pc:chgData name="Hsu David" userId="037826f5a7f235e0" providerId="LiveId" clId="{94991220-66C0-42C5-9DE3-D67D283E68C9}" dt="2019-11-26T10:08:07.038" v="135" actId="2696"/>
        <pc:sldMkLst>
          <pc:docMk/>
          <pc:sldMk cId="1255482936" sldId="286"/>
        </pc:sldMkLst>
      </pc:sldChg>
      <pc:sldChg chg="del">
        <pc:chgData name="Hsu David" userId="037826f5a7f235e0" providerId="LiveId" clId="{94991220-66C0-42C5-9DE3-D67D283E68C9}" dt="2019-11-26T10:08:07.336" v="136" actId="2696"/>
        <pc:sldMkLst>
          <pc:docMk/>
          <pc:sldMk cId="4065457897" sldId="287"/>
        </pc:sldMkLst>
      </pc:sldChg>
      <pc:sldChg chg="modSp add">
        <pc:chgData name="Hsu David" userId="037826f5a7f235e0" providerId="LiveId" clId="{94991220-66C0-42C5-9DE3-D67D283E68C9}" dt="2019-11-26T10:07:57.367" v="119" actId="20577"/>
        <pc:sldMkLst>
          <pc:docMk/>
          <pc:sldMk cId="512023696" sldId="289"/>
        </pc:sldMkLst>
        <pc:spChg chg="mod">
          <ac:chgData name="Hsu David" userId="037826f5a7f235e0" providerId="LiveId" clId="{94991220-66C0-42C5-9DE3-D67D283E68C9}" dt="2019-11-26T10:07:42.559" v="81" actId="20577"/>
          <ac:spMkLst>
            <pc:docMk/>
            <pc:sldMk cId="512023696" sldId="289"/>
            <ac:spMk id="2" creationId="{7DC51965-3B55-4A2C-8171-E572382DD444}"/>
          </ac:spMkLst>
        </pc:spChg>
        <pc:spChg chg="mod">
          <ac:chgData name="Hsu David" userId="037826f5a7f235e0" providerId="LiveId" clId="{94991220-66C0-42C5-9DE3-D67D283E68C9}" dt="2019-11-26T10:07:57.367" v="119" actId="20577"/>
          <ac:spMkLst>
            <pc:docMk/>
            <pc:sldMk cId="512023696" sldId="289"/>
            <ac:spMk id="3" creationId="{7E658B3D-20B6-435E-B15B-C0553C4AE19F}"/>
          </ac:spMkLst>
        </pc:spChg>
      </pc:sldChg>
      <pc:sldChg chg="modSp add">
        <pc:chgData name="Hsu David" userId="037826f5a7f235e0" providerId="LiveId" clId="{94991220-66C0-42C5-9DE3-D67D283E68C9}" dt="2019-11-26T10:12:09.195" v="320" actId="20577"/>
        <pc:sldMkLst>
          <pc:docMk/>
          <pc:sldMk cId="1383051380" sldId="290"/>
        </pc:sldMkLst>
        <pc:spChg chg="mod">
          <ac:chgData name="Hsu David" userId="037826f5a7f235e0" providerId="LiveId" clId="{94991220-66C0-42C5-9DE3-D67D283E68C9}" dt="2019-11-26T10:11:03.940" v="165" actId="20577"/>
          <ac:spMkLst>
            <pc:docMk/>
            <pc:sldMk cId="1383051380" sldId="290"/>
            <ac:spMk id="2" creationId="{7DC51965-3B55-4A2C-8171-E572382DD444}"/>
          </ac:spMkLst>
        </pc:spChg>
        <pc:spChg chg="mod">
          <ac:chgData name="Hsu David" userId="037826f5a7f235e0" providerId="LiveId" clId="{94991220-66C0-42C5-9DE3-D67D283E68C9}" dt="2019-11-26T10:12:09.195" v="320" actId="20577"/>
          <ac:spMkLst>
            <pc:docMk/>
            <pc:sldMk cId="1383051380" sldId="290"/>
            <ac:spMk id="3" creationId="{7E658B3D-20B6-435E-B15B-C0553C4AE19F}"/>
          </ac:spMkLst>
        </pc:spChg>
      </pc:sldChg>
      <pc:sldChg chg="modSp add">
        <pc:chgData name="Hsu David" userId="037826f5a7f235e0" providerId="LiveId" clId="{94991220-66C0-42C5-9DE3-D67D283E68C9}" dt="2019-11-26T10:13:01.384" v="477" actId="20577"/>
        <pc:sldMkLst>
          <pc:docMk/>
          <pc:sldMk cId="336911753" sldId="291"/>
        </pc:sldMkLst>
        <pc:spChg chg="mod">
          <ac:chgData name="Hsu David" userId="037826f5a7f235e0" providerId="LiveId" clId="{94991220-66C0-42C5-9DE3-D67D283E68C9}" dt="2019-11-26T10:12:20.559" v="340" actId="20577"/>
          <ac:spMkLst>
            <pc:docMk/>
            <pc:sldMk cId="336911753" sldId="291"/>
            <ac:spMk id="2" creationId="{7DC51965-3B55-4A2C-8171-E572382DD444}"/>
          </ac:spMkLst>
        </pc:spChg>
        <pc:spChg chg="mod">
          <ac:chgData name="Hsu David" userId="037826f5a7f235e0" providerId="LiveId" clId="{94991220-66C0-42C5-9DE3-D67D283E68C9}" dt="2019-11-26T10:13:01.384" v="477" actId="20577"/>
          <ac:spMkLst>
            <pc:docMk/>
            <pc:sldMk cId="336911753" sldId="291"/>
            <ac:spMk id="3" creationId="{7E658B3D-20B6-435E-B15B-C0553C4AE19F}"/>
          </ac:spMkLst>
        </pc:spChg>
      </pc:sldChg>
      <pc:sldChg chg="modSp add">
        <pc:chgData name="Hsu David" userId="037826f5a7f235e0" providerId="LiveId" clId="{94991220-66C0-42C5-9DE3-D67D283E68C9}" dt="2019-11-26T10:14:09.873" v="622" actId="20577"/>
        <pc:sldMkLst>
          <pc:docMk/>
          <pc:sldMk cId="3145629167" sldId="292"/>
        </pc:sldMkLst>
        <pc:spChg chg="mod">
          <ac:chgData name="Hsu David" userId="037826f5a7f235e0" providerId="LiveId" clId="{94991220-66C0-42C5-9DE3-D67D283E68C9}" dt="2019-11-26T10:13:19.307" v="507" actId="20577"/>
          <ac:spMkLst>
            <pc:docMk/>
            <pc:sldMk cId="3145629167" sldId="292"/>
            <ac:spMk id="2" creationId="{7DC51965-3B55-4A2C-8171-E572382DD444}"/>
          </ac:spMkLst>
        </pc:spChg>
        <pc:spChg chg="mod">
          <ac:chgData name="Hsu David" userId="037826f5a7f235e0" providerId="LiveId" clId="{94991220-66C0-42C5-9DE3-D67D283E68C9}" dt="2019-11-26T10:14:09.873" v="622" actId="20577"/>
          <ac:spMkLst>
            <pc:docMk/>
            <pc:sldMk cId="3145629167" sldId="292"/>
            <ac:spMk id="3" creationId="{7E658B3D-20B6-435E-B15B-C0553C4AE19F}"/>
          </ac:spMkLst>
        </pc:spChg>
      </pc:sldChg>
      <pc:sldChg chg="modSp add">
        <pc:chgData name="Hsu David" userId="037826f5a7f235e0" providerId="LiveId" clId="{94991220-66C0-42C5-9DE3-D67D283E68C9}" dt="2019-11-26T10:15:21.875" v="727" actId="20577"/>
        <pc:sldMkLst>
          <pc:docMk/>
          <pc:sldMk cId="1172202537" sldId="293"/>
        </pc:sldMkLst>
        <pc:spChg chg="mod">
          <ac:chgData name="Hsu David" userId="037826f5a7f235e0" providerId="LiveId" clId="{94991220-66C0-42C5-9DE3-D67D283E68C9}" dt="2019-11-26T10:14:25.220" v="645" actId="20577"/>
          <ac:spMkLst>
            <pc:docMk/>
            <pc:sldMk cId="1172202537" sldId="293"/>
            <ac:spMk id="2" creationId="{7DC51965-3B55-4A2C-8171-E572382DD444}"/>
          </ac:spMkLst>
        </pc:spChg>
        <pc:spChg chg="mod">
          <ac:chgData name="Hsu David" userId="037826f5a7f235e0" providerId="LiveId" clId="{94991220-66C0-42C5-9DE3-D67D283E68C9}" dt="2019-11-26T10:15:21.875" v="727" actId="20577"/>
          <ac:spMkLst>
            <pc:docMk/>
            <pc:sldMk cId="1172202537" sldId="293"/>
            <ac:spMk id="3" creationId="{7E658B3D-20B6-435E-B15B-C0553C4AE19F}"/>
          </ac:spMkLst>
        </pc:spChg>
      </pc:sldChg>
      <pc:sldChg chg="modSp add">
        <pc:chgData name="Hsu David" userId="037826f5a7f235e0" providerId="LiveId" clId="{94991220-66C0-42C5-9DE3-D67D283E68C9}" dt="2019-11-26T10:15:10.947" v="726" actId="20577"/>
        <pc:sldMkLst>
          <pc:docMk/>
          <pc:sldMk cId="851489950" sldId="294"/>
        </pc:sldMkLst>
        <pc:spChg chg="mod">
          <ac:chgData name="Hsu David" userId="037826f5a7f235e0" providerId="LiveId" clId="{94991220-66C0-42C5-9DE3-D67D283E68C9}" dt="2019-11-26T10:14:56.204" v="664" actId="20577"/>
          <ac:spMkLst>
            <pc:docMk/>
            <pc:sldMk cId="851489950" sldId="294"/>
            <ac:spMk id="2" creationId="{7DC51965-3B55-4A2C-8171-E572382DD444}"/>
          </ac:spMkLst>
        </pc:spChg>
        <pc:spChg chg="mod">
          <ac:chgData name="Hsu David" userId="037826f5a7f235e0" providerId="LiveId" clId="{94991220-66C0-42C5-9DE3-D67D283E68C9}" dt="2019-11-26T10:15:10.947" v="726" actId="20577"/>
          <ac:spMkLst>
            <pc:docMk/>
            <pc:sldMk cId="851489950" sldId="294"/>
            <ac:spMk id="3" creationId="{7E658B3D-20B6-435E-B15B-C0553C4AE19F}"/>
          </ac:spMkLst>
        </pc:spChg>
      </pc:sldChg>
      <pc:sldChg chg="modSp add">
        <pc:chgData name="Hsu David" userId="037826f5a7f235e0" providerId="LiveId" clId="{94991220-66C0-42C5-9DE3-D67D283E68C9}" dt="2019-11-26T10:15:34.763" v="751" actId="20577"/>
        <pc:sldMkLst>
          <pc:docMk/>
          <pc:sldMk cId="301353381" sldId="295"/>
        </pc:sldMkLst>
        <pc:spChg chg="mod">
          <ac:chgData name="Hsu David" userId="037826f5a7f235e0" providerId="LiveId" clId="{94991220-66C0-42C5-9DE3-D67D283E68C9}" dt="2019-11-26T10:15:34.763" v="751" actId="20577"/>
          <ac:spMkLst>
            <pc:docMk/>
            <pc:sldMk cId="301353381" sldId="295"/>
            <ac:spMk id="2" creationId="{7DC51965-3B55-4A2C-8171-E572382DD444}"/>
          </ac:spMkLst>
        </pc:spChg>
      </pc:sldChg>
      <pc:sldChg chg="modSp add">
        <pc:chgData name="Hsu David" userId="037826f5a7f235e0" providerId="LiveId" clId="{94991220-66C0-42C5-9DE3-D67D283E68C9}" dt="2019-11-26T10:16:00.372" v="811" actId="20577"/>
        <pc:sldMkLst>
          <pc:docMk/>
          <pc:sldMk cId="2996235149" sldId="296"/>
        </pc:sldMkLst>
        <pc:spChg chg="mod">
          <ac:chgData name="Hsu David" userId="037826f5a7f235e0" providerId="LiveId" clId="{94991220-66C0-42C5-9DE3-D67D283E68C9}" dt="2019-11-26T10:15:49.293" v="785" actId="20577"/>
          <ac:spMkLst>
            <pc:docMk/>
            <pc:sldMk cId="2996235149" sldId="296"/>
            <ac:spMk id="2" creationId="{7DC51965-3B55-4A2C-8171-E572382DD444}"/>
          </ac:spMkLst>
        </pc:spChg>
        <pc:spChg chg="mod">
          <ac:chgData name="Hsu David" userId="037826f5a7f235e0" providerId="LiveId" clId="{94991220-66C0-42C5-9DE3-D67D283E68C9}" dt="2019-11-26T10:16:00.372" v="811" actId="20577"/>
          <ac:spMkLst>
            <pc:docMk/>
            <pc:sldMk cId="2996235149" sldId="296"/>
            <ac:spMk id="3" creationId="{7E658B3D-20B6-435E-B15B-C0553C4AE19F}"/>
          </ac:spMkLst>
        </pc:spChg>
      </pc:sldChg>
    </pc:docChg>
  </pc:docChgLst>
  <pc:docChgLst>
    <pc:chgData name="Hsu David" userId="037826f5a7f235e0" providerId="LiveId" clId="{19476577-4DE0-4C30-A721-79676CBDFD1E}"/>
    <pc:docChg chg="custSel delSld modSld modSection">
      <pc:chgData name="Hsu David" userId="037826f5a7f235e0" providerId="LiveId" clId="{19476577-4DE0-4C30-A721-79676CBDFD1E}" dt="2019-11-25T08:19:32.546" v="69" actId="1035"/>
      <pc:docMkLst>
        <pc:docMk/>
      </pc:docMkLst>
      <pc:sldChg chg="addSp delSp modSp">
        <pc:chgData name="Hsu David" userId="037826f5a7f235e0" providerId="LiveId" clId="{19476577-4DE0-4C30-A721-79676CBDFD1E}" dt="2019-11-25T08:18:39.237" v="14" actId="1076"/>
        <pc:sldMkLst>
          <pc:docMk/>
          <pc:sldMk cId="35659222" sldId="256"/>
        </pc:sldMkLst>
        <pc:spChg chg="del mod">
          <ac:chgData name="Hsu David" userId="037826f5a7f235e0" providerId="LiveId" clId="{19476577-4DE0-4C30-A721-79676CBDFD1E}" dt="2019-11-25T08:18:28.934" v="9" actId="478"/>
          <ac:spMkLst>
            <pc:docMk/>
            <pc:sldMk cId="35659222" sldId="256"/>
            <ac:spMk id="2" creationId="{1BA5F49D-0438-40B6-B1AC-28C3D12FF4C8}"/>
          </ac:spMkLst>
        </pc:spChg>
        <pc:picChg chg="add mod">
          <ac:chgData name="Hsu David" userId="037826f5a7f235e0" providerId="LiveId" clId="{19476577-4DE0-4C30-A721-79676CBDFD1E}" dt="2019-11-25T08:18:39.237" v="14" actId="1076"/>
          <ac:picMkLst>
            <pc:docMk/>
            <pc:sldMk cId="35659222" sldId="256"/>
            <ac:picMk id="4" creationId="{8C4145B7-402D-44E2-A6E0-7B80021EE150}"/>
          </ac:picMkLst>
        </pc:picChg>
      </pc:sldChg>
      <pc:sldChg chg="del">
        <pc:chgData name="Hsu David" userId="037826f5a7f235e0" providerId="LiveId" clId="{19476577-4DE0-4C30-A721-79676CBDFD1E}" dt="2019-11-25T08:17:51.048" v="0" actId="2696"/>
        <pc:sldMkLst>
          <pc:docMk/>
          <pc:sldMk cId="1472370371" sldId="259"/>
        </pc:sldMkLst>
      </pc:sldChg>
      <pc:sldChg chg="del">
        <pc:chgData name="Hsu David" userId="037826f5a7f235e0" providerId="LiveId" clId="{19476577-4DE0-4C30-A721-79676CBDFD1E}" dt="2019-11-25T08:17:53.272" v="4" actId="2696"/>
        <pc:sldMkLst>
          <pc:docMk/>
          <pc:sldMk cId="2948139145" sldId="260"/>
        </pc:sldMkLst>
      </pc:sldChg>
      <pc:sldChg chg="del">
        <pc:chgData name="Hsu David" userId="037826f5a7f235e0" providerId="LiveId" clId="{19476577-4DE0-4C30-A721-79676CBDFD1E}" dt="2019-11-25T08:17:51.650" v="1" actId="2696"/>
        <pc:sldMkLst>
          <pc:docMk/>
          <pc:sldMk cId="922818844" sldId="261"/>
        </pc:sldMkLst>
      </pc:sldChg>
      <pc:sldChg chg="del">
        <pc:chgData name="Hsu David" userId="037826f5a7f235e0" providerId="LiveId" clId="{19476577-4DE0-4C30-A721-79676CBDFD1E}" dt="2019-11-25T08:17:52.562" v="3" actId="2696"/>
        <pc:sldMkLst>
          <pc:docMk/>
          <pc:sldMk cId="1216865268" sldId="262"/>
        </pc:sldMkLst>
      </pc:sldChg>
      <pc:sldChg chg="modSp">
        <pc:chgData name="Hsu David" userId="037826f5a7f235e0" providerId="LiveId" clId="{19476577-4DE0-4C30-A721-79676CBDFD1E}" dt="2019-11-25T08:18:59.470" v="30" actId="1035"/>
        <pc:sldMkLst>
          <pc:docMk/>
          <pc:sldMk cId="1573954456" sldId="263"/>
        </pc:sldMkLst>
        <pc:spChg chg="mod">
          <ac:chgData name="Hsu David" userId="037826f5a7f235e0" providerId="LiveId" clId="{19476577-4DE0-4C30-A721-79676CBDFD1E}" dt="2019-11-25T08:18:59.470" v="30" actId="1035"/>
          <ac:spMkLst>
            <pc:docMk/>
            <pc:sldMk cId="1573954456" sldId="263"/>
            <ac:spMk id="3" creationId="{BCCCBA44-7CFB-4A49-BAF8-49021B2CF346}"/>
          </ac:spMkLst>
        </pc:spChg>
        <pc:picChg chg="mod">
          <ac:chgData name="Hsu David" userId="037826f5a7f235e0" providerId="LiveId" clId="{19476577-4DE0-4C30-A721-79676CBDFD1E}" dt="2019-11-25T08:18:53.678" v="16" actId="14100"/>
          <ac:picMkLst>
            <pc:docMk/>
            <pc:sldMk cId="1573954456" sldId="263"/>
            <ac:picMk id="6" creationId="{FBB7EF20-B005-4D00-8F96-6A44364F2692}"/>
          </ac:picMkLst>
        </pc:picChg>
      </pc:sldChg>
      <pc:sldChg chg="modSp">
        <pc:chgData name="Hsu David" userId="037826f5a7f235e0" providerId="LiveId" clId="{19476577-4DE0-4C30-A721-79676CBDFD1E}" dt="2019-11-25T08:19:18.602" v="54" actId="1036"/>
        <pc:sldMkLst>
          <pc:docMk/>
          <pc:sldMk cId="4210876013" sldId="264"/>
        </pc:sldMkLst>
        <pc:spChg chg="mod">
          <ac:chgData name="Hsu David" userId="037826f5a7f235e0" providerId="LiveId" clId="{19476577-4DE0-4C30-A721-79676CBDFD1E}" dt="2019-11-25T08:19:18.602" v="54" actId="1036"/>
          <ac:spMkLst>
            <pc:docMk/>
            <pc:sldMk cId="4210876013" sldId="264"/>
            <ac:spMk id="3" creationId="{BCCCBA44-7CFB-4A49-BAF8-49021B2CF346}"/>
          </ac:spMkLst>
        </pc:spChg>
        <pc:picChg chg="mod">
          <ac:chgData name="Hsu David" userId="037826f5a7f235e0" providerId="LiveId" clId="{19476577-4DE0-4C30-A721-79676CBDFD1E}" dt="2019-11-25T08:19:09.605" v="39" actId="1035"/>
          <ac:picMkLst>
            <pc:docMk/>
            <pc:sldMk cId="4210876013" sldId="264"/>
            <ac:picMk id="5" creationId="{2B6501CF-AEA9-4AE4-B65E-56349E86A381}"/>
          </ac:picMkLst>
        </pc:picChg>
        <pc:picChg chg="mod">
          <ac:chgData name="Hsu David" userId="037826f5a7f235e0" providerId="LiveId" clId="{19476577-4DE0-4C30-A721-79676CBDFD1E}" dt="2019-11-25T08:19:09.605" v="39" actId="1035"/>
          <ac:picMkLst>
            <pc:docMk/>
            <pc:sldMk cId="4210876013" sldId="264"/>
            <ac:picMk id="7" creationId="{689E4117-E8ED-4F2B-A089-12D0AD944DA8}"/>
          </ac:picMkLst>
        </pc:picChg>
      </pc:sldChg>
      <pc:sldChg chg="modSp">
        <pc:chgData name="Hsu David" userId="037826f5a7f235e0" providerId="LiveId" clId="{19476577-4DE0-4C30-A721-79676CBDFD1E}" dt="2019-11-25T08:19:32.546" v="69" actId="1035"/>
        <pc:sldMkLst>
          <pc:docMk/>
          <pc:sldMk cId="267523173" sldId="265"/>
        </pc:sldMkLst>
        <pc:spChg chg="mod">
          <ac:chgData name="Hsu David" userId="037826f5a7f235e0" providerId="LiveId" clId="{19476577-4DE0-4C30-A721-79676CBDFD1E}" dt="2019-11-25T08:19:32.546" v="69" actId="1035"/>
          <ac:spMkLst>
            <pc:docMk/>
            <pc:sldMk cId="267523173" sldId="265"/>
            <ac:spMk id="3" creationId="{BCCCBA44-7CFB-4A49-BAF8-49021B2CF346}"/>
          </ac:spMkLst>
        </pc:spChg>
        <pc:picChg chg="mod">
          <ac:chgData name="Hsu David" userId="037826f5a7f235e0" providerId="LiveId" clId="{19476577-4DE0-4C30-A721-79676CBDFD1E}" dt="2019-11-25T08:19:27.238" v="61" actId="1035"/>
          <ac:picMkLst>
            <pc:docMk/>
            <pc:sldMk cId="267523173" sldId="265"/>
            <ac:picMk id="5" creationId="{6AB34E3D-4C70-4AEE-9737-AA574944DCA5}"/>
          </ac:picMkLst>
        </pc:picChg>
        <pc:picChg chg="mod">
          <ac:chgData name="Hsu David" userId="037826f5a7f235e0" providerId="LiveId" clId="{19476577-4DE0-4C30-A721-79676CBDFD1E}" dt="2019-11-25T08:19:27.238" v="61" actId="1035"/>
          <ac:picMkLst>
            <pc:docMk/>
            <pc:sldMk cId="267523173" sldId="265"/>
            <ac:picMk id="6" creationId="{0CBFD045-1C4D-4F4A-81F9-6BC9080A97FD}"/>
          </ac:picMkLst>
        </pc:picChg>
      </pc:sldChg>
      <pc:sldChg chg="del">
        <pc:chgData name="Hsu David" userId="037826f5a7f235e0" providerId="LiveId" clId="{19476577-4DE0-4C30-A721-79676CBDFD1E}" dt="2019-11-25T08:17:52.075" v="2" actId="2696"/>
        <pc:sldMkLst>
          <pc:docMk/>
          <pc:sldMk cId="1330750027" sldId="266"/>
        </pc:sldMkLst>
      </pc:sldChg>
      <pc:sldChg chg="del">
        <pc:chgData name="Hsu David" userId="037826f5a7f235e0" providerId="LiveId" clId="{19476577-4DE0-4C30-A721-79676CBDFD1E}" dt="2019-11-25T08:17:55.072" v="5" actId="2696"/>
        <pc:sldMkLst>
          <pc:docMk/>
          <pc:sldMk cId="2899364257" sldId="267"/>
        </pc:sldMkLst>
      </pc:sldChg>
    </pc:docChg>
  </pc:docChgLst>
  <pc:docChgLst>
    <pc:chgData name="Hsu David" userId="037826f5a7f235e0" providerId="LiveId" clId="{136E29D1-8057-4046-B5C2-9B9FCC4B8105}"/>
    <pc:docChg chg="undo custSel addSld delSld modSld sldOrd modSection">
      <pc:chgData name="Hsu David" userId="037826f5a7f235e0" providerId="LiveId" clId="{136E29D1-8057-4046-B5C2-9B9FCC4B8105}" dt="2019-11-26T07:49:17.780" v="3016" actId="20577"/>
      <pc:docMkLst>
        <pc:docMk/>
      </pc:docMkLst>
      <pc:sldChg chg="addSp delSp modSp">
        <pc:chgData name="Hsu David" userId="037826f5a7f235e0" providerId="LiveId" clId="{136E29D1-8057-4046-B5C2-9B9FCC4B8105}" dt="2019-11-26T02:01:54.514" v="57" actId="20577"/>
        <pc:sldMkLst>
          <pc:docMk/>
          <pc:sldMk cId="35659222" sldId="256"/>
        </pc:sldMkLst>
        <pc:spChg chg="add mod">
          <ac:chgData name="Hsu David" userId="037826f5a7f235e0" providerId="LiveId" clId="{136E29D1-8057-4046-B5C2-9B9FCC4B8105}" dt="2019-11-26T02:01:54.514" v="57" actId="20577"/>
          <ac:spMkLst>
            <pc:docMk/>
            <pc:sldMk cId="35659222" sldId="256"/>
            <ac:spMk id="5" creationId="{F4754706-8C6E-4DF7-99F8-CA41E07124BD}"/>
          </ac:spMkLst>
        </pc:spChg>
        <pc:picChg chg="del">
          <ac:chgData name="Hsu David" userId="037826f5a7f235e0" providerId="LiveId" clId="{136E29D1-8057-4046-B5C2-9B9FCC4B8105}" dt="2019-11-26T02:01:09.280" v="0" actId="478"/>
          <ac:picMkLst>
            <pc:docMk/>
            <pc:sldMk cId="35659222" sldId="256"/>
            <ac:picMk id="4" creationId="{8C4145B7-402D-44E2-A6E0-7B80021EE150}"/>
          </ac:picMkLst>
        </pc:picChg>
      </pc:sldChg>
      <pc:sldChg chg="delSp modSp del">
        <pc:chgData name="Hsu David" userId="037826f5a7f235e0" providerId="LiveId" clId="{136E29D1-8057-4046-B5C2-9B9FCC4B8105}" dt="2019-11-26T02:02:50.160" v="70" actId="2696"/>
        <pc:sldMkLst>
          <pc:docMk/>
          <pc:sldMk cId="1573954456" sldId="263"/>
        </pc:sldMkLst>
        <pc:spChg chg="mod">
          <ac:chgData name="Hsu David" userId="037826f5a7f235e0" providerId="LiveId" clId="{136E29D1-8057-4046-B5C2-9B9FCC4B8105}" dt="2019-11-26T02:02:25.996" v="67" actId="20577"/>
          <ac:spMkLst>
            <pc:docMk/>
            <pc:sldMk cId="1573954456" sldId="263"/>
            <ac:spMk id="2" creationId="{C2DB9093-2E2F-48B9-A2C0-43B09155389C}"/>
          </ac:spMkLst>
        </pc:spChg>
        <pc:picChg chg="del">
          <ac:chgData name="Hsu David" userId="037826f5a7f235e0" providerId="LiveId" clId="{136E29D1-8057-4046-B5C2-9B9FCC4B8105}" dt="2019-11-26T02:02:32.181" v="68" actId="478"/>
          <ac:picMkLst>
            <pc:docMk/>
            <pc:sldMk cId="1573954456" sldId="263"/>
            <ac:picMk id="6" creationId="{FBB7EF20-B005-4D00-8F96-6A44364F2692}"/>
          </ac:picMkLst>
        </pc:picChg>
      </pc:sldChg>
      <pc:sldChg chg="del">
        <pc:chgData name="Hsu David" userId="037826f5a7f235e0" providerId="LiveId" clId="{136E29D1-8057-4046-B5C2-9B9FCC4B8105}" dt="2019-11-26T02:02:50.438" v="71" actId="2696"/>
        <pc:sldMkLst>
          <pc:docMk/>
          <pc:sldMk cId="4210876013" sldId="264"/>
        </pc:sldMkLst>
      </pc:sldChg>
      <pc:sldChg chg="del">
        <pc:chgData name="Hsu David" userId="037826f5a7f235e0" providerId="LiveId" clId="{136E29D1-8057-4046-B5C2-9B9FCC4B8105}" dt="2019-11-26T02:02:50.700" v="72" actId="2696"/>
        <pc:sldMkLst>
          <pc:docMk/>
          <pc:sldMk cId="267523173" sldId="265"/>
        </pc:sldMkLst>
      </pc:sldChg>
      <pc:sldChg chg="addSp modSp add">
        <pc:chgData name="Hsu David" userId="037826f5a7f235e0" providerId="LiveId" clId="{136E29D1-8057-4046-B5C2-9B9FCC4B8105}" dt="2019-11-26T04:07:40.407" v="1308" actId="20577"/>
        <pc:sldMkLst>
          <pc:docMk/>
          <pc:sldMk cId="1147799828" sldId="270"/>
        </pc:sldMkLst>
        <pc:spChg chg="mod">
          <ac:chgData name="Hsu David" userId="037826f5a7f235e0" providerId="LiveId" clId="{136E29D1-8057-4046-B5C2-9B9FCC4B8105}" dt="2019-11-26T04:07:40.407" v="1308" actId="20577"/>
          <ac:spMkLst>
            <pc:docMk/>
            <pc:sldMk cId="1147799828" sldId="270"/>
            <ac:spMk id="2" creationId="{7DC51965-3B55-4A2C-8171-E572382DD444}"/>
          </ac:spMkLst>
        </pc:spChg>
        <pc:spChg chg="mod">
          <ac:chgData name="Hsu David" userId="037826f5a7f235e0" providerId="LiveId" clId="{136E29D1-8057-4046-B5C2-9B9FCC4B8105}" dt="2019-11-26T04:04:28.316" v="1185" actId="5793"/>
          <ac:spMkLst>
            <pc:docMk/>
            <pc:sldMk cId="1147799828" sldId="270"/>
            <ac:spMk id="3" creationId="{7E658B3D-20B6-435E-B15B-C0553C4AE19F}"/>
          </ac:spMkLst>
        </pc:spChg>
        <pc:picChg chg="add mod">
          <ac:chgData name="Hsu David" userId="037826f5a7f235e0" providerId="LiveId" clId="{136E29D1-8057-4046-B5C2-9B9FCC4B8105}" dt="2019-11-26T04:04:26.153" v="1183" actId="1076"/>
          <ac:picMkLst>
            <pc:docMk/>
            <pc:sldMk cId="1147799828" sldId="270"/>
            <ac:picMk id="6" creationId="{5FF0CD87-F867-411E-AB5F-B4674F9E0900}"/>
          </ac:picMkLst>
        </pc:picChg>
      </pc:sldChg>
      <pc:sldChg chg="modSp add ord">
        <pc:chgData name="Hsu David" userId="037826f5a7f235e0" providerId="LiveId" clId="{136E29D1-8057-4046-B5C2-9B9FCC4B8105}" dt="2019-11-26T02:14:38.959" v="403" actId="20577"/>
        <pc:sldMkLst>
          <pc:docMk/>
          <pc:sldMk cId="145083059" sldId="271"/>
        </pc:sldMkLst>
        <pc:spChg chg="mod">
          <ac:chgData name="Hsu David" userId="037826f5a7f235e0" providerId="LiveId" clId="{136E29D1-8057-4046-B5C2-9B9FCC4B8105}" dt="2019-11-26T02:03:12.557" v="83" actId="20577"/>
          <ac:spMkLst>
            <pc:docMk/>
            <pc:sldMk cId="145083059" sldId="271"/>
            <ac:spMk id="2" creationId="{7DC51965-3B55-4A2C-8171-E572382DD444}"/>
          </ac:spMkLst>
        </pc:spChg>
        <pc:spChg chg="mod">
          <ac:chgData name="Hsu David" userId="037826f5a7f235e0" providerId="LiveId" clId="{136E29D1-8057-4046-B5C2-9B9FCC4B8105}" dt="2019-11-26T02:14:38.959" v="403" actId="20577"/>
          <ac:spMkLst>
            <pc:docMk/>
            <pc:sldMk cId="145083059" sldId="271"/>
            <ac:spMk id="3" creationId="{7E658B3D-20B6-435E-B15B-C0553C4AE19F}"/>
          </ac:spMkLst>
        </pc:spChg>
      </pc:sldChg>
      <pc:sldChg chg="modSp add">
        <pc:chgData name="Hsu David" userId="037826f5a7f235e0" providerId="LiveId" clId="{136E29D1-8057-4046-B5C2-9B9FCC4B8105}" dt="2019-11-26T02:27:17.018" v="748" actId="20577"/>
        <pc:sldMkLst>
          <pc:docMk/>
          <pc:sldMk cId="1263772234" sldId="272"/>
        </pc:sldMkLst>
        <pc:spChg chg="mod">
          <ac:chgData name="Hsu David" userId="037826f5a7f235e0" providerId="LiveId" clId="{136E29D1-8057-4046-B5C2-9B9FCC4B8105}" dt="2019-11-26T02:20:49.344" v="575" actId="20577"/>
          <ac:spMkLst>
            <pc:docMk/>
            <pc:sldMk cId="1263772234" sldId="272"/>
            <ac:spMk id="2" creationId="{7DC51965-3B55-4A2C-8171-E572382DD444}"/>
          </ac:spMkLst>
        </pc:spChg>
        <pc:spChg chg="mod">
          <ac:chgData name="Hsu David" userId="037826f5a7f235e0" providerId="LiveId" clId="{136E29D1-8057-4046-B5C2-9B9FCC4B8105}" dt="2019-11-26T02:27:17.018" v="748" actId="20577"/>
          <ac:spMkLst>
            <pc:docMk/>
            <pc:sldMk cId="1263772234" sldId="272"/>
            <ac:spMk id="3" creationId="{7E658B3D-20B6-435E-B15B-C0553C4AE19F}"/>
          </ac:spMkLst>
        </pc:spChg>
      </pc:sldChg>
      <pc:sldChg chg="modSp add">
        <pc:chgData name="Hsu David" userId="037826f5a7f235e0" providerId="LiveId" clId="{136E29D1-8057-4046-B5C2-9B9FCC4B8105}" dt="2019-11-26T02:31:33.598" v="1081" actId="20577"/>
        <pc:sldMkLst>
          <pc:docMk/>
          <pc:sldMk cId="3659640686" sldId="273"/>
        </pc:sldMkLst>
        <pc:spChg chg="mod">
          <ac:chgData name="Hsu David" userId="037826f5a7f235e0" providerId="LiveId" clId="{136E29D1-8057-4046-B5C2-9B9FCC4B8105}" dt="2019-11-26T02:27:37.327" v="761" actId="20577"/>
          <ac:spMkLst>
            <pc:docMk/>
            <pc:sldMk cId="3659640686" sldId="273"/>
            <ac:spMk id="2" creationId="{7DC51965-3B55-4A2C-8171-E572382DD444}"/>
          </ac:spMkLst>
        </pc:spChg>
        <pc:spChg chg="mod">
          <ac:chgData name="Hsu David" userId="037826f5a7f235e0" providerId="LiveId" clId="{136E29D1-8057-4046-B5C2-9B9FCC4B8105}" dt="2019-11-26T02:31:33.598" v="1081" actId="20577"/>
          <ac:spMkLst>
            <pc:docMk/>
            <pc:sldMk cId="3659640686" sldId="273"/>
            <ac:spMk id="3" creationId="{7E658B3D-20B6-435E-B15B-C0553C4AE19F}"/>
          </ac:spMkLst>
        </pc:spChg>
      </pc:sldChg>
      <pc:sldChg chg="addSp modSp add">
        <pc:chgData name="Hsu David" userId="037826f5a7f235e0" providerId="LiveId" clId="{136E29D1-8057-4046-B5C2-9B9FCC4B8105}" dt="2019-11-26T04:00:48.919" v="1116" actId="20577"/>
        <pc:sldMkLst>
          <pc:docMk/>
          <pc:sldMk cId="1968434566" sldId="274"/>
        </pc:sldMkLst>
        <pc:spChg chg="mod">
          <ac:chgData name="Hsu David" userId="037826f5a7f235e0" providerId="LiveId" clId="{136E29D1-8057-4046-B5C2-9B9FCC4B8105}" dt="2019-11-26T04:00:48.919" v="1116" actId="20577"/>
          <ac:spMkLst>
            <pc:docMk/>
            <pc:sldMk cId="1968434566" sldId="274"/>
            <ac:spMk id="2" creationId="{7BE053FA-A8C5-439A-B804-889DA2226CC6}"/>
          </ac:spMkLst>
        </pc:spChg>
        <pc:spChg chg="mod">
          <ac:chgData name="Hsu David" userId="037826f5a7f235e0" providerId="LiveId" clId="{136E29D1-8057-4046-B5C2-9B9FCC4B8105}" dt="2019-11-26T03:59:39.411" v="1083" actId="20577"/>
          <ac:spMkLst>
            <pc:docMk/>
            <pc:sldMk cId="1968434566" sldId="274"/>
            <ac:spMk id="3" creationId="{9D175329-F100-44BB-ADB4-1E21BAB07AD2}"/>
          </ac:spMkLst>
        </pc:spChg>
        <pc:picChg chg="add mod">
          <ac:chgData name="Hsu David" userId="037826f5a7f235e0" providerId="LiveId" clId="{136E29D1-8057-4046-B5C2-9B9FCC4B8105}" dt="2019-11-26T04:00:19.665" v="1086" actId="1076"/>
          <ac:picMkLst>
            <pc:docMk/>
            <pc:sldMk cId="1968434566" sldId="274"/>
            <ac:picMk id="5" creationId="{E55BCE10-A90E-445B-BD99-707F0C70A1FE}"/>
          </ac:picMkLst>
        </pc:picChg>
      </pc:sldChg>
      <pc:sldChg chg="addSp delSp modSp add">
        <pc:chgData name="Hsu David" userId="037826f5a7f235e0" providerId="LiveId" clId="{136E29D1-8057-4046-B5C2-9B9FCC4B8105}" dt="2019-11-26T04:01:41.352" v="1153" actId="166"/>
        <pc:sldMkLst>
          <pc:docMk/>
          <pc:sldMk cId="1666549545" sldId="275"/>
        </pc:sldMkLst>
        <pc:spChg chg="mod">
          <ac:chgData name="Hsu David" userId="037826f5a7f235e0" providerId="LiveId" clId="{136E29D1-8057-4046-B5C2-9B9FCC4B8105}" dt="2019-11-26T04:01:11.937" v="1146" actId="20577"/>
          <ac:spMkLst>
            <pc:docMk/>
            <pc:sldMk cId="1666549545" sldId="275"/>
            <ac:spMk id="2" creationId="{7BE053FA-A8C5-439A-B804-889DA2226CC6}"/>
          </ac:spMkLst>
        </pc:spChg>
        <pc:picChg chg="del">
          <ac:chgData name="Hsu David" userId="037826f5a7f235e0" providerId="LiveId" clId="{136E29D1-8057-4046-B5C2-9B9FCC4B8105}" dt="2019-11-26T04:01:38.326" v="1152" actId="478"/>
          <ac:picMkLst>
            <pc:docMk/>
            <pc:sldMk cId="1666549545" sldId="275"/>
            <ac:picMk id="5" creationId="{E55BCE10-A90E-445B-BD99-707F0C70A1FE}"/>
          </ac:picMkLst>
        </pc:picChg>
        <pc:picChg chg="add mod ord">
          <ac:chgData name="Hsu David" userId="037826f5a7f235e0" providerId="LiveId" clId="{136E29D1-8057-4046-B5C2-9B9FCC4B8105}" dt="2019-11-26T04:01:41.352" v="1153" actId="166"/>
          <ac:picMkLst>
            <pc:docMk/>
            <pc:sldMk cId="1666549545" sldId="275"/>
            <ac:picMk id="6" creationId="{327E35A8-02AE-4ACC-A916-C09241F92A74}"/>
          </ac:picMkLst>
        </pc:picChg>
      </pc:sldChg>
      <pc:sldChg chg="addSp delSp modSp add">
        <pc:chgData name="Hsu David" userId="037826f5a7f235e0" providerId="LiveId" clId="{136E29D1-8057-4046-B5C2-9B9FCC4B8105}" dt="2019-11-26T04:02:28.247" v="1177" actId="166"/>
        <pc:sldMkLst>
          <pc:docMk/>
          <pc:sldMk cId="699866084" sldId="276"/>
        </pc:sldMkLst>
        <pc:spChg chg="mod">
          <ac:chgData name="Hsu David" userId="037826f5a7f235e0" providerId="LiveId" clId="{136E29D1-8057-4046-B5C2-9B9FCC4B8105}" dt="2019-11-26T04:02:00.573" v="1172" actId="20577"/>
          <ac:spMkLst>
            <pc:docMk/>
            <pc:sldMk cId="699866084" sldId="276"/>
            <ac:spMk id="2" creationId="{7BE053FA-A8C5-439A-B804-889DA2226CC6}"/>
          </ac:spMkLst>
        </pc:spChg>
        <pc:picChg chg="del">
          <ac:chgData name="Hsu David" userId="037826f5a7f235e0" providerId="LiveId" clId="{136E29D1-8057-4046-B5C2-9B9FCC4B8105}" dt="2019-11-26T04:02:25.557" v="1176" actId="478"/>
          <ac:picMkLst>
            <pc:docMk/>
            <pc:sldMk cId="699866084" sldId="276"/>
            <ac:picMk id="6" creationId="{327E35A8-02AE-4ACC-A916-C09241F92A74}"/>
          </ac:picMkLst>
        </pc:picChg>
        <pc:picChg chg="add mod ord">
          <ac:chgData name="Hsu David" userId="037826f5a7f235e0" providerId="LiveId" clId="{136E29D1-8057-4046-B5C2-9B9FCC4B8105}" dt="2019-11-26T04:02:28.247" v="1177" actId="166"/>
          <ac:picMkLst>
            <pc:docMk/>
            <pc:sldMk cId="699866084" sldId="276"/>
            <ac:picMk id="7" creationId="{F12640F8-7852-450E-B8A8-7BFD13E5FA9B}"/>
          </ac:picMkLst>
        </pc:picChg>
      </pc:sldChg>
      <pc:sldChg chg="addSp delSp modSp add">
        <pc:chgData name="Hsu David" userId="037826f5a7f235e0" providerId="LiveId" clId="{136E29D1-8057-4046-B5C2-9B9FCC4B8105}" dt="2019-11-26T04:07:26.453" v="1291" actId="1076"/>
        <pc:sldMkLst>
          <pc:docMk/>
          <pc:sldMk cId="1543244367" sldId="277"/>
        </pc:sldMkLst>
        <pc:spChg chg="mod">
          <ac:chgData name="Hsu David" userId="037826f5a7f235e0" providerId="LiveId" clId="{136E29D1-8057-4046-B5C2-9B9FCC4B8105}" dt="2019-11-26T04:04:53.078" v="1207" actId="20577"/>
          <ac:spMkLst>
            <pc:docMk/>
            <pc:sldMk cId="1543244367" sldId="277"/>
            <ac:spMk id="2" creationId="{7DC51965-3B55-4A2C-8171-E572382DD444}"/>
          </ac:spMkLst>
        </pc:spChg>
        <pc:spChg chg="mod">
          <ac:chgData name="Hsu David" userId="037826f5a7f235e0" providerId="LiveId" clId="{136E29D1-8057-4046-B5C2-9B9FCC4B8105}" dt="2019-11-26T04:07:22.903" v="1290" actId="20577"/>
          <ac:spMkLst>
            <pc:docMk/>
            <pc:sldMk cId="1543244367" sldId="277"/>
            <ac:spMk id="3" creationId="{7E658B3D-20B6-435E-B15B-C0553C4AE19F}"/>
          </ac:spMkLst>
        </pc:spChg>
        <pc:picChg chg="del">
          <ac:chgData name="Hsu David" userId="037826f5a7f235e0" providerId="LiveId" clId="{136E29D1-8057-4046-B5C2-9B9FCC4B8105}" dt="2019-11-26T04:05:19.944" v="1208" actId="478"/>
          <ac:picMkLst>
            <pc:docMk/>
            <pc:sldMk cId="1543244367" sldId="277"/>
            <ac:picMk id="6" creationId="{5FF0CD87-F867-411E-AB5F-B4674F9E0900}"/>
          </ac:picMkLst>
        </pc:picChg>
        <pc:picChg chg="add mod">
          <ac:chgData name="Hsu David" userId="037826f5a7f235e0" providerId="LiveId" clId="{136E29D1-8057-4046-B5C2-9B9FCC4B8105}" dt="2019-11-26T04:07:26.453" v="1291" actId="1076"/>
          <ac:picMkLst>
            <pc:docMk/>
            <pc:sldMk cId="1543244367" sldId="277"/>
            <ac:picMk id="7" creationId="{71E5FBE0-3FCD-4C0E-ABC0-06959C433FCD}"/>
          </ac:picMkLst>
        </pc:picChg>
      </pc:sldChg>
      <pc:sldChg chg="addSp delSp modSp add">
        <pc:chgData name="Hsu David" userId="037826f5a7f235e0" providerId="LiveId" clId="{136E29D1-8057-4046-B5C2-9B9FCC4B8105}" dt="2019-11-26T04:13:23.028" v="1401" actId="478"/>
        <pc:sldMkLst>
          <pc:docMk/>
          <pc:sldMk cId="2866766596" sldId="278"/>
        </pc:sldMkLst>
        <pc:spChg chg="mod">
          <ac:chgData name="Hsu David" userId="037826f5a7f235e0" providerId="LiveId" clId="{136E29D1-8057-4046-B5C2-9B9FCC4B8105}" dt="2019-11-26T04:09:22.385" v="1330" actId="20577"/>
          <ac:spMkLst>
            <pc:docMk/>
            <pc:sldMk cId="2866766596" sldId="278"/>
            <ac:spMk id="2" creationId="{7DC51965-3B55-4A2C-8171-E572382DD444}"/>
          </ac:spMkLst>
        </pc:spChg>
        <pc:spChg chg="mod">
          <ac:chgData name="Hsu David" userId="037826f5a7f235e0" providerId="LiveId" clId="{136E29D1-8057-4046-B5C2-9B9FCC4B8105}" dt="2019-11-26T04:09:39.872" v="1371" actId="5793"/>
          <ac:spMkLst>
            <pc:docMk/>
            <pc:sldMk cId="2866766596" sldId="278"/>
            <ac:spMk id="3" creationId="{7E658B3D-20B6-435E-B15B-C0553C4AE19F}"/>
          </ac:spMkLst>
        </pc:spChg>
        <pc:spChg chg="del mod topLvl">
          <ac:chgData name="Hsu David" userId="037826f5a7f235e0" providerId="LiveId" clId="{136E29D1-8057-4046-B5C2-9B9FCC4B8105}" dt="2019-11-26T04:13:23.028" v="1401" actId="478"/>
          <ac:spMkLst>
            <pc:docMk/>
            <pc:sldMk cId="2866766596" sldId="278"/>
            <ac:spMk id="10" creationId="{E1671297-9C63-453C-A5D2-CFD1F385811E}"/>
          </ac:spMkLst>
        </pc:spChg>
        <pc:spChg chg="del mod topLvl">
          <ac:chgData name="Hsu David" userId="037826f5a7f235e0" providerId="LiveId" clId="{136E29D1-8057-4046-B5C2-9B9FCC4B8105}" dt="2019-11-26T04:13:23.028" v="1401" actId="478"/>
          <ac:spMkLst>
            <pc:docMk/>
            <pc:sldMk cId="2866766596" sldId="278"/>
            <ac:spMk id="11" creationId="{7A1F36B7-A06B-4960-AA4B-FE443E7A6CCB}"/>
          </ac:spMkLst>
        </pc:spChg>
        <pc:spChg chg="del mod topLvl">
          <ac:chgData name="Hsu David" userId="037826f5a7f235e0" providerId="LiveId" clId="{136E29D1-8057-4046-B5C2-9B9FCC4B8105}" dt="2019-11-26T04:13:23.028" v="1401" actId="478"/>
          <ac:spMkLst>
            <pc:docMk/>
            <pc:sldMk cId="2866766596" sldId="278"/>
            <ac:spMk id="12" creationId="{12009DF7-C1D7-4BD7-96B0-E5AE25AB3ABF}"/>
          </ac:spMkLst>
        </pc:spChg>
        <pc:spChg chg="del mod topLvl">
          <ac:chgData name="Hsu David" userId="037826f5a7f235e0" providerId="LiveId" clId="{136E29D1-8057-4046-B5C2-9B9FCC4B8105}" dt="2019-11-26T04:13:23.028" v="1401" actId="478"/>
          <ac:spMkLst>
            <pc:docMk/>
            <pc:sldMk cId="2866766596" sldId="278"/>
            <ac:spMk id="13" creationId="{05B316B6-AB3C-47EA-AB7B-3739AA6FF267}"/>
          </ac:spMkLst>
        </pc:spChg>
        <pc:spChg chg="del mod topLvl">
          <ac:chgData name="Hsu David" userId="037826f5a7f235e0" providerId="LiveId" clId="{136E29D1-8057-4046-B5C2-9B9FCC4B8105}" dt="2019-11-26T04:13:23.028" v="1401" actId="478"/>
          <ac:spMkLst>
            <pc:docMk/>
            <pc:sldMk cId="2866766596" sldId="278"/>
            <ac:spMk id="14" creationId="{80F95451-A1A6-4BA1-90F1-6EC038360F9D}"/>
          </ac:spMkLst>
        </pc:spChg>
        <pc:spChg chg="del mod topLvl">
          <ac:chgData name="Hsu David" userId="037826f5a7f235e0" providerId="LiveId" clId="{136E29D1-8057-4046-B5C2-9B9FCC4B8105}" dt="2019-11-26T04:13:23.028" v="1401" actId="478"/>
          <ac:spMkLst>
            <pc:docMk/>
            <pc:sldMk cId="2866766596" sldId="278"/>
            <ac:spMk id="15" creationId="{128B4D44-E3B8-4915-BE56-5456C61E2160}"/>
          </ac:spMkLst>
        </pc:spChg>
        <pc:spChg chg="del mod topLvl">
          <ac:chgData name="Hsu David" userId="037826f5a7f235e0" providerId="LiveId" clId="{136E29D1-8057-4046-B5C2-9B9FCC4B8105}" dt="2019-11-26T04:13:23.028" v="1401" actId="478"/>
          <ac:spMkLst>
            <pc:docMk/>
            <pc:sldMk cId="2866766596" sldId="278"/>
            <ac:spMk id="16" creationId="{F7514C94-9F2A-4AC7-8B63-3138D7E1D38C}"/>
          </ac:spMkLst>
        </pc:spChg>
        <pc:spChg chg="del mod topLvl">
          <ac:chgData name="Hsu David" userId="037826f5a7f235e0" providerId="LiveId" clId="{136E29D1-8057-4046-B5C2-9B9FCC4B8105}" dt="2019-11-26T04:13:23.028" v="1401" actId="478"/>
          <ac:spMkLst>
            <pc:docMk/>
            <pc:sldMk cId="2866766596" sldId="278"/>
            <ac:spMk id="18" creationId="{8869620F-7CF1-459E-891C-FCD333FF2EE2}"/>
          </ac:spMkLst>
        </pc:spChg>
        <pc:spChg chg="del mod topLvl">
          <ac:chgData name="Hsu David" userId="037826f5a7f235e0" providerId="LiveId" clId="{136E29D1-8057-4046-B5C2-9B9FCC4B8105}" dt="2019-11-26T04:13:23.028" v="1401" actId="478"/>
          <ac:spMkLst>
            <pc:docMk/>
            <pc:sldMk cId="2866766596" sldId="278"/>
            <ac:spMk id="20" creationId="{6F672B7E-A33B-44EF-BECE-CE2F92A425ED}"/>
          </ac:spMkLst>
        </pc:spChg>
        <pc:spChg chg="del mod topLvl">
          <ac:chgData name="Hsu David" userId="037826f5a7f235e0" providerId="LiveId" clId="{136E29D1-8057-4046-B5C2-9B9FCC4B8105}" dt="2019-11-26T04:13:23.028" v="1401" actId="478"/>
          <ac:spMkLst>
            <pc:docMk/>
            <pc:sldMk cId="2866766596" sldId="278"/>
            <ac:spMk id="21" creationId="{EACF8901-A77A-4ACA-BA34-E38D2D58D81C}"/>
          </ac:spMkLst>
        </pc:spChg>
        <pc:grpChg chg="add del">
          <ac:chgData name="Hsu David" userId="037826f5a7f235e0" providerId="LiveId" clId="{136E29D1-8057-4046-B5C2-9B9FCC4B8105}" dt="2019-11-26T04:13:18.989" v="1400" actId="165"/>
          <ac:grpSpMkLst>
            <pc:docMk/>
            <pc:sldMk cId="2866766596" sldId="278"/>
            <ac:grpSpMk id="8" creationId="{B5AA78B6-9A3B-48DA-856C-EF5439B7716B}"/>
          </ac:grpSpMkLst>
        </pc:grpChg>
        <pc:picChg chg="add del mod">
          <ac:chgData name="Hsu David" userId="037826f5a7f235e0" providerId="LiveId" clId="{136E29D1-8057-4046-B5C2-9B9FCC4B8105}" dt="2019-11-26T04:13:14.067" v="1398" actId="478"/>
          <ac:picMkLst>
            <pc:docMk/>
            <pc:sldMk cId="2866766596" sldId="278"/>
            <ac:picMk id="6" creationId="{5A3B09F2-87AE-47E4-A916-642A6C5AD1E4}"/>
          </ac:picMkLst>
        </pc:picChg>
        <pc:picChg chg="del">
          <ac:chgData name="Hsu David" userId="037826f5a7f235e0" providerId="LiveId" clId="{136E29D1-8057-4046-B5C2-9B9FCC4B8105}" dt="2019-11-26T04:09:26.596" v="1331" actId="478"/>
          <ac:picMkLst>
            <pc:docMk/>
            <pc:sldMk cId="2866766596" sldId="278"/>
            <ac:picMk id="7" creationId="{71E5FBE0-3FCD-4C0E-ABC0-06959C433FCD}"/>
          </ac:picMkLst>
        </pc:picChg>
        <pc:picChg chg="mod topLvl">
          <ac:chgData name="Hsu David" userId="037826f5a7f235e0" providerId="LiveId" clId="{136E29D1-8057-4046-B5C2-9B9FCC4B8105}" dt="2019-11-26T04:13:18.989" v="1400" actId="165"/>
          <ac:picMkLst>
            <pc:docMk/>
            <pc:sldMk cId="2866766596" sldId="278"/>
            <ac:picMk id="9" creationId="{8051086F-9F9E-4885-B4BB-A7C03DEB195B}"/>
          </ac:picMkLst>
        </pc:picChg>
        <pc:cxnChg chg="del mod topLvl">
          <ac:chgData name="Hsu David" userId="037826f5a7f235e0" providerId="LiveId" clId="{136E29D1-8057-4046-B5C2-9B9FCC4B8105}" dt="2019-11-26T04:13:23.028" v="1401" actId="478"/>
          <ac:cxnSpMkLst>
            <pc:docMk/>
            <pc:sldMk cId="2866766596" sldId="278"/>
            <ac:cxnSpMk id="17" creationId="{AF74D2F1-6495-45FE-8018-DC3110655AD5}"/>
          </ac:cxnSpMkLst>
        </pc:cxnChg>
        <pc:cxnChg chg="del mod topLvl">
          <ac:chgData name="Hsu David" userId="037826f5a7f235e0" providerId="LiveId" clId="{136E29D1-8057-4046-B5C2-9B9FCC4B8105}" dt="2019-11-26T04:13:23.028" v="1401" actId="478"/>
          <ac:cxnSpMkLst>
            <pc:docMk/>
            <pc:sldMk cId="2866766596" sldId="278"/>
            <ac:cxnSpMk id="19" creationId="{F3136C7C-7C91-4E0D-BBB4-21F0C980A7D4}"/>
          </ac:cxnSpMkLst>
        </pc:cxnChg>
        <pc:cxnChg chg="del mod topLvl">
          <ac:chgData name="Hsu David" userId="037826f5a7f235e0" providerId="LiveId" clId="{136E29D1-8057-4046-B5C2-9B9FCC4B8105}" dt="2019-11-26T04:13:23.028" v="1401" actId="478"/>
          <ac:cxnSpMkLst>
            <pc:docMk/>
            <pc:sldMk cId="2866766596" sldId="278"/>
            <ac:cxnSpMk id="22" creationId="{31D85D88-4E5C-43B1-B5DA-C7BCBD33D503}"/>
          </ac:cxnSpMkLst>
        </pc:cxnChg>
        <pc:cxnChg chg="del mod topLvl">
          <ac:chgData name="Hsu David" userId="037826f5a7f235e0" providerId="LiveId" clId="{136E29D1-8057-4046-B5C2-9B9FCC4B8105}" dt="2019-11-26T04:13:23.028" v="1401" actId="478"/>
          <ac:cxnSpMkLst>
            <pc:docMk/>
            <pc:sldMk cId="2866766596" sldId="278"/>
            <ac:cxnSpMk id="23" creationId="{4D5DCAA8-6A0F-421C-A025-6C270FCC64C5}"/>
          </ac:cxnSpMkLst>
        </pc:cxnChg>
      </pc:sldChg>
      <pc:sldChg chg="add del">
        <pc:chgData name="Hsu David" userId="037826f5a7f235e0" providerId="LiveId" clId="{136E29D1-8057-4046-B5C2-9B9FCC4B8105}" dt="2019-11-26T04:09:43.717" v="1373" actId="2696"/>
        <pc:sldMkLst>
          <pc:docMk/>
          <pc:sldMk cId="811889719" sldId="279"/>
        </pc:sldMkLst>
      </pc:sldChg>
      <pc:sldChg chg="addSp delSp modSp add ord">
        <pc:chgData name="Hsu David" userId="037826f5a7f235e0" providerId="LiveId" clId="{136E29D1-8057-4046-B5C2-9B9FCC4B8105}" dt="2019-11-26T07:49:17.780" v="3016" actId="20577"/>
        <pc:sldMkLst>
          <pc:docMk/>
          <pc:sldMk cId="2079186322" sldId="279"/>
        </pc:sldMkLst>
        <pc:spChg chg="mod">
          <ac:chgData name="Hsu David" userId="037826f5a7f235e0" providerId="LiveId" clId="{136E29D1-8057-4046-B5C2-9B9FCC4B8105}" dt="2019-11-26T07:49:17.780" v="3016" actId="20577"/>
          <ac:spMkLst>
            <pc:docMk/>
            <pc:sldMk cId="2079186322" sldId="279"/>
            <ac:spMk id="3" creationId="{7E658B3D-20B6-435E-B15B-C0553C4AE19F}"/>
          </ac:spMkLst>
        </pc:spChg>
        <pc:spChg chg="mod">
          <ac:chgData name="Hsu David" userId="037826f5a7f235e0" providerId="LiveId" clId="{136E29D1-8057-4046-B5C2-9B9FCC4B8105}" dt="2019-11-26T04:15:47.482" v="1508" actId="14100"/>
          <ac:spMkLst>
            <pc:docMk/>
            <pc:sldMk cId="2079186322" sldId="279"/>
            <ac:spMk id="9" creationId="{58900C61-7E7F-411E-9A12-DAF989F252CB}"/>
          </ac:spMkLst>
        </pc:spChg>
        <pc:spChg chg="mod">
          <ac:chgData name="Hsu David" userId="037826f5a7f235e0" providerId="LiveId" clId="{136E29D1-8057-4046-B5C2-9B9FCC4B8105}" dt="2019-11-26T04:18:23.958" v="1710" actId="14100"/>
          <ac:spMkLst>
            <pc:docMk/>
            <pc:sldMk cId="2079186322" sldId="279"/>
            <ac:spMk id="10" creationId="{56A70AA7-75EE-489E-A9D2-111C56A2DFAA}"/>
          </ac:spMkLst>
        </pc:spChg>
        <pc:spChg chg="mod">
          <ac:chgData name="Hsu David" userId="037826f5a7f235e0" providerId="LiveId" clId="{136E29D1-8057-4046-B5C2-9B9FCC4B8105}" dt="2019-11-26T04:19:03.155" v="1728" actId="1037"/>
          <ac:spMkLst>
            <pc:docMk/>
            <pc:sldMk cId="2079186322" sldId="279"/>
            <ac:spMk id="11" creationId="{2AD57A59-CD7E-408F-9F56-4CF762FBA319}"/>
          </ac:spMkLst>
        </pc:spChg>
        <pc:spChg chg="mod">
          <ac:chgData name="Hsu David" userId="037826f5a7f235e0" providerId="LiveId" clId="{136E29D1-8057-4046-B5C2-9B9FCC4B8105}" dt="2019-11-26T04:18:45.062" v="1713" actId="14100"/>
          <ac:spMkLst>
            <pc:docMk/>
            <pc:sldMk cId="2079186322" sldId="279"/>
            <ac:spMk id="12" creationId="{77FECE23-C4A4-4113-BB8B-DFA711F5AEB4}"/>
          </ac:spMkLst>
        </pc:spChg>
        <pc:spChg chg="mod">
          <ac:chgData name="Hsu David" userId="037826f5a7f235e0" providerId="LiveId" clId="{136E29D1-8057-4046-B5C2-9B9FCC4B8105}" dt="2019-11-26T04:16:20.663" v="1523" actId="1035"/>
          <ac:spMkLst>
            <pc:docMk/>
            <pc:sldMk cId="2079186322" sldId="279"/>
            <ac:spMk id="13" creationId="{3832C9EE-EB57-4874-AE57-AC7283146191}"/>
          </ac:spMkLst>
        </pc:spChg>
        <pc:spChg chg="del">
          <ac:chgData name="Hsu David" userId="037826f5a7f235e0" providerId="LiveId" clId="{136E29D1-8057-4046-B5C2-9B9FCC4B8105}" dt="2019-11-26T04:16:41.162" v="1532" actId="478"/>
          <ac:spMkLst>
            <pc:docMk/>
            <pc:sldMk cId="2079186322" sldId="279"/>
            <ac:spMk id="14" creationId="{D536639B-9CBB-4A78-96F9-EED1714F6FF2}"/>
          </ac:spMkLst>
        </pc:spChg>
        <pc:spChg chg="del mod">
          <ac:chgData name="Hsu David" userId="037826f5a7f235e0" providerId="LiveId" clId="{136E29D1-8057-4046-B5C2-9B9FCC4B8105}" dt="2019-11-26T04:18:54.497" v="1714" actId="478"/>
          <ac:spMkLst>
            <pc:docMk/>
            <pc:sldMk cId="2079186322" sldId="279"/>
            <ac:spMk id="15" creationId="{3541AFCD-35EC-401E-8ECA-847D54AAF76B}"/>
          </ac:spMkLst>
        </pc:spChg>
        <pc:spChg chg="del">
          <ac:chgData name="Hsu David" userId="037826f5a7f235e0" providerId="LiveId" clId="{136E29D1-8057-4046-B5C2-9B9FCC4B8105}" dt="2019-11-26T04:17:46.521" v="1701" actId="478"/>
          <ac:spMkLst>
            <pc:docMk/>
            <pc:sldMk cId="2079186322" sldId="279"/>
            <ac:spMk id="17" creationId="{1E4C6231-1E2D-42FC-BFE5-39996181880E}"/>
          </ac:spMkLst>
        </pc:spChg>
        <pc:spChg chg="del">
          <ac:chgData name="Hsu David" userId="037826f5a7f235e0" providerId="LiveId" clId="{136E29D1-8057-4046-B5C2-9B9FCC4B8105}" dt="2019-11-26T04:17:54.366" v="1704" actId="478"/>
          <ac:spMkLst>
            <pc:docMk/>
            <pc:sldMk cId="2079186322" sldId="279"/>
            <ac:spMk id="19" creationId="{601934D5-6661-464B-B639-D5E350C342AF}"/>
          </ac:spMkLst>
        </pc:spChg>
        <pc:spChg chg="del">
          <ac:chgData name="Hsu David" userId="037826f5a7f235e0" providerId="LiveId" clId="{136E29D1-8057-4046-B5C2-9B9FCC4B8105}" dt="2019-11-26T04:16:02.898" v="1511" actId="478"/>
          <ac:spMkLst>
            <pc:docMk/>
            <pc:sldMk cId="2079186322" sldId="279"/>
            <ac:spMk id="20" creationId="{09F1E1F5-1D8D-4F6E-B85D-5009F58E5F03}"/>
          </ac:spMkLst>
        </pc:spChg>
        <pc:spChg chg="add mod">
          <ac:chgData name="Hsu David" userId="037826f5a7f235e0" providerId="LiveId" clId="{136E29D1-8057-4046-B5C2-9B9FCC4B8105}" dt="2019-11-26T04:16:33.556" v="1531" actId="1038"/>
          <ac:spMkLst>
            <pc:docMk/>
            <pc:sldMk cId="2079186322" sldId="279"/>
            <ac:spMk id="23" creationId="{90BC12CB-221D-4E6D-BDE2-A7CFD12AF4E8}"/>
          </ac:spMkLst>
        </pc:spChg>
        <pc:spChg chg="add mod">
          <ac:chgData name="Hsu David" userId="037826f5a7f235e0" providerId="LiveId" clId="{136E29D1-8057-4046-B5C2-9B9FCC4B8105}" dt="2019-11-26T04:17:01.101" v="1631" actId="1037"/>
          <ac:spMkLst>
            <pc:docMk/>
            <pc:sldMk cId="2079186322" sldId="279"/>
            <ac:spMk id="24" creationId="{750B7B20-AB13-434A-8B77-3BCED740CD77}"/>
          </ac:spMkLst>
        </pc:spChg>
        <pc:spChg chg="add mod">
          <ac:chgData name="Hsu David" userId="037826f5a7f235e0" providerId="LiveId" clId="{136E29D1-8057-4046-B5C2-9B9FCC4B8105}" dt="2019-11-26T04:17:16.127" v="1695" actId="1038"/>
          <ac:spMkLst>
            <pc:docMk/>
            <pc:sldMk cId="2079186322" sldId="279"/>
            <ac:spMk id="25" creationId="{C4CE6F7B-11C6-4608-87D9-9538A8A9F666}"/>
          </ac:spMkLst>
        </pc:spChg>
        <pc:spChg chg="add mod">
          <ac:chgData name="Hsu David" userId="037826f5a7f235e0" providerId="LiveId" clId="{136E29D1-8057-4046-B5C2-9B9FCC4B8105}" dt="2019-11-26T04:17:31.161" v="1699" actId="14100"/>
          <ac:spMkLst>
            <pc:docMk/>
            <pc:sldMk cId="2079186322" sldId="279"/>
            <ac:spMk id="26" creationId="{0C8DC1E7-2499-4174-8A97-D52C22ABB183}"/>
          </ac:spMkLst>
        </pc:spChg>
        <pc:grpChg chg="add mod ord">
          <ac:chgData name="Hsu David" userId="037826f5a7f235e0" providerId="LiveId" clId="{136E29D1-8057-4046-B5C2-9B9FCC4B8105}" dt="2019-11-26T04:17:51.252" v="1703" actId="1076"/>
          <ac:grpSpMkLst>
            <pc:docMk/>
            <pc:sldMk cId="2079186322" sldId="279"/>
            <ac:grpSpMk id="7" creationId="{865CAA32-C415-43FA-82A9-02A8CB033AA7}"/>
          </ac:grpSpMkLst>
        </pc:grpChg>
        <pc:picChg chg="del">
          <ac:chgData name="Hsu David" userId="037826f5a7f235e0" providerId="LiveId" clId="{136E29D1-8057-4046-B5C2-9B9FCC4B8105}" dt="2019-11-26T04:13:05.363" v="1397" actId="478"/>
          <ac:picMkLst>
            <pc:docMk/>
            <pc:sldMk cId="2079186322" sldId="279"/>
            <ac:picMk id="6" creationId="{5A3B09F2-87AE-47E4-A916-642A6C5AD1E4}"/>
          </ac:picMkLst>
        </pc:picChg>
        <pc:picChg chg="mod">
          <ac:chgData name="Hsu David" userId="037826f5a7f235e0" providerId="LiveId" clId="{136E29D1-8057-4046-B5C2-9B9FCC4B8105}" dt="2019-11-26T04:18:14.597" v="1708" actId="1076"/>
          <ac:picMkLst>
            <pc:docMk/>
            <pc:sldMk cId="2079186322" sldId="279"/>
            <ac:picMk id="8" creationId="{0A24EBEC-491B-4B02-8CED-7DA6C783B160}"/>
          </ac:picMkLst>
        </pc:picChg>
        <pc:cxnChg chg="del">
          <ac:chgData name="Hsu David" userId="037826f5a7f235e0" providerId="LiveId" clId="{136E29D1-8057-4046-B5C2-9B9FCC4B8105}" dt="2019-11-26T04:17:41.201" v="1700" actId="478"/>
          <ac:cxnSpMkLst>
            <pc:docMk/>
            <pc:sldMk cId="2079186322" sldId="279"/>
            <ac:cxnSpMk id="16" creationId="{52CD0873-09B4-4F34-9F3D-674537D31F2C}"/>
          </ac:cxnSpMkLst>
        </pc:cxnChg>
        <pc:cxnChg chg="del">
          <ac:chgData name="Hsu David" userId="037826f5a7f235e0" providerId="LiveId" clId="{136E29D1-8057-4046-B5C2-9B9FCC4B8105}" dt="2019-11-26T04:17:57.704" v="1705" actId="478"/>
          <ac:cxnSpMkLst>
            <pc:docMk/>
            <pc:sldMk cId="2079186322" sldId="279"/>
            <ac:cxnSpMk id="18" creationId="{E68EF8B9-0E73-4D37-ACFD-D4ACDE57C130}"/>
          </ac:cxnSpMkLst>
        </pc:cxnChg>
        <pc:cxnChg chg="del">
          <ac:chgData name="Hsu David" userId="037826f5a7f235e0" providerId="LiveId" clId="{136E29D1-8057-4046-B5C2-9B9FCC4B8105}" dt="2019-11-26T04:15:53.277" v="1509" actId="478"/>
          <ac:cxnSpMkLst>
            <pc:docMk/>
            <pc:sldMk cId="2079186322" sldId="279"/>
            <ac:cxnSpMk id="21" creationId="{2D6BEB60-0FC7-477D-AACD-ABEFF76C33BB}"/>
          </ac:cxnSpMkLst>
        </pc:cxnChg>
        <pc:cxnChg chg="del">
          <ac:chgData name="Hsu David" userId="037826f5a7f235e0" providerId="LiveId" clId="{136E29D1-8057-4046-B5C2-9B9FCC4B8105}" dt="2019-11-26T04:15:59.500" v="1510" actId="478"/>
          <ac:cxnSpMkLst>
            <pc:docMk/>
            <pc:sldMk cId="2079186322" sldId="279"/>
            <ac:cxnSpMk id="22" creationId="{0FD597DE-9259-4483-9BA2-EEC0A42390B5}"/>
          </ac:cxnSpMkLst>
        </pc:cxnChg>
      </pc:sldChg>
      <pc:sldChg chg="modSp add ord">
        <pc:chgData name="Hsu David" userId="037826f5a7f235e0" providerId="LiveId" clId="{136E29D1-8057-4046-B5C2-9B9FCC4B8105}" dt="2019-11-26T07:49:07.783" v="3003" actId="20577"/>
        <pc:sldMkLst>
          <pc:docMk/>
          <pc:sldMk cId="2918996871" sldId="280"/>
        </pc:sldMkLst>
        <pc:spChg chg="mod">
          <ac:chgData name="Hsu David" userId="037826f5a7f235e0" providerId="LiveId" clId="{136E29D1-8057-4046-B5C2-9B9FCC4B8105}" dt="2019-11-26T07:49:07.783" v="3003" actId="20577"/>
          <ac:spMkLst>
            <pc:docMk/>
            <pc:sldMk cId="2918996871" sldId="280"/>
            <ac:spMk id="3" creationId="{7E658B3D-20B6-435E-B15B-C0553C4AE19F}"/>
          </ac:spMkLst>
        </pc:spChg>
      </pc:sldChg>
      <pc:sldChg chg="addSp modSp add">
        <pc:chgData name="Hsu David" userId="037826f5a7f235e0" providerId="LiveId" clId="{136E29D1-8057-4046-B5C2-9B9FCC4B8105}" dt="2019-11-26T04:24:04.595" v="2014" actId="14100"/>
        <pc:sldMkLst>
          <pc:docMk/>
          <pc:sldMk cId="3743987916" sldId="281"/>
        </pc:sldMkLst>
        <pc:spChg chg="mod">
          <ac:chgData name="Hsu David" userId="037826f5a7f235e0" providerId="LiveId" clId="{136E29D1-8057-4046-B5C2-9B9FCC4B8105}" dt="2019-11-26T04:23:37.282" v="2009" actId="20577"/>
          <ac:spMkLst>
            <pc:docMk/>
            <pc:sldMk cId="3743987916" sldId="281"/>
            <ac:spMk id="3" creationId="{7E658B3D-20B6-435E-B15B-C0553C4AE19F}"/>
          </ac:spMkLst>
        </pc:spChg>
        <pc:grpChg chg="add mod">
          <ac:chgData name="Hsu David" userId="037826f5a7f235e0" providerId="LiveId" clId="{136E29D1-8057-4046-B5C2-9B9FCC4B8105}" dt="2019-11-26T04:24:04.595" v="2014" actId="14100"/>
          <ac:grpSpMkLst>
            <pc:docMk/>
            <pc:sldMk cId="3743987916" sldId="281"/>
            <ac:grpSpMk id="6" creationId="{071DC5C3-B3E8-482F-A1DA-1AAAE5037E6E}"/>
          </ac:grpSpMkLst>
        </pc:grpChg>
      </pc:sldChg>
      <pc:sldChg chg="add del">
        <pc:chgData name="Hsu David" userId="037826f5a7f235e0" providerId="LiveId" clId="{136E29D1-8057-4046-B5C2-9B9FCC4B8105}" dt="2019-11-26T04:21:55.152" v="1835" actId="2696"/>
        <pc:sldMkLst>
          <pc:docMk/>
          <pc:sldMk cId="1624167744" sldId="282"/>
        </pc:sldMkLst>
      </pc:sldChg>
      <pc:sldChg chg="addSp modSp add">
        <pc:chgData name="Hsu David" userId="037826f5a7f235e0" providerId="LiveId" clId="{136E29D1-8057-4046-B5C2-9B9FCC4B8105}" dt="2019-11-26T04:31:06.723" v="2645" actId="1038"/>
        <pc:sldMkLst>
          <pc:docMk/>
          <pc:sldMk cId="1929813069" sldId="282"/>
        </pc:sldMkLst>
        <pc:spChg chg="mod">
          <ac:chgData name="Hsu David" userId="037826f5a7f235e0" providerId="LiveId" clId="{136E29D1-8057-4046-B5C2-9B9FCC4B8105}" dt="2019-11-26T04:22:59.585" v="1937" actId="20577"/>
          <ac:spMkLst>
            <pc:docMk/>
            <pc:sldMk cId="1929813069" sldId="282"/>
            <ac:spMk id="3" creationId="{7E658B3D-20B6-435E-B15B-C0553C4AE19F}"/>
          </ac:spMkLst>
        </pc:spChg>
        <pc:picChg chg="add mod">
          <ac:chgData name="Hsu David" userId="037826f5a7f235e0" providerId="LiveId" clId="{136E29D1-8057-4046-B5C2-9B9FCC4B8105}" dt="2019-11-26T04:31:06.723" v="2645" actId="1038"/>
          <ac:picMkLst>
            <pc:docMk/>
            <pc:sldMk cId="1929813069" sldId="282"/>
            <ac:picMk id="6" creationId="{0FCDCE60-2242-4E52-8680-BAC39CD9D86F}"/>
          </ac:picMkLst>
        </pc:picChg>
        <pc:picChg chg="add mod">
          <ac:chgData name="Hsu David" userId="037826f5a7f235e0" providerId="LiveId" clId="{136E29D1-8057-4046-B5C2-9B9FCC4B8105}" dt="2019-11-26T04:31:06.723" v="2645" actId="1038"/>
          <ac:picMkLst>
            <pc:docMk/>
            <pc:sldMk cId="1929813069" sldId="282"/>
            <ac:picMk id="7" creationId="{30177CAE-8F9A-461D-8DAD-3D7A2D41A6B9}"/>
          </ac:picMkLst>
        </pc:picChg>
      </pc:sldChg>
      <pc:sldChg chg="modSp add">
        <pc:chgData name="Hsu David" userId="037826f5a7f235e0" providerId="LiveId" clId="{136E29D1-8057-4046-B5C2-9B9FCC4B8105}" dt="2019-11-26T04:30:19.296" v="2603" actId="20577"/>
        <pc:sldMkLst>
          <pc:docMk/>
          <pc:sldMk cId="1013105514" sldId="283"/>
        </pc:sldMkLst>
        <pc:spChg chg="mod">
          <ac:chgData name="Hsu David" userId="037826f5a7f235e0" providerId="LiveId" clId="{136E29D1-8057-4046-B5C2-9B9FCC4B8105}" dt="2019-11-26T04:30:19.296" v="2603" actId="20577"/>
          <ac:spMkLst>
            <pc:docMk/>
            <pc:sldMk cId="1013105514" sldId="283"/>
            <ac:spMk id="2" creationId="{7DC51965-3B55-4A2C-8171-E572382DD444}"/>
          </ac:spMkLst>
        </pc:spChg>
        <pc:spChg chg="mod">
          <ac:chgData name="Hsu David" userId="037826f5a7f235e0" providerId="LiveId" clId="{136E29D1-8057-4046-B5C2-9B9FCC4B8105}" dt="2019-11-26T04:29:48.566" v="2578" actId="20577"/>
          <ac:spMkLst>
            <pc:docMk/>
            <pc:sldMk cId="1013105514" sldId="283"/>
            <ac:spMk id="3" creationId="{7E658B3D-20B6-435E-B15B-C0553C4AE19F}"/>
          </ac:spMkLst>
        </pc:spChg>
      </pc:sldChg>
      <pc:sldChg chg="addSp delSp modSp add">
        <pc:chgData name="Hsu David" userId="037826f5a7f235e0" providerId="LiveId" clId="{136E29D1-8057-4046-B5C2-9B9FCC4B8105}" dt="2019-11-26T04:31:31.565" v="2651" actId="1038"/>
        <pc:sldMkLst>
          <pc:docMk/>
          <pc:sldMk cId="2564919849" sldId="284"/>
        </pc:sldMkLst>
        <pc:picChg chg="del">
          <ac:chgData name="Hsu David" userId="037826f5a7f235e0" providerId="LiveId" clId="{136E29D1-8057-4046-B5C2-9B9FCC4B8105}" dt="2019-11-26T04:31:29.883" v="2650" actId="478"/>
          <ac:picMkLst>
            <pc:docMk/>
            <pc:sldMk cId="2564919849" sldId="284"/>
            <ac:picMk id="6" creationId="{0FCDCE60-2242-4E52-8680-BAC39CD9D86F}"/>
          </ac:picMkLst>
        </pc:picChg>
        <pc:picChg chg="add mod ord">
          <ac:chgData name="Hsu David" userId="037826f5a7f235e0" providerId="LiveId" clId="{136E29D1-8057-4046-B5C2-9B9FCC4B8105}" dt="2019-11-26T04:31:31.565" v="2651" actId="1038"/>
          <ac:picMkLst>
            <pc:docMk/>
            <pc:sldMk cId="2564919849" sldId="284"/>
            <ac:picMk id="8" creationId="{D8B2706C-0570-41DF-B34C-0A49E9ADEF38}"/>
          </ac:picMkLst>
        </pc:picChg>
      </pc:sldChg>
      <pc:sldChg chg="addSp modSp add ord">
        <pc:chgData name="Hsu David" userId="037826f5a7f235e0" providerId="LiveId" clId="{136E29D1-8057-4046-B5C2-9B9FCC4B8105}" dt="2019-11-26T04:39:08.714" v="2952"/>
        <pc:sldMkLst>
          <pc:docMk/>
          <pc:sldMk cId="2429405336" sldId="285"/>
        </pc:sldMkLst>
        <pc:spChg chg="mod">
          <ac:chgData name="Hsu David" userId="037826f5a7f235e0" providerId="LiveId" clId="{136E29D1-8057-4046-B5C2-9B9FCC4B8105}" dt="2019-11-26T04:38:48.459" v="2950" actId="20577"/>
          <ac:spMkLst>
            <pc:docMk/>
            <pc:sldMk cId="2429405336" sldId="285"/>
            <ac:spMk id="3" creationId="{7E658B3D-20B6-435E-B15B-C0553C4AE19F}"/>
          </ac:spMkLst>
        </pc:spChg>
        <pc:picChg chg="add mod">
          <ac:chgData name="Hsu David" userId="037826f5a7f235e0" providerId="LiveId" clId="{136E29D1-8057-4046-B5C2-9B9FCC4B8105}" dt="2019-11-26T04:37:46.957" v="2925" actId="1036"/>
          <ac:picMkLst>
            <pc:docMk/>
            <pc:sldMk cId="2429405336" sldId="285"/>
            <ac:picMk id="6" creationId="{AED0B3D3-4C7C-478A-8E50-C78234C2CFE1}"/>
          </ac:picMkLst>
        </pc:picChg>
        <pc:picChg chg="add mod">
          <ac:chgData name="Hsu David" userId="037826f5a7f235e0" providerId="LiveId" clId="{136E29D1-8057-4046-B5C2-9B9FCC4B8105}" dt="2019-11-26T04:37:46.957" v="2925" actId="1036"/>
          <ac:picMkLst>
            <pc:docMk/>
            <pc:sldMk cId="2429405336" sldId="285"/>
            <ac:picMk id="7" creationId="{78665F56-398A-44BB-9E35-250DA1E715A3}"/>
          </ac:picMkLst>
        </pc:picChg>
      </pc:sldChg>
      <pc:sldChg chg="addSp modSp add">
        <pc:chgData name="Hsu David" userId="037826f5a7f235e0" providerId="LiveId" clId="{136E29D1-8057-4046-B5C2-9B9FCC4B8105}" dt="2019-11-26T04:39:53.739" v="2956"/>
        <pc:sldMkLst>
          <pc:docMk/>
          <pc:sldMk cId="1255482936" sldId="286"/>
        </pc:sldMkLst>
        <pc:spChg chg="mod">
          <ac:chgData name="Hsu David" userId="037826f5a7f235e0" providerId="LiveId" clId="{136E29D1-8057-4046-B5C2-9B9FCC4B8105}" dt="2019-11-26T04:39:20.069" v="2955" actId="5793"/>
          <ac:spMkLst>
            <pc:docMk/>
            <pc:sldMk cId="1255482936" sldId="286"/>
            <ac:spMk id="3" creationId="{7E658B3D-20B6-435E-B15B-C0553C4AE19F}"/>
          </ac:spMkLst>
        </pc:spChg>
        <pc:picChg chg="add">
          <ac:chgData name="Hsu David" userId="037826f5a7f235e0" providerId="LiveId" clId="{136E29D1-8057-4046-B5C2-9B9FCC4B8105}" dt="2019-11-26T04:39:53.739" v="2956"/>
          <ac:picMkLst>
            <pc:docMk/>
            <pc:sldMk cId="1255482936" sldId="286"/>
            <ac:picMk id="6" creationId="{1C5C9640-61C2-4F46-9AC9-181EA8D72B09}"/>
          </ac:picMkLst>
        </pc:picChg>
        <pc:picChg chg="add">
          <ac:chgData name="Hsu David" userId="037826f5a7f235e0" providerId="LiveId" clId="{136E29D1-8057-4046-B5C2-9B9FCC4B8105}" dt="2019-11-26T04:39:53.739" v="2956"/>
          <ac:picMkLst>
            <pc:docMk/>
            <pc:sldMk cId="1255482936" sldId="286"/>
            <ac:picMk id="7" creationId="{F7F1B39C-A455-49F1-89A5-57D45D07408F}"/>
          </ac:picMkLst>
        </pc:picChg>
      </pc:sldChg>
      <pc:sldChg chg="addSp modSp add ord">
        <pc:chgData name="Hsu David" userId="037826f5a7f235e0" providerId="LiveId" clId="{136E29D1-8057-4046-B5C2-9B9FCC4B8105}" dt="2019-11-26T04:40:50.145" v="2964" actId="1076"/>
        <pc:sldMkLst>
          <pc:docMk/>
          <pc:sldMk cId="4065457897" sldId="287"/>
        </pc:sldMkLst>
        <pc:spChg chg="mod">
          <ac:chgData name="Hsu David" userId="037826f5a7f235e0" providerId="LiveId" clId="{136E29D1-8057-4046-B5C2-9B9FCC4B8105}" dt="2019-11-26T04:40:27.384" v="2959" actId="20577"/>
          <ac:spMkLst>
            <pc:docMk/>
            <pc:sldMk cId="4065457897" sldId="287"/>
            <ac:spMk id="3" creationId="{7E658B3D-20B6-435E-B15B-C0553C4AE19F}"/>
          </ac:spMkLst>
        </pc:spChg>
        <pc:picChg chg="add mod">
          <ac:chgData name="Hsu David" userId="037826f5a7f235e0" providerId="LiveId" clId="{136E29D1-8057-4046-B5C2-9B9FCC4B8105}" dt="2019-11-26T04:40:50.145" v="2964" actId="1076"/>
          <ac:picMkLst>
            <pc:docMk/>
            <pc:sldMk cId="4065457897" sldId="287"/>
            <ac:picMk id="6" creationId="{612EA9CD-669A-4E50-8F21-C5943C79DA54}"/>
          </ac:picMkLst>
        </pc:picChg>
      </pc:sldChg>
      <pc:sldChg chg="modSp add">
        <pc:chgData name="Hsu David" userId="037826f5a7f235e0" providerId="LiveId" clId="{136E29D1-8057-4046-B5C2-9B9FCC4B8105}" dt="2019-11-26T04:41:28.545" v="2991" actId="122"/>
        <pc:sldMkLst>
          <pc:docMk/>
          <pc:sldMk cId="2754020293" sldId="288"/>
        </pc:sldMkLst>
        <pc:spChg chg="mod">
          <ac:chgData name="Hsu David" userId="037826f5a7f235e0" providerId="LiveId" clId="{136E29D1-8057-4046-B5C2-9B9FCC4B8105}" dt="2019-11-26T04:41:09.328" v="2974" actId="20577"/>
          <ac:spMkLst>
            <pc:docMk/>
            <pc:sldMk cId="2754020293" sldId="288"/>
            <ac:spMk id="2" creationId="{8A89EAE4-5EE9-41CA-8A9C-C15FDEF0E7D2}"/>
          </ac:spMkLst>
        </pc:spChg>
        <pc:spChg chg="mod">
          <ac:chgData name="Hsu David" userId="037826f5a7f235e0" providerId="LiveId" clId="{136E29D1-8057-4046-B5C2-9B9FCC4B8105}" dt="2019-11-26T04:41:28.545" v="2991" actId="122"/>
          <ac:spMkLst>
            <pc:docMk/>
            <pc:sldMk cId="2754020293" sldId="288"/>
            <ac:spMk id="3" creationId="{E658000E-A6A5-4837-A145-6009702FC07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F17B52B-C5ED-49A5-9C37-806B183A4E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D2B6A5A-4F42-4BCD-93B1-A4E6D60701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E79B1-EB1A-4B42-A3E4-97F6A2AA80A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F3921F6-D33B-4745-BF14-3283E0D454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A2C0B90-93AE-4DBA-8E36-098498E89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40671-6790-4FFA-89E8-58798C0B5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18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B22CF-AAB2-4BCD-B4B6-1F2E0A3FEC72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02C15-8439-4650-9275-89E8E467F8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05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舉例第二點：</a:t>
            </a:r>
            <a:r>
              <a:rPr lang="en-US" altLang="zh-TW" dirty="0"/>
              <a:t>5mc</a:t>
            </a:r>
            <a:r>
              <a:rPr lang="zh-TW" altLang="en-US" dirty="0"/>
              <a:t>佔多頭絨泡菌胞嘧啶總量的不少於</a:t>
            </a:r>
            <a:r>
              <a:rPr lang="en-US" altLang="zh-TW" dirty="0"/>
              <a:t>8%</a:t>
            </a:r>
            <a:r>
              <a:rPr lang="zh-TW" altLang="en-US" dirty="0"/>
              <a:t>。 高達 </a:t>
            </a:r>
            <a:r>
              <a:rPr lang="en-US" altLang="zh-TW" dirty="0"/>
              <a:t>75% </a:t>
            </a:r>
            <a:r>
              <a:rPr lang="zh-TW" altLang="en-US" dirty="0"/>
              <a:t>的 </a:t>
            </a:r>
            <a:r>
              <a:rPr lang="en-US" altLang="zh-TW" dirty="0"/>
              <a:t>CpG </a:t>
            </a:r>
            <a:r>
              <a:rPr lang="zh-TW" altLang="en-US" dirty="0"/>
              <a:t>二核苷酸在哺乳動物的體細胞中被甲基化，</a:t>
            </a:r>
            <a:r>
              <a:rPr lang="en-US" altLang="zh-TW" dirty="0"/>
              <a:t>14% </a:t>
            </a:r>
            <a:r>
              <a:rPr lang="zh-TW" altLang="en-US" dirty="0"/>
              <a:t>的胞嘧啶在擬南芥中被甲基化，在大腸桿菌中為 </a:t>
            </a:r>
            <a:r>
              <a:rPr lang="en-US" altLang="zh-TW" dirty="0"/>
              <a:t>2.3%</a:t>
            </a:r>
            <a:r>
              <a:rPr lang="zh-TW" altLang="en-US" dirty="0"/>
              <a:t>，在果蠅中為 </a:t>
            </a:r>
            <a:r>
              <a:rPr lang="en-US" altLang="zh-TW" dirty="0"/>
              <a:t>0.03%</a:t>
            </a:r>
            <a:r>
              <a:rPr lang="zh-TW" altLang="en-US" dirty="0"/>
              <a:t>，在盤基網柄菌中為 </a:t>
            </a:r>
            <a:r>
              <a:rPr lang="en-US" altLang="zh-TW" dirty="0"/>
              <a:t>0.006%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舉例第三點：</a:t>
            </a:r>
            <a:r>
              <a:rPr lang="en-US" altLang="zh-TW" dirty="0"/>
              <a:t>DNA </a:t>
            </a:r>
            <a:r>
              <a:rPr lang="zh-TW" altLang="en-US" dirty="0"/>
              <a:t>甲基化與許多細胞過程有關，如基因組印記、</a:t>
            </a:r>
            <a:r>
              <a:rPr lang="en-US" altLang="zh-TW" dirty="0"/>
              <a:t>X </a:t>
            </a:r>
            <a:r>
              <a:rPr lang="zh-TW" altLang="en-US" dirty="0"/>
              <a:t>染色體失活，也暗示在包括癌症在內的許多疾病中，並作為一個準確的表觀遺傳時鐘來估計組織的年齡以及細胞類型 人類或哺乳動物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815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95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755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CNN </a:t>
            </a:r>
            <a:r>
              <a:rPr lang="en-US" sz="1800" b="0" i="0" u="none" strike="noStrike" baseline="0" dirty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LSTM </a:t>
            </a:r>
            <a:r>
              <a:rPr lang="en-US" sz="1800" b="0" i="0" u="none" strike="noStrike" baseline="0" dirty="0">
                <a:solidFill>
                  <a:srgbClr val="000000"/>
                </a:solidFill>
                <a:sym typeface="Wingdings" panose="05000000000000000000" pitchFamily="2" charset="2"/>
              </a:rPr>
              <a:t> Bi-LSTM 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haris SIL"/>
              </a:rPr>
              <a:t>Feed-forward attentions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haris SIL"/>
                <a:sym typeface="Wingdings" panose="05000000000000000000" pitchFamily="2" charset="2"/>
              </a:rPr>
              <a:t> Loss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haris SIL"/>
                <a:sym typeface="Wingdings" panose="05000000000000000000" pitchFamily="2" charset="2"/>
              </a:rPr>
              <a:t>fn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haris SIL"/>
                <a:sym typeface="Wingdings" panose="05000000000000000000" pitchFamily="2" charset="2"/>
              </a:rPr>
              <a:t>(BCE) </a:t>
            </a:r>
            <a:endParaRPr lang="en-US" sz="1800" b="0" i="0" u="none" strike="noStrike" baseline="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單純</a:t>
            </a:r>
            <a:r>
              <a:rPr lang="en-US" altLang="zh-TW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RNN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會有梯度消失和爆炸的問題，所以要用</a:t>
            </a:r>
            <a:r>
              <a:rPr lang="en-US" altLang="zh-TW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來解</a:t>
            </a:r>
            <a:endParaRPr lang="en-US" altLang="zh-TW" sz="1800" b="0" i="0" u="none" strike="noStrike" baseline="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Attention mechanism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有很多種：包含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self-attention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feed-forward attention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external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attention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double attentions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本論文章是使用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feed-forward attention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，因為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feed-forward attention</a:t>
            </a:r>
            <a:r>
              <a:rPr lang="zh-TW" sz="2800" dirty="0"/>
              <a:t>最初是為了解決 LSTM 中的長期依賴問題。 </a:t>
            </a:r>
            <a:r>
              <a:rPr lang="zh-TW" altLang="en-US" sz="2800" dirty="0"/>
              <a:t>其</a:t>
            </a:r>
            <a:r>
              <a:rPr lang="zh-TW" sz="2800" dirty="0"/>
              <a:t>核心是通過以下公式計算每個時間步隱藏狀態的權重</a:t>
            </a:r>
            <a:endParaRPr lang="en-US" altLang="zh-TW" sz="1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245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dirty="0"/>
                  <a:t>是在</a:t>
                </a:r>
                <a:r>
                  <a:rPr lang="en-US" altLang="zh-TW" dirty="0"/>
                  <a:t>time</a:t>
                </a:r>
                <a:r>
                  <a:rPr lang="zh-TW" altLang="en-US" dirty="0"/>
                  <a:t>等於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時的</a:t>
                </a:r>
                <a:r>
                  <a:rPr lang="en-US" altLang="zh-TW" dirty="0"/>
                  <a:t>hidden</a:t>
                </a:r>
                <a:r>
                  <a:rPr lang="en-US" altLang="zh-TW" baseline="0" dirty="0"/>
                  <a:t> state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baseline="0" dirty="0"/>
                  <a:t>就是一個</a:t>
                </a:r>
                <a:r>
                  <a:rPr lang="en-US" altLang="zh-TW" baseline="0" dirty="0" err="1"/>
                  <a:t>softmax</a:t>
                </a:r>
                <a:r>
                  <a:rPr lang="zh-TW" altLang="en-US" baseline="0" dirty="0"/>
                  <a:t>，用在</a:t>
                </a:r>
                <a:r>
                  <a:rPr lang="en-US" altLang="zh-TW" baseline="0" dirty="0"/>
                  <a:t>normalized weight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b="0" i="0">
                    <a:latin typeface="Cambria Math" panose="02040503050406030204" pitchFamily="18" charset="0"/>
                  </a:rPr>
                  <a:t>ℎ_</a:t>
                </a:r>
                <a:r>
                  <a:rPr lang="en-US" i="0">
                    <a:latin typeface="Cambria Math" panose="02040503050406030204" pitchFamily="18" charset="0"/>
                  </a:rPr>
                  <a:t>𝑡</a:t>
                </a:r>
                <a:r>
                  <a:rPr lang="zh-TW" altLang="en-US" dirty="0"/>
                  <a:t>是在</a:t>
                </a:r>
                <a:r>
                  <a:rPr lang="en-US" altLang="zh-TW" dirty="0"/>
                  <a:t>time</a:t>
                </a:r>
                <a:r>
                  <a:rPr lang="zh-TW" altLang="en-US" dirty="0"/>
                  <a:t>等於</a:t>
                </a:r>
                <a:r>
                  <a:rPr lang="en-US" altLang="zh-TW" dirty="0"/>
                  <a:t>t</a:t>
                </a:r>
                <a:r>
                  <a:rPr lang="zh-TW" altLang="en-US" dirty="0"/>
                  <a:t>時的</a:t>
                </a:r>
                <a:r>
                  <a:rPr lang="en-US" altLang="zh-TW" dirty="0"/>
                  <a:t>hidden</a:t>
                </a:r>
                <a:r>
                  <a:rPr lang="en-US" altLang="zh-TW" baseline="0" dirty="0"/>
                  <a:t> state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𝜃_</a:t>
                </a:r>
                <a:r>
                  <a:rPr lang="en-US" b="0" i="0">
                    <a:latin typeface="Cambria Math" panose="02040503050406030204" pitchFamily="18" charset="0"/>
                  </a:rPr>
                  <a:t>𝑡</a:t>
                </a:r>
                <a:r>
                  <a:rPr lang="zh-TW" altLang="en-US" baseline="0" dirty="0"/>
                  <a:t>就是一個</a:t>
                </a:r>
                <a:r>
                  <a:rPr lang="en-US" altLang="zh-TW" baseline="0" dirty="0" err="1"/>
                  <a:t>softmax</a:t>
                </a:r>
                <a:r>
                  <a:rPr lang="zh-TW" altLang="en-US" baseline="0" dirty="0"/>
                  <a:t>，用在</a:t>
                </a:r>
                <a:r>
                  <a:rPr lang="en-US" altLang="zh-TW" baseline="0" dirty="0"/>
                  <a:t>normalized weight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523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892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針對</a:t>
            </a:r>
            <a:r>
              <a:rPr lang="zh-TW" dirty="0"/>
              <a:t>6mArice-Lv</a:t>
            </a:r>
            <a:r>
              <a:rPr lang="zh-TW" altLang="en-US" dirty="0"/>
              <a:t>做</a:t>
            </a:r>
            <a:r>
              <a:rPr lang="zh-TW" dirty="0"/>
              <a:t>5</a:t>
            </a:r>
            <a:r>
              <a:rPr lang="en-US" altLang="zh-TW" dirty="0"/>
              <a:t>-fold cross validation</a:t>
            </a:r>
            <a:r>
              <a:rPr lang="zh-TW" altLang="en-US" dirty="0"/>
              <a:t>，原文說：比三種</a:t>
            </a:r>
            <a:r>
              <a:rPr lang="en-US" altLang="zh-TW" dirty="0"/>
              <a:t>state-of-the-art</a:t>
            </a:r>
            <a:r>
              <a:rPr lang="zh-TW" altLang="en-US" dirty="0"/>
              <a:t>的方法</a:t>
            </a:r>
            <a:r>
              <a:rPr lang="zh-TW" dirty="0"/>
              <a:t>達到了更好的 Sn，並且與 Deep6mA 相比實現了具有競爭力的 SP、ACC 和 MCC，完全優於 SNNRice6mA-large 和 MM-6mApred*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dirty="0"/>
              <a:t>Deep6mAPred比Deep6mA增加了Sn 0.1572，ACC增加了0.0750，MCC增加了0.1436，ROC曲線的AUC增加了0.0237，完全優於其他兩種方法。 Deep6mAPred 的 SP 略低於 Deep6mA，但遠高於</a:t>
            </a:r>
            <a:r>
              <a:rPr lang="zh-TW" altLang="en-US" dirty="0"/>
              <a:t>另外兩種方法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56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242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dirty="0"/>
              <a:t>Deep6mAPred比Deep6mA增加了Sn 0.1572，ACC增加了0.0750，MCC增加了0.1436，ROC曲線的AUC增加了0.0237，完全優於其他 兩種方法（SNNRice6mA-large 和 MM-6mAPred）。 Deep6mAPred 的 SP 略低於 Deep6mA，但遠高於 SNNRice6mA-large 和 MM-6mAPred。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621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dirty="0"/>
              <a:t>顯然，加入</a:t>
            </a:r>
            <a:r>
              <a:rPr lang="en-US" altLang="zh-TW" dirty="0"/>
              <a:t>attention</a:t>
            </a:r>
            <a:r>
              <a:rPr lang="zh-TW" dirty="0"/>
              <a:t>提升了預測性能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651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haris SIL"/>
              </a:rPr>
              <a:t>(A)-(C) is ROC curves for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haris SIL"/>
              </a:rPr>
              <a:t>F.vesca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haris SIL"/>
              </a:rPr>
              <a:t>, R. chinensis, and 6mA-rice-Chen respectively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haris SIL"/>
              </a:rPr>
              <a:t>(D)-(F) is PR curves for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haris SIL"/>
              </a:rPr>
              <a:t>F.vesca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haris SIL"/>
              </a:rPr>
              <a:t>, R. chinensis, and 6mA-rice-Chen 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dirty="0"/>
              <a:t>迭代次數對 Deep6mAPred 的影響。我們分別使用 50、100、150、200、250 和 300 個 epoch 來訓練 Deep6mApred，並使用三個獨立的數據集對其進行檢驗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dirty="0"/>
              <a:t>不同時期的 ROC 曲線和 PR 曲線幾乎完全相同。 AUC 的標準差小於 0.0030，這意味著 Deep6mAPred 對迭代數具有</a:t>
            </a:r>
            <a:r>
              <a:rPr lang="en-US" altLang="zh-TW" dirty="0"/>
              <a:t>robustness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806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rgbClr val="000000"/>
                </a:solidFill>
                <a:latin typeface="Segoe UI" panose="020B0502040204020203" pitchFamily="34" charset="0"/>
              </a:rPr>
              <a:t>6mA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是指在</a:t>
            </a:r>
            <a:r>
              <a:rPr lang="en-US" altLang="zh-TW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DNA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甲基轉移酶的作用下，甲基附著在腺嘌呤的第</a:t>
            </a:r>
            <a:r>
              <a:rPr lang="en-US" altLang="zh-TW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個氮原子上的生物過程</a:t>
            </a:r>
            <a:endParaRPr lang="en-US" altLang="zh-TW" sz="1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800" dirty="0">
                <a:solidFill>
                  <a:srgbClr val="000000"/>
                </a:solidFill>
                <a:latin typeface="Segoe UI" panose="020B0502040204020203" pitchFamily="34" charset="0"/>
              </a:rPr>
              <a:t>6mA 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是一種非規範 </a:t>
            </a:r>
            <a:r>
              <a:rPr lang="en-US" altLang="zh-TW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DNA 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修飾，因為它可能發生在其他核苷酸分子中，包括 </a:t>
            </a:r>
            <a:r>
              <a:rPr lang="en-US" altLang="zh-TW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mRNA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tRNA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rRNA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、小核 </a:t>
            </a:r>
            <a:r>
              <a:rPr lang="en-US" altLang="zh-TW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RNA (snRNA) 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以及長鏈非編碼 </a:t>
            </a:r>
            <a:r>
              <a:rPr lang="en-US" altLang="zh-TW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RNA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大量證據表明，</a:t>
            </a:r>
            <a:r>
              <a:rPr lang="en-US" altLang="zh-TW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DNA 6mA 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將在許多關鍵生物過程中發揮重要作用</a:t>
            </a:r>
            <a:endParaRPr lang="en-US" altLang="zh-TW" sz="1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Segoe UI" panose="020B0502040204020203" pitchFamily="34" charset="0"/>
              </a:rPr>
              <a:t>DNA 6mA 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參與了原核生物和一些真核生物中基因表達的調節，並負責 </a:t>
            </a:r>
            <a:r>
              <a:rPr lang="en-US" altLang="zh-TW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DNA 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修復和 </a:t>
            </a:r>
            <a:r>
              <a:rPr lang="en-US" altLang="zh-TW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DNA 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複製</a:t>
            </a:r>
            <a:endParaRPr lang="en-US" altLang="zh-TW" sz="1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800" dirty="0">
                <a:solidFill>
                  <a:srgbClr val="000000"/>
                </a:solidFill>
                <a:latin typeface="Segoe UI" panose="020B0502040204020203" pitchFamily="34" charset="0"/>
              </a:rPr>
              <a:t>6mA 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在原核生物中區分入侵的外源 </a:t>
            </a:r>
            <a:r>
              <a:rPr lang="en-US" altLang="zh-TW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DNA 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與宿主 </a:t>
            </a:r>
            <a:r>
              <a:rPr lang="en-US" altLang="zh-TW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DNA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，與人類基因組中包括腫瘤在內的許多疾病密切相關，並參與三陰性乳腺癌耐藥性的調節</a:t>
            </a:r>
            <a:endParaRPr lang="zh-TW" altLang="en-US" sz="1800" dirty="0">
              <a:solidFill>
                <a:prstClr val="black"/>
              </a:solidFill>
              <a:latin typeface="Segoe UI" panose="020B0502040204020203" pitchFamily="34" charset="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750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dirty="0"/>
              <a:t>這些方法以串聯方式堆疊 CNN 和 LSTM。 CNN 擅長表徵局部屬性，而 LSTM 擅長描述序列中單詞的長期依賴性。以串聯的方式堆疊它們會失去各自的優點。相反，Deep6mAPred 並行使用 CNN 和 LSTM，充分利用了它們的優勢，但避免了它們的局限性。這可能是 Deep6mAPred 優於 Deep6mA 的原因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9286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6mA </a:t>
            </a:r>
            <a:r>
              <a:rPr lang="zh-TW" altLang="en-US" dirty="0"/>
              <a:t>是細胞過程中的關鍵調節機制。 由於對其知識的限制，精確檢測 </a:t>
            </a:r>
            <a:r>
              <a:rPr lang="en-US" altLang="zh-TW" dirty="0"/>
              <a:t>6mA </a:t>
            </a:r>
            <a:r>
              <a:rPr lang="zh-TW" altLang="en-US" dirty="0"/>
              <a:t>站點仍然是一項具有挑戰性的任務。 我們提出了一種基於 </a:t>
            </a:r>
            <a:r>
              <a:rPr lang="en-US" altLang="zh-TW" dirty="0"/>
              <a:t>CNN </a:t>
            </a:r>
            <a:r>
              <a:rPr lang="zh-TW" altLang="en-US" dirty="0"/>
              <a:t>和 </a:t>
            </a:r>
            <a:r>
              <a:rPr lang="en-US" altLang="zh-TW" dirty="0"/>
              <a:t>LSTM </a:t>
            </a:r>
            <a:r>
              <a:rPr lang="zh-TW" altLang="en-US" dirty="0"/>
              <a:t>的方法 </a:t>
            </a:r>
            <a:r>
              <a:rPr lang="en-US" altLang="zh-TW" dirty="0"/>
              <a:t>(Deep6mAPred) </a:t>
            </a:r>
            <a:r>
              <a:rPr lang="zh-TW" altLang="en-US" dirty="0"/>
              <a:t>來解決這個問題。 </a:t>
            </a:r>
            <a:r>
              <a:rPr lang="en-US" altLang="zh-TW" dirty="0"/>
              <a:t>Deep6mAPred</a:t>
            </a:r>
            <a:r>
              <a:rPr lang="zh-TW" altLang="en-US" dirty="0"/>
              <a:t>將</a:t>
            </a:r>
            <a:r>
              <a:rPr lang="en-US" altLang="zh-TW" dirty="0"/>
              <a:t>CNN</a:t>
            </a:r>
            <a:r>
              <a:rPr lang="zh-TW" altLang="en-US" dirty="0"/>
              <a:t>和</a:t>
            </a:r>
            <a:r>
              <a:rPr lang="en-US" altLang="zh-TW" dirty="0"/>
              <a:t>LSTM</a:t>
            </a:r>
            <a:r>
              <a:rPr lang="zh-TW" altLang="en-US" dirty="0"/>
              <a:t>並行堆疊，充分利用了</a:t>
            </a:r>
            <a:r>
              <a:rPr lang="en-US" altLang="zh-TW" dirty="0"/>
              <a:t>CNN</a:t>
            </a:r>
            <a:r>
              <a:rPr lang="zh-TW" altLang="en-US" dirty="0"/>
              <a:t>和</a:t>
            </a:r>
            <a:r>
              <a:rPr lang="en-US" altLang="zh-TW" dirty="0"/>
              <a:t>LSTM</a:t>
            </a:r>
            <a:r>
              <a:rPr lang="zh-TW" altLang="en-US" dirty="0"/>
              <a:t>的長處。 注意機制改進了 </a:t>
            </a:r>
            <a:r>
              <a:rPr lang="en-US" altLang="zh-TW" dirty="0"/>
              <a:t>6mA </a:t>
            </a:r>
            <a:r>
              <a:rPr lang="zh-TW" altLang="en-US" dirty="0"/>
              <a:t>序列的表示。 我們還開發了一個用戶友好的網絡服務器來自動檢測 </a:t>
            </a:r>
            <a:r>
              <a:rPr lang="en-US" altLang="zh-TW" dirty="0"/>
              <a:t>6mA </a:t>
            </a:r>
            <a:r>
              <a:rPr lang="zh-TW" altLang="en-US" dirty="0"/>
              <a:t>站點。 </a:t>
            </a:r>
            <a:r>
              <a:rPr lang="en-US" altLang="zh-TW" dirty="0"/>
              <a:t>Deep6mAPred </a:t>
            </a:r>
            <a:r>
              <a:rPr lang="zh-TW" altLang="en-US" dirty="0"/>
              <a:t>是一種有競爭力的方法或工具，不僅可以預測水稻中的 </a:t>
            </a:r>
            <a:r>
              <a:rPr lang="en-US" altLang="zh-TW" dirty="0"/>
              <a:t>6mA</a:t>
            </a:r>
            <a:r>
              <a:rPr lang="zh-TW" altLang="en-US" dirty="0"/>
              <a:t>，也可以預測其他植物中的 </a:t>
            </a:r>
            <a:r>
              <a:rPr lang="en-US" altLang="zh-TW" dirty="0"/>
              <a:t>6mA</a:t>
            </a:r>
            <a:r>
              <a:rPr lang="zh-TW" altLang="en-US" dirty="0"/>
              <a:t>。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976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189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是指計算方法，它通過從已知的 </a:t>
            </a:r>
            <a:r>
              <a:rPr lang="en-US" altLang="zh-TW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6mA 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數據（通常標記為正）和非 </a:t>
            </a:r>
            <a:r>
              <a:rPr lang="en-US" altLang="zh-TW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6mA 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數據（標記為負）中學習分類器來自動註釋 </a:t>
            </a:r>
            <a:r>
              <a:rPr lang="en-US" altLang="zh-TW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6mA 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位點</a:t>
            </a:r>
            <a:endParaRPr lang="en-US" altLang="zh-TW" sz="1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1800" dirty="0">
                <a:solidFill>
                  <a:prstClr val="black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利用相鄰核苷酸之間的轉移概率構建馬爾可夫模型來識別 </a:t>
            </a:r>
            <a:r>
              <a:rPr lang="en-US" altLang="zh-TW" sz="1800" dirty="0">
                <a:solidFill>
                  <a:prstClr val="black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6mA </a:t>
            </a:r>
            <a:r>
              <a:rPr lang="zh-TW" altLang="en-US" sz="1800" dirty="0">
                <a:solidFill>
                  <a:prstClr val="black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位點</a:t>
            </a:r>
            <a:endParaRPr lang="en-US" altLang="zh-TW" sz="1800" dirty="0">
              <a:solidFill>
                <a:prstClr val="black"/>
              </a:solidFill>
              <a:latin typeface="Segoe UI" panose="020B0502040204020203" pitchFamily="34" charset="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基於</a:t>
            </a:r>
            <a:r>
              <a:rPr lang="en-US" altLang="zh-TW" dirty="0"/>
              <a:t>SVM</a:t>
            </a:r>
            <a:r>
              <a:rPr lang="zh-TW" altLang="en-US" dirty="0"/>
              <a:t>的水稻</a:t>
            </a:r>
            <a:r>
              <a:rPr lang="en-US" altLang="zh-TW" dirty="0"/>
              <a:t>6mA</a:t>
            </a:r>
            <a:r>
              <a:rPr lang="zh-TW" altLang="en-US" dirty="0"/>
              <a:t>預測方法，僅以核苷酸頻率和核苷酸化學性質為代表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903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i6mA-DNCP [51] 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通過優化的基於二核苷酸的特徵改進了表示，從而提升了 </a:t>
            </a:r>
            <a:r>
              <a:rPr lang="en-US" altLang="zh-TW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i6mA-Pred </a:t>
            </a: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的性能。</a:t>
            </a:r>
            <a:endParaRPr lang="en-US" altLang="zh-TW" sz="1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作者說有些特徵可以</a:t>
            </a:r>
            <a:r>
              <a:rPr lang="zh-TW" altLang="en-US" sz="1800" dirty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貢獻很多在偵測</a:t>
            </a:r>
            <a:r>
              <a:rPr lang="en-US" altLang="zh-TW" sz="1800" dirty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6mA</a:t>
            </a:r>
            <a:r>
              <a:rPr lang="zh-TW" altLang="en-US" sz="1800" dirty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為點上，而有些特徵就沒那麼多，理想上只要把全部的特徵都組合起來，應該會得到不錯的成果，但是實際上這並不能保證會提高</a:t>
            </a:r>
            <a:r>
              <a:rPr lang="en-US" altLang="zh-TW" sz="1800" dirty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performance</a:t>
            </a:r>
            <a:r>
              <a:rPr lang="zh-TW" altLang="en-US" sz="1800" dirty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，相反的會增加運算的負擔</a:t>
            </a:r>
            <a:r>
              <a:rPr lang="en-US" altLang="zh-TW" sz="1800" dirty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sz="1800" dirty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他說的沒錯</a:t>
            </a:r>
            <a:r>
              <a:rPr lang="en-US" altLang="zh-TW" sz="1800" dirty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dirty="0"/>
              <a:t>iDNA6mA-Rice</a:t>
            </a:r>
            <a:r>
              <a:rPr lang="zh-TW" altLang="en-US" dirty="0"/>
              <a:t>利用多種編碼方案（</a:t>
            </a:r>
            <a:r>
              <a:rPr lang="en-US" altLang="zh-TW" dirty="0" err="1"/>
              <a:t>PseKNC</a:t>
            </a:r>
            <a:r>
              <a:rPr lang="zh-TW" altLang="en-US" dirty="0"/>
              <a:t>、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haris SIL"/>
              </a:rPr>
              <a:t>mono-nucleotide binary encoding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Charis SIL"/>
              </a:rPr>
              <a:t>和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haris SIL"/>
              </a:rPr>
              <a:t>natural vector</a:t>
            </a:r>
            <a:r>
              <a:rPr lang="zh-TW" altLang="en-US" dirty="0"/>
              <a:t>）作為</a:t>
            </a:r>
            <a:r>
              <a:rPr lang="en-US" altLang="zh-TW" dirty="0"/>
              <a:t>representation</a:t>
            </a:r>
            <a:r>
              <a:rPr lang="zh-TW" altLang="en-US" dirty="0"/>
              <a:t>，並使用隨機森林作為學習算法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6mA-RicePred </a:t>
            </a:r>
            <a:r>
              <a:rPr lang="zh-TW" altLang="en-US" dirty="0"/>
              <a:t>融合了多種特徵，包括用於水稻 </a:t>
            </a:r>
            <a:r>
              <a:rPr lang="en-US" altLang="zh-TW" dirty="0"/>
              <a:t>6</a:t>
            </a:r>
            <a:r>
              <a:rPr lang="en-US" dirty="0"/>
              <a:t>mA </a:t>
            </a:r>
            <a:r>
              <a:rPr lang="zh-TW" altLang="en-US" dirty="0"/>
              <a:t>預測的馬爾可夫特徵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223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dirty="0" err="1"/>
              <a:t>csDMA</a:t>
            </a:r>
            <a:r>
              <a:rPr lang="zh-TW" altLang="en-US" dirty="0"/>
              <a:t>利用三種</a:t>
            </a:r>
            <a:r>
              <a:rPr lang="en-US" altLang="zh-TW" dirty="0"/>
              <a:t>representations</a:t>
            </a:r>
            <a:r>
              <a:rPr lang="zh-TW" altLang="en-US" dirty="0"/>
              <a:t>探索了不同演算法對</a:t>
            </a:r>
            <a:r>
              <a:rPr lang="en-US" altLang="zh-TW" dirty="0"/>
              <a:t>6mA</a:t>
            </a:r>
            <a:r>
              <a:rPr lang="zh-TW" altLang="en-US" dirty="0"/>
              <a:t>預測的性能，最終選擇了實驗中表現最好的算法來構建預測器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dirty="0"/>
              <a:t>6mA-Finder </a:t>
            </a:r>
            <a:r>
              <a:rPr lang="zh-TW" altLang="en-US" dirty="0"/>
              <a:t>結合了七種基於序列的編碼方案，如累積核苷酸頻率</a:t>
            </a:r>
            <a:r>
              <a:rPr lang="en-US" altLang="zh-TW" dirty="0"/>
              <a:t>(accumulated nucleotide frequency)</a:t>
            </a:r>
            <a:r>
              <a:rPr lang="zh-TW" altLang="en-US" dirty="0"/>
              <a:t>、</a:t>
            </a:r>
            <a:r>
              <a:rPr lang="en-US" altLang="zh-TW" dirty="0"/>
              <a:t>K </a:t>
            </a:r>
            <a:r>
              <a:rPr lang="zh-TW" altLang="en-US" dirty="0"/>
              <a:t>間隔核酸對的組成</a:t>
            </a:r>
            <a:r>
              <a:rPr lang="en-US" altLang="zh-TW" dirty="0"/>
              <a:t>(the composition of K-spaced nucleic acid pairs)</a:t>
            </a:r>
            <a:r>
              <a:rPr lang="zh-TW" altLang="en-US" dirty="0"/>
              <a:t>、三種理化特徵</a:t>
            </a:r>
            <a:r>
              <a:rPr lang="en-US" altLang="zh-TW" dirty="0"/>
              <a:t>(physicochemical features)</a:t>
            </a:r>
            <a:r>
              <a:rPr lang="zh-TW" altLang="en-US" dirty="0"/>
              <a:t>和七種常規學習算法</a:t>
            </a:r>
            <a:r>
              <a:rPr lang="en-US" altLang="zh-TW" dirty="0"/>
              <a:t>(conventional learning algorithms)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344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dirty="0"/>
              <a:t>CNN </a:t>
            </a:r>
            <a:r>
              <a:rPr lang="zh-TW" altLang="en-US" dirty="0"/>
              <a:t>沒有學習隱藏在角色中的關係。 僅靠 </a:t>
            </a:r>
            <a:r>
              <a:rPr lang="en-US" altLang="zh-TW" dirty="0"/>
              <a:t>CNN </a:t>
            </a:r>
            <a:r>
              <a:rPr lang="zh-TW" altLang="en-US" dirty="0"/>
              <a:t>學習到的特徵不足以表示 </a:t>
            </a:r>
            <a:r>
              <a:rPr lang="en-US" altLang="zh-TW" dirty="0"/>
              <a:t>6mA </a:t>
            </a:r>
            <a:r>
              <a:rPr lang="zh-TW" altLang="en-US" dirty="0"/>
              <a:t>序列 </a:t>
            </a:r>
            <a:r>
              <a:rPr lang="en-US" altLang="zh-TW" dirty="0">
                <a:sym typeface="Wingdings" panose="05000000000000000000" pitchFamily="2" charset="2"/>
              </a:rPr>
              <a:t> LSTM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dirty="0"/>
              <a:t>Stack</a:t>
            </a:r>
            <a:r>
              <a:rPr lang="zh-TW" altLang="en-US" dirty="0"/>
              <a:t>的方式並不是一個好的選擇，因為它</a:t>
            </a:r>
            <a:r>
              <a:rPr lang="zh-TW" altLang="en-US" dirty="0">
                <a:solidFill>
                  <a:srgbClr val="FF0000"/>
                </a:solidFill>
              </a:rPr>
              <a:t>不利於積累分別由 </a:t>
            </a:r>
            <a:r>
              <a:rPr lang="en-US" altLang="zh-TW" dirty="0">
                <a:solidFill>
                  <a:srgbClr val="FF0000"/>
                </a:solidFill>
              </a:rPr>
              <a:t>CNN </a:t>
            </a:r>
            <a:r>
              <a:rPr lang="zh-TW" altLang="en-US" dirty="0">
                <a:solidFill>
                  <a:srgbClr val="FF0000"/>
                </a:solidFill>
              </a:rPr>
              <a:t>和 </a:t>
            </a:r>
            <a:r>
              <a:rPr lang="en-US" altLang="zh-TW" dirty="0">
                <a:solidFill>
                  <a:srgbClr val="FF0000"/>
                </a:solidFill>
              </a:rPr>
              <a:t>LSTM </a:t>
            </a:r>
            <a:r>
              <a:rPr lang="zh-TW" altLang="en-US" dirty="0">
                <a:solidFill>
                  <a:srgbClr val="FF0000"/>
                </a:solidFill>
              </a:rPr>
              <a:t>學習到的表示</a:t>
            </a:r>
            <a:r>
              <a:rPr lang="zh-TW" altLang="en-US" dirty="0"/>
              <a:t>。 作者改進了結合 </a:t>
            </a:r>
            <a:r>
              <a:rPr lang="en-US" altLang="zh-TW" dirty="0"/>
              <a:t>CNN </a:t>
            </a:r>
            <a:r>
              <a:rPr lang="zh-TW" altLang="en-US" dirty="0"/>
              <a:t>和 </a:t>
            </a:r>
            <a:r>
              <a:rPr lang="en-US" altLang="zh-TW" dirty="0"/>
              <a:t>LSTM </a:t>
            </a:r>
            <a:r>
              <a:rPr lang="zh-TW" altLang="en-US" dirty="0"/>
              <a:t>的方法，並提出了一種改進的計算方法，稱為 </a:t>
            </a:r>
            <a:r>
              <a:rPr lang="en-US" altLang="zh-TW" dirty="0"/>
              <a:t>Deep6mAPred</a:t>
            </a:r>
            <a:r>
              <a:rPr lang="zh-TW" altLang="en-US" dirty="0"/>
              <a:t>，用於預測不同的 </a:t>
            </a:r>
            <a:r>
              <a:rPr lang="en-US" altLang="zh-TW" dirty="0"/>
              <a:t>6mA </a:t>
            </a:r>
            <a:r>
              <a:rPr lang="zh-TW" altLang="en-US" dirty="0"/>
              <a:t>位點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980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623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6mA-rice-lv </a:t>
            </a:r>
            <a:r>
              <a:rPr lang="zh-TW" altLang="en-US" dirty="0"/>
              <a:t>由 </a:t>
            </a:r>
            <a:r>
              <a:rPr lang="en-US" altLang="zh-TW" dirty="0" err="1"/>
              <a:t>zhou</a:t>
            </a:r>
            <a:r>
              <a:rPr lang="en-US" altLang="zh-TW" dirty="0"/>
              <a:t> </a:t>
            </a:r>
            <a:r>
              <a:rPr lang="zh-TW" altLang="en-US" dirty="0"/>
              <a:t>首創於水稻基因組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6mA-ricechen</a:t>
            </a:r>
            <a:r>
              <a:rPr lang="zh-TW" altLang="en-US" dirty="0"/>
              <a:t>，同樣來自水稻基因組，也比較多人用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為了測試不同物種</a:t>
            </a:r>
            <a:r>
              <a:rPr lang="en-US" altLang="zh-TW" dirty="0"/>
              <a:t>6mA sites</a:t>
            </a:r>
            <a:r>
              <a:rPr lang="zh-TW" altLang="en-US" dirty="0"/>
              <a:t>，作者另外使用</a:t>
            </a:r>
            <a:r>
              <a:rPr lang="en-US" altLang="zh-TW" dirty="0"/>
              <a:t>i6mA-Fuse-F </a:t>
            </a:r>
            <a:r>
              <a:rPr lang="zh-TW" altLang="en-US" dirty="0"/>
              <a:t>和</a:t>
            </a:r>
            <a:r>
              <a:rPr lang="en-US" altLang="zh-TW" dirty="0"/>
              <a:t> i6mA-Fuse-Rdataset, </a:t>
            </a:r>
            <a:r>
              <a:rPr lang="zh-TW" altLang="en-US" dirty="0"/>
              <a:t>這兩個都是</a:t>
            </a:r>
            <a:r>
              <a:rPr lang="en-US" altLang="zh-TW" dirty="0"/>
              <a:t>i6mA-Fuse</a:t>
            </a:r>
            <a:r>
              <a:rPr lang="zh-TW" altLang="en-US" dirty="0"/>
              <a:t>子資料集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i6mA-Fuse-R </a:t>
            </a:r>
            <a:r>
              <a:rPr lang="zh-TW" altLang="en-US" dirty="0"/>
              <a:t>來自薔薇 </a:t>
            </a:r>
            <a:r>
              <a:rPr lang="en-US" altLang="zh-TW" dirty="0"/>
              <a:t>/</a:t>
            </a:r>
            <a:r>
              <a:rPr lang="zh-TW" altLang="en-US" dirty="0"/>
              <a:t> </a:t>
            </a:r>
            <a:r>
              <a:rPr lang="en-US" altLang="zh-TW" dirty="0"/>
              <a:t>i6mA-Fuse-F </a:t>
            </a:r>
            <a:r>
              <a:rPr lang="zh-TW" altLang="en-US" dirty="0"/>
              <a:t>來自 </a:t>
            </a:r>
            <a:r>
              <a:rPr lang="en-US" altLang="zh-TW" dirty="0"/>
              <a:t>Fragaria </a:t>
            </a:r>
            <a:r>
              <a:rPr lang="en-US" altLang="zh-TW" dirty="0" err="1"/>
              <a:t>vesca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野莓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563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2247A96B-55EE-4482-8602-7ED43F432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190" y="133604"/>
            <a:ext cx="3213932" cy="76809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CC68109-F503-433F-A3AC-408D4DFEE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600"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089BFB-1864-43D0-B5A5-CCE441D29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C6E79C-8C6B-4657-AF08-6030F576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14815ECC-D564-4E70-8DF2-69078BE7875F}" type="datetime1">
              <a:rPr lang="zh-TW" altLang="en-US" smtClean="0"/>
              <a:pPr/>
              <a:t>2022/12/1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200811-40EB-402A-99E5-8A6244D2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C18013-6ABE-48C7-81DA-0ADB8D834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98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EE9D42-E3E2-4971-8F47-ACBF828A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FFDE358-6CC2-4F87-AAC0-DD2BAF35A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4FC076-1739-4865-988D-6BA5B1E7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83DD6ECF-C089-405B-AC93-5118EFF8BBB6}" type="datetime1">
              <a:rPr lang="zh-TW" altLang="en-US" smtClean="0"/>
              <a:pPr/>
              <a:t>2022/12/1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F0E801-3137-4003-B1EC-B78F8988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C7B70C-E584-466F-905C-52FD18D3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79951AB-553B-461A-84A5-1AF805C3E1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190" y="133604"/>
            <a:ext cx="32139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4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0ACFF41-BC17-4CAC-9D97-B3E31D616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747F84D-3EE5-4FBD-9F70-4379EF08F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9DA14C-5B5C-4A85-87C4-59AEDEE7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6357D8C-541D-4E8A-9D62-CD397C305041}" type="datetime1">
              <a:rPr lang="zh-TW" altLang="en-US" smtClean="0"/>
              <a:pPr/>
              <a:t>2022/12/1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63C3BB-2112-4F79-A212-07E9DD8C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EE0A10-1970-4D0D-B3D1-356B4C2A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833B2E1-CBF8-4350-89CD-75D088E6E1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93" y="133604"/>
            <a:ext cx="32139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1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E4F1B-0DF3-4A69-867A-A2ABCE70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200"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49BCF3-D7B1-4656-B3ED-DD3050950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6120EE-F7CF-4055-AFA0-1D60D689A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8C353E2A-D468-42D4-B95B-D083617748B9}" type="datetime1">
              <a:rPr lang="zh-TW" altLang="en-US" smtClean="0"/>
              <a:pPr/>
              <a:t>2022/12/1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644779-3B33-4ED8-9DF8-98E7C894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CE16BC-6298-4EB6-87B4-D1B7DAEB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FF09C93-0F04-4DDF-81F5-C755E90ECA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190" y="133604"/>
            <a:ext cx="32139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1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7545A-3912-49F6-B0A6-C9E5C46F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600"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534032-8A69-40D5-A837-30CAAEA2D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A2A9A-92CC-4F44-94A4-0E4E6F4FA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84AD58FD-9B8B-4B75-A125-75D0E225B163}" type="datetime1">
              <a:rPr lang="zh-TW" altLang="en-US" smtClean="0"/>
              <a:pPr/>
              <a:t>2022/12/1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169C43-2B8B-46B6-B591-651DBB67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2A8A4A-D4F5-4872-B630-A2A3F112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9B0A3D2-747C-4A0C-AF84-B656C257D1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190" y="133604"/>
            <a:ext cx="32139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0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29E9C8-7952-4651-92AA-DEBAC249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E5D6B-8227-4283-B342-9F1B1CCB4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D14B90-5FFF-47FB-8275-74216F198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25D99A-AA3B-43A0-883A-5164070C6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8530E546-62A0-4324-90D2-C64DBE828A43}" type="datetime1">
              <a:rPr lang="zh-TW" altLang="en-US" smtClean="0"/>
              <a:pPr/>
              <a:t>2022/12/1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DB0A36-C14E-43E5-95C1-03B2A0F6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EE7D81-F525-4943-AAC3-7F2C79E8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7ABA361-F882-4706-B910-F04A63C255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190" y="133604"/>
            <a:ext cx="32139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E6A43F-76E8-42E1-80D3-903CFAF6A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F186F8-2A56-432E-AC37-9F1BDD7E5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8BB4BD-1B97-4C11-A815-AD5978284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47CF0B2-3750-4ED5-BEA1-D6C122E6A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E4B6FC5-8853-4258-B730-B2D8A3457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532E852-DF20-4E3F-916C-73F27F57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23B845D1-7E58-4D56-9D2C-E7C4F468F1A7}" type="datetime1">
              <a:rPr lang="zh-TW" altLang="en-US" smtClean="0"/>
              <a:pPr/>
              <a:t>2022/12/1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A4516C7-AFF1-485A-808C-BADB0F52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C6471C8-9FA6-4185-846C-791C3B6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7518F79-FD38-4772-9ACF-82D4D7C0B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190" y="133604"/>
            <a:ext cx="32139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9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7C197-77AD-4983-8395-2CD7356D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4B1FACC-8555-4C7B-8118-FE7BA43D6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15663873-6E6A-47C2-B30A-E11F3F3F4292}" type="datetime1">
              <a:rPr lang="zh-TW" altLang="en-US" smtClean="0"/>
              <a:pPr/>
              <a:t>2022/12/1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D595BA8-3517-4688-993C-57C0C70E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EEF366-C6E9-47B3-85FF-B04A6048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F6F6AEA-8433-4805-8C31-CA5F29E7FF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190" y="133604"/>
            <a:ext cx="32139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CEDDE41-9924-4AE4-B0EB-377C8490E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A804300-340F-4666-B5DD-9B4A9515F3E4}" type="datetime1">
              <a:rPr lang="zh-TW" altLang="en-US" smtClean="0"/>
              <a:pPr/>
              <a:t>2022/12/1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26B89B5-F3F1-48FF-83A7-C6ECADEF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4EEDAA-B5B2-40E2-8516-23586A78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1A809CA-8AB8-4CC4-834E-C074484405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190" y="133604"/>
            <a:ext cx="32139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3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26C1E7-C3A5-483D-8FA1-4BA05964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05C677-4432-4B6E-BA97-1D607D890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sz="2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sz="2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sz="2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D9F116-40DC-4F25-87BA-FEF1445A6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3B6AED-4788-4035-9CD4-786DA914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8728CD89-BEAC-4BD7-B611-D0AC8782BCED}" type="datetime1">
              <a:rPr lang="zh-TW" altLang="en-US" smtClean="0"/>
              <a:pPr/>
              <a:t>2022/12/1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6A0557-C7D8-4897-81E4-3FA9BD9B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D92011-BEF7-4060-8294-51FF2E12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C5F55BF-8405-4510-8C07-373B98C841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190" y="133604"/>
            <a:ext cx="32139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1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283FCE-05CE-4DB1-AAB0-80EEF6A7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DC2E27B-24D4-47CB-BEE4-FC0F0CB25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70B5C5E-2A2A-4BEC-B3A3-58EFE2569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7E5914-4780-4623-984E-B1F751A5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4C92E972-9527-48BA-ABE1-BB9C17ED7431}" type="datetime1">
              <a:rPr lang="zh-TW" altLang="en-US" smtClean="0"/>
              <a:pPr/>
              <a:t>2022/12/1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354201-2A40-4533-B0F9-7953151A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10EC24-6557-4D7D-A84F-C64E0E8E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BEB1D80-3376-4D9F-8855-9FDABE34F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190" y="133604"/>
            <a:ext cx="32139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0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80DEB92-2797-435A-8937-AF15D088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E2D38C-D519-48EC-8D85-C10A3A0B1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95CACB-BC8E-457A-8530-789AB1A54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E9BC08B-076E-4B68-8A46-ED2629AFDEA3}" type="datetime1">
              <a:rPr lang="zh-TW" altLang="en-US" smtClean="0"/>
              <a:pPr/>
              <a:t>2022/12/1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CB00DE-5A62-416C-8FC0-969F67C8C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DABDA9-7CEC-401D-A2DB-2DAB69EE3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44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89/fgene.2019.00793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doi.org/10.1093/bioinformatics/btz556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3389/fgene.2019.01071" TargetMode="External"/><Relationship Id="rId5" Type="http://schemas.openxmlformats.org/officeDocument/2006/relationships/hyperlink" Target="https://doi.org/10.1371/journal.pcbi.1008767" TargetMode="Externa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nrm407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ioinformatics/btz55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93/bioinformatics/btz01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genes1010082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3389/fpls.2020.00004" TargetMode="External"/><Relationship Id="rId4" Type="http://schemas.openxmlformats.org/officeDocument/2006/relationships/hyperlink" Target="https://doi.org/10.3389/fgene.2019.00793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98-019-49430-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93/bioinformatics/btaa11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7717/peerj.1081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3390/genes11080898" TargetMode="External"/><Relationship Id="rId4" Type="http://schemas.openxmlformats.org/officeDocument/2006/relationships/hyperlink" Target="https://doi.org/10.1016/j.ymeth.2021.12.00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904867A-352B-4A32-B2F9-5DDE1B608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0781" y="4930077"/>
            <a:ext cx="3830438" cy="703079"/>
          </a:xfrm>
        </p:spPr>
        <p:txBody>
          <a:bodyPr>
            <a:no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Reporter: Ping-Hsueh Ho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C86C54-26BA-451B-90F2-5EE0F0F3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F4754706-8C6E-4DF7-99F8-CA41E0712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359" y="1927923"/>
            <a:ext cx="10241281" cy="2098309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Deep6mAPred: A CNN and Bi-LSTM-based deep learning method for predicting DNA N6-methyladenosine sites across plant species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51965-3B55-4A2C-8171-E572382D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Problem Statement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658B3D-20B6-435E-B15B-C0553C4A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DB81DD-25D0-4B7D-85DA-0194767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02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51965-3B55-4A2C-8171-E572382D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Materials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658B3D-20B6-435E-B15B-C0553C4A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 DNA 6mA datasets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 diverse plants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DB81DD-25D0-4B7D-85DA-0194767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500385D-93C9-4F01-A540-C20643450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660" y="2625957"/>
            <a:ext cx="9250680" cy="228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51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51965-3B55-4A2C-8171-E572382D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Hypothesis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DB81DD-25D0-4B7D-85DA-0194767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11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BD2A02-094E-4049-86CE-1F0F31F0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Designed Experiment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29ADF7-84BC-42C9-A38C-D09E00D84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302240" cy="4557712"/>
          </a:xfrm>
        </p:spPr>
        <p:txBody>
          <a:bodyPr>
            <a:normAutofit/>
          </a:bodyPr>
          <a:lstStyle/>
          <a:p>
            <a:r>
              <a:rPr lang="en-US" sz="2400" dirty="0"/>
              <a:t>Training Dataset: 6mA-rice-Lv[1]</a:t>
            </a:r>
          </a:p>
          <a:p>
            <a:r>
              <a:rPr lang="en-US" sz="2400" dirty="0"/>
              <a:t>Testing Dataset: 6mA-rice-chen / i6mA-Fuse-R / i6mA-Fuse-V</a:t>
            </a:r>
          </a:p>
          <a:p>
            <a:r>
              <a:rPr lang="en-US" sz="2400" dirty="0"/>
              <a:t>5-Fold Cross-Validation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15B297-14CB-4790-8574-A3F756E6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25E55A1-E5BB-44BD-B4F6-33B1BC2DDD7A}"/>
              </a:ext>
            </a:extLst>
          </p:cNvPr>
          <p:cNvSpPr txBox="1"/>
          <p:nvPr/>
        </p:nvSpPr>
        <p:spPr>
          <a:xfrm>
            <a:off x="838200" y="5663626"/>
            <a:ext cx="10515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H.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F.Y. Dao, Z.X. Guan, D. Zhang, J.X. Tan, Y. Zhang, W. Chen, H. Lin, iDNA6mA-Rice: a computational tool for detecting N6-methyladenine sites in rice, Front. Genet. 10 (2019) 793,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https://doi.org/10.3389/fgene.2019.00793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0791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51965-3B55-4A2C-8171-E572382D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Method – Whole </a:t>
            </a:r>
            <a:r>
              <a:rPr lang="en-US" altLang="zh-TW" dirty="0" err="1"/>
              <a:t>shcmatic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DB81DD-25D0-4B7D-85DA-0194767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14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103B8ED-96AA-46F4-B214-03F26CC1D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645920"/>
            <a:ext cx="7315200" cy="5044681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954E9933-9199-4562-9D4F-6CDDEBE2A9F3}"/>
              </a:ext>
            </a:extLst>
          </p:cNvPr>
          <p:cNvGrpSpPr/>
          <p:nvPr/>
        </p:nvGrpSpPr>
        <p:grpSpPr>
          <a:xfrm>
            <a:off x="113837" y="1645920"/>
            <a:ext cx="3315163" cy="3028258"/>
            <a:chOff x="1531620" y="5138542"/>
            <a:chExt cx="3315163" cy="3028258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711E5FF6-1789-4AE8-A558-962C4E2EB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31620" y="5138542"/>
              <a:ext cx="3315163" cy="1400370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D20332F-CC94-46A7-97C9-E1B4CA70B485}"/>
                </a:ext>
              </a:extLst>
            </p:cNvPr>
            <p:cNvSpPr/>
            <p:nvPr/>
          </p:nvSpPr>
          <p:spPr>
            <a:xfrm>
              <a:off x="3413760" y="5869207"/>
              <a:ext cx="441960" cy="3382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2DBB7FC0-19D5-425B-A722-615EEE7569B5}"/>
                </a:ext>
              </a:extLst>
            </p:cNvPr>
            <p:cNvSpPr txBox="1"/>
            <p:nvPr/>
          </p:nvSpPr>
          <p:spPr>
            <a:xfrm>
              <a:off x="1900499" y="6966471"/>
              <a:ext cx="1250141" cy="1200329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TW" sz="1800" dirty="0">
                  <a:solidFill>
                    <a:srgbClr val="000000"/>
                  </a:solidFill>
                  <a:latin typeface="Segoe UI" panose="020B0502040204020203" pitchFamily="34" charset="0"/>
                </a:rPr>
                <a:t>A-&gt;1000</a:t>
              </a:r>
              <a:endParaRPr lang="zh-TW" altLang="en-US" sz="1800" dirty="0">
                <a:solidFill>
                  <a:srgbClr val="000000"/>
                </a:solidFill>
                <a:latin typeface="Segoe UI" panose="020B0502040204020203" pitchFamily="34" charset="0"/>
              </a:endParaRPr>
            </a:p>
            <a:p>
              <a:pPr algn="just"/>
              <a:r>
                <a:rPr lang="en-US" altLang="zh-TW" sz="1800" dirty="0">
                  <a:solidFill>
                    <a:srgbClr val="000000"/>
                  </a:solidFill>
                  <a:latin typeface="Segoe UI" panose="020B0502040204020203" pitchFamily="34" charset="0"/>
                </a:rPr>
                <a:t>C-&gt;0100</a:t>
              </a:r>
              <a:endParaRPr lang="zh-TW" altLang="en-US" sz="1800" dirty="0">
                <a:solidFill>
                  <a:srgbClr val="000000"/>
                </a:solidFill>
                <a:latin typeface="Segoe UI" panose="020B0502040204020203" pitchFamily="34" charset="0"/>
              </a:endParaRPr>
            </a:p>
            <a:p>
              <a:pPr algn="just"/>
              <a:r>
                <a:rPr lang="en-US" altLang="zh-TW" sz="1800" dirty="0">
                  <a:solidFill>
                    <a:srgbClr val="000000"/>
                  </a:solidFill>
                  <a:latin typeface="Segoe UI" panose="020B0502040204020203" pitchFamily="34" charset="0"/>
                </a:rPr>
                <a:t>G-&gt;0010</a:t>
              </a:r>
              <a:endParaRPr lang="zh-TW" altLang="en-US" sz="1800" dirty="0">
                <a:solidFill>
                  <a:srgbClr val="000000"/>
                </a:solidFill>
                <a:latin typeface="Segoe UI" panose="020B0502040204020203" pitchFamily="34" charset="0"/>
              </a:endParaRPr>
            </a:p>
            <a:p>
              <a:pPr algn="just"/>
              <a:r>
                <a:rPr lang="en-US" altLang="zh-TW" sz="1800" dirty="0">
                  <a:solidFill>
                    <a:srgbClr val="000000"/>
                  </a:solidFill>
                  <a:latin typeface="Segoe UI" panose="020B0502040204020203" pitchFamily="34" charset="0"/>
                </a:rPr>
                <a:t>T-&gt;0001</a:t>
              </a:r>
              <a:endParaRPr lang="zh-TW" altLang="en-US" sz="1800" dirty="0">
                <a:solidFill>
                  <a:prstClr val="black"/>
                </a:solidFill>
                <a:latin typeface="Segoe UI" panose="020B0502040204020203" pitchFamily="34" charset="0"/>
              </a:endParaRPr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DCA44EDB-3631-4F17-B376-2F164E9B2280}"/>
                </a:ext>
              </a:extLst>
            </p:cNvPr>
            <p:cNvCxnSpPr>
              <a:cxnSpLocks/>
              <a:stCxn id="9" idx="1"/>
              <a:endCxn id="10" idx="0"/>
            </p:cNvCxnSpPr>
            <p:nvPr/>
          </p:nvCxnSpPr>
          <p:spPr>
            <a:xfrm flipH="1">
              <a:off x="2525570" y="6038325"/>
              <a:ext cx="888190" cy="92814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7C36DF2B-13C8-439D-815B-8F95741682C8}"/>
                </a:ext>
              </a:extLst>
            </p:cNvPr>
            <p:cNvCxnSpPr>
              <a:cxnSpLocks/>
              <a:stCxn id="9" idx="2"/>
              <a:endCxn id="10" idx="3"/>
            </p:cNvCxnSpPr>
            <p:nvPr/>
          </p:nvCxnSpPr>
          <p:spPr>
            <a:xfrm flipH="1">
              <a:off x="3150640" y="6207443"/>
              <a:ext cx="484100" cy="135919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9719DE29-B0AA-4461-997E-BAF4BA06D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944" y="4261393"/>
            <a:ext cx="3052111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3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05FB6A-A51D-4DA1-84DA-44B6BF1BD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Method – FF attention[98]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31DD401-258E-46FC-9EF7-2A19801D08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5882640" cy="44862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The simplest ff-attention 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31DD401-258E-46FC-9EF7-2A19801D08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5882640" cy="4486275"/>
              </a:xfrm>
              <a:blipFill>
                <a:blip r:embed="rId3"/>
                <a:stretch>
                  <a:fillRect l="-1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7E82EA-C48D-485F-AC9E-D144DF2A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2C2B648-909C-427D-B306-A2F92F12D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840" y="1676400"/>
            <a:ext cx="5059679" cy="398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56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51965-3B55-4A2C-8171-E572382D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Results and Comparisons – Metrics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76562331-6F32-4A27-8779-568AE699B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7117080" cy="5030787"/>
              </a:xfrm>
            </p:spPr>
            <p:txBody>
              <a:bodyPr>
                <a:normAutofit fontScale="55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𝐴𝐶𝐶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𝑀𝐶𝐶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Receiver operating characteristic (ROC) curve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𝑎𝑥𝑖𝑠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𝐹𝑎𝑙𝑠𝑒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𝑃𝑜𝑠𝑖𝑡𝑖𝑣𝑒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𝑅𝑎𝑡𝑒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𝑎𝑥𝑖𝑠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𝑇𝑟𝑢𝑒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𝑃𝑜𝑠𝑖𝑡𝑖𝑣𝑒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𝑅𝑎𝑡𝑒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Precision-recall (PR) curve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𝑃𝑟𝑒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𝑅𝑒𝑐𝑎𝑙𝑙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76562331-6F32-4A27-8779-568AE699B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7117080" cy="5030787"/>
              </a:xfrm>
              <a:blipFill>
                <a:blip r:embed="rId3"/>
                <a:stretch>
                  <a:fillRect l="-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DB81DD-25D0-4B7D-85DA-0194767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EEBA865-2D59-431A-9B40-DA95EB202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391" y="1553728"/>
            <a:ext cx="4809069" cy="292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81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30">
            <a:extLst>
              <a:ext uri="{FF2B5EF4-FFF2-40B4-BE49-F238E27FC236}">
                <a16:creationId xmlns:a16="http://schemas.microsoft.com/office/drawing/2014/main" id="{6301FD55-24B5-4B90-B323-6B54DA8E9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11573"/>
            <a:ext cx="3562611" cy="4465390"/>
          </a:xfrm>
        </p:spPr>
        <p:txBody>
          <a:bodyPr>
            <a:normAutofit/>
          </a:bodyPr>
          <a:lstStyle/>
          <a:p>
            <a:r>
              <a:rPr lang="en-US" sz="2400" dirty="0"/>
              <a:t>Deep6mA [83]</a:t>
            </a:r>
          </a:p>
          <a:p>
            <a:r>
              <a:rPr lang="en-US" sz="2400" dirty="0"/>
              <a:t>SNNRice6mA-large [79]</a:t>
            </a:r>
          </a:p>
          <a:p>
            <a:r>
              <a:rPr lang="en-US" sz="2400" dirty="0"/>
              <a:t>Deep6mAPred [45]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DB81DD-25D0-4B7D-85DA-0194767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17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85D3DD52-9F18-4239-A757-534742A89338}"/>
              </a:ext>
            </a:extLst>
          </p:cNvPr>
          <p:cNvGrpSpPr>
            <a:grpSpLocks/>
          </p:cNvGrpSpPr>
          <p:nvPr/>
        </p:nvGrpSpPr>
        <p:grpSpPr>
          <a:xfrm>
            <a:off x="4484100" y="1622673"/>
            <a:ext cx="7315200" cy="1828800"/>
            <a:chOff x="838200" y="1611996"/>
            <a:chExt cx="7379086" cy="2154794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E3FC8EB1-412E-414E-A648-E8D975D2E423}"/>
                </a:ext>
              </a:extLst>
            </p:cNvPr>
            <p:cNvGrpSpPr/>
            <p:nvPr/>
          </p:nvGrpSpPr>
          <p:grpSpPr>
            <a:xfrm>
              <a:off x="838200" y="1611996"/>
              <a:ext cx="7379086" cy="2154794"/>
              <a:chOff x="838200" y="1611996"/>
              <a:chExt cx="7379086" cy="2154794"/>
            </a:xfrm>
          </p:grpSpPr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21529D40-0543-4DC6-873C-FE36A4A27C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627236"/>
                <a:ext cx="7379086" cy="2139554"/>
              </a:xfrm>
              <a:prstGeom prst="rect">
                <a:avLst/>
              </a:prstGeom>
            </p:spPr>
          </p:pic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C32CB98-5247-4E84-99D6-E229E586123E}"/>
                  </a:ext>
                </a:extLst>
              </p:cNvPr>
              <p:cNvSpPr/>
              <p:nvPr/>
            </p:nvSpPr>
            <p:spPr>
              <a:xfrm>
                <a:off x="5364480" y="1611996"/>
                <a:ext cx="1219200" cy="23204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19208E-5E71-4418-922D-8B330179C7A6}"/>
                </a:ext>
              </a:extLst>
            </p:cNvPr>
            <p:cNvSpPr/>
            <p:nvPr/>
          </p:nvSpPr>
          <p:spPr>
            <a:xfrm>
              <a:off x="3063241" y="2365432"/>
              <a:ext cx="822959" cy="2406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4C8068A-4ABE-4A5A-8C58-C50B08F0C461}"/>
                </a:ext>
              </a:extLst>
            </p:cNvPr>
            <p:cNvSpPr/>
            <p:nvPr/>
          </p:nvSpPr>
          <p:spPr>
            <a:xfrm>
              <a:off x="4116263" y="2606039"/>
              <a:ext cx="822959" cy="2406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78F10B8-14F4-47B1-BD53-00DEE593868E}"/>
                </a:ext>
              </a:extLst>
            </p:cNvPr>
            <p:cNvSpPr/>
            <p:nvPr/>
          </p:nvSpPr>
          <p:spPr>
            <a:xfrm>
              <a:off x="5169285" y="2606039"/>
              <a:ext cx="822959" cy="2406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9E8AEC6-B3E8-415C-A372-B4773D2524F0}"/>
                </a:ext>
              </a:extLst>
            </p:cNvPr>
            <p:cNvSpPr/>
            <p:nvPr/>
          </p:nvSpPr>
          <p:spPr>
            <a:xfrm>
              <a:off x="6237547" y="2606039"/>
              <a:ext cx="822959" cy="2406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6D9C611-4677-4D8D-AD6E-747D84E08242}"/>
                </a:ext>
              </a:extLst>
            </p:cNvPr>
            <p:cNvSpPr/>
            <p:nvPr/>
          </p:nvSpPr>
          <p:spPr>
            <a:xfrm>
              <a:off x="7242656" y="2605049"/>
              <a:ext cx="822959" cy="2406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A947A34C-0F67-4C1D-8414-26AF77BBB196}"/>
              </a:ext>
            </a:extLst>
          </p:cNvPr>
          <p:cNvGrpSpPr/>
          <p:nvPr/>
        </p:nvGrpSpPr>
        <p:grpSpPr>
          <a:xfrm>
            <a:off x="4484100" y="3721189"/>
            <a:ext cx="7315200" cy="1828800"/>
            <a:chOff x="3581401" y="4003860"/>
            <a:chExt cx="8031480" cy="2392848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60D5DE9E-EDB5-4084-91BC-8BA9E4132193}"/>
                </a:ext>
              </a:extLst>
            </p:cNvPr>
            <p:cNvGrpSpPr/>
            <p:nvPr/>
          </p:nvGrpSpPr>
          <p:grpSpPr>
            <a:xfrm>
              <a:off x="3581401" y="4003860"/>
              <a:ext cx="8031480" cy="2392848"/>
              <a:chOff x="3581401" y="4003860"/>
              <a:chExt cx="8031480" cy="2392848"/>
            </a:xfrm>
          </p:grpSpPr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EEE7A153-856C-4251-8533-E40529A860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1401" y="4064820"/>
                <a:ext cx="8031480" cy="2331888"/>
              </a:xfrm>
              <a:prstGeom prst="rect">
                <a:avLst/>
              </a:prstGeom>
            </p:spPr>
          </p:pic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E7FA416-9AC6-4267-BAB8-EFB6FF6D1E1A}"/>
                  </a:ext>
                </a:extLst>
              </p:cNvPr>
              <p:cNvSpPr/>
              <p:nvPr/>
            </p:nvSpPr>
            <p:spPr>
              <a:xfrm>
                <a:off x="5897880" y="4003860"/>
                <a:ext cx="1584960" cy="293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7D0CA09-36F8-4E79-9E7E-701BD667B733}"/>
                </a:ext>
              </a:extLst>
            </p:cNvPr>
            <p:cNvSpPr/>
            <p:nvPr/>
          </p:nvSpPr>
          <p:spPr>
            <a:xfrm>
              <a:off x="5958840" y="4879734"/>
              <a:ext cx="822959" cy="2406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E98C1C3-96E0-49DA-BE36-0277F8FFF1CA}"/>
                </a:ext>
              </a:extLst>
            </p:cNvPr>
            <p:cNvSpPr/>
            <p:nvPr/>
          </p:nvSpPr>
          <p:spPr>
            <a:xfrm>
              <a:off x="7185661" y="5150821"/>
              <a:ext cx="822959" cy="2406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01A9D09-DAC6-4008-A789-321009BF6CB3}"/>
                </a:ext>
              </a:extLst>
            </p:cNvPr>
            <p:cNvSpPr/>
            <p:nvPr/>
          </p:nvSpPr>
          <p:spPr>
            <a:xfrm>
              <a:off x="9525000" y="4880154"/>
              <a:ext cx="822959" cy="2406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67AD772-CA9D-4B92-B533-462756FE2961}"/>
                </a:ext>
              </a:extLst>
            </p:cNvPr>
            <p:cNvSpPr/>
            <p:nvPr/>
          </p:nvSpPr>
          <p:spPr>
            <a:xfrm>
              <a:off x="10698478" y="4873506"/>
              <a:ext cx="822959" cy="2406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E4B1978-0699-4BF5-AAF1-ABCD94A0845D}"/>
                </a:ext>
              </a:extLst>
            </p:cNvPr>
            <p:cNvSpPr/>
            <p:nvPr/>
          </p:nvSpPr>
          <p:spPr>
            <a:xfrm>
              <a:off x="8336279" y="4884221"/>
              <a:ext cx="822959" cy="2406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標題 1">
            <a:extLst>
              <a:ext uri="{FF2B5EF4-FFF2-40B4-BE49-F238E27FC236}">
                <a16:creationId xmlns:a16="http://schemas.microsoft.com/office/drawing/2014/main" id="{C8114460-3C8C-4336-B1CB-5E175781F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Results and Comparisons – </a:t>
            </a:r>
            <a:r>
              <a:rPr lang="en-US" altLang="zh-TW" sz="24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6mA-rice-Lv &amp; 6mA-rice-chen</a:t>
            </a:r>
            <a:endParaRPr lang="zh-TW" altLang="en-US" b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2BD626B-DC59-4187-A496-B56423AA8B22}"/>
              </a:ext>
            </a:extLst>
          </p:cNvPr>
          <p:cNvSpPr txBox="1"/>
          <p:nvPr/>
        </p:nvSpPr>
        <p:spPr>
          <a:xfrm>
            <a:off x="838200" y="5663626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[83] Z. Li, H. Jiang, L. Kong, Y. Chen, K. Lang, X. Fan, L. Zhang, C. Pian, Deep6mA: A deep learning framework for exploring similar patterns in DNA N6- methyladenine sites across different species,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Biol. 17 (2) (2021), e1008767,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https://doi.org/10.1371/journal.pcbi.1008767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[79] H. Yu, Z. Dai, SNNRice6mA: a deep learning method for predicting DNA N6- methyladenine sites in rice genome, Front. Genet. 10 (2019) 1071,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https://doi.org/10.3389/fgene.2019.01071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[45] C. Pian, G. Zhang, F. Li, X. Fan, MM-6mAPred: identifying DNA N6- methyladenine sites based on Markov model, Bioinformatics 36 (2) (2020) 388–392,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https://doi.org/10.1093/bioinformatics/btz556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9448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51965-3B55-4A2C-8171-E572382D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Results and Comparisons –</a:t>
            </a:r>
            <a:r>
              <a:rPr lang="zh-TW" dirty="0"/>
              <a:t> </a:t>
            </a:r>
            <a:r>
              <a:rPr lang="zh-TW" sz="2400" b="0" dirty="0"/>
              <a:t>6mA-Fuse-R</a:t>
            </a:r>
            <a:r>
              <a:rPr lang="en-US" altLang="zh-TW" sz="2400" b="0" dirty="0"/>
              <a:t> &amp; </a:t>
            </a:r>
            <a:r>
              <a:rPr lang="zh-TW" sz="2400" b="0" dirty="0"/>
              <a:t>6mA-Fuse-F</a:t>
            </a:r>
            <a:endParaRPr lang="zh-TW" altLang="en-US" b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DB81DD-25D0-4B7D-85DA-0194767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18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41A5EE0-60AB-4063-924A-692403BEC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90688"/>
            <a:ext cx="10972800" cy="367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48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51965-3B55-4A2C-8171-E572382D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Results and Comparisons –</a:t>
            </a:r>
            <a:r>
              <a:rPr lang="zh-TW" dirty="0"/>
              <a:t> </a:t>
            </a:r>
            <a:r>
              <a:rPr lang="zh-TW" sz="2400" b="0" dirty="0"/>
              <a:t>6mA-Fuse-R</a:t>
            </a:r>
            <a:r>
              <a:rPr lang="en-US" altLang="zh-TW" sz="2400" b="0" dirty="0"/>
              <a:t> &amp; </a:t>
            </a:r>
            <a:r>
              <a:rPr lang="zh-TW" sz="2400" b="0" dirty="0"/>
              <a:t>6mA-Fuse-F</a:t>
            </a:r>
            <a:endParaRPr lang="zh-TW" altLang="en-US" b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DB81DD-25D0-4B7D-85DA-0194767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19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5676C70-B44F-43EE-A691-33610B29F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801338"/>
              </p:ext>
            </p:extLst>
          </p:nvPr>
        </p:nvGraphicFramePr>
        <p:xfrm>
          <a:off x="2145188" y="2349500"/>
          <a:ext cx="7901623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103">
                  <a:extLst>
                    <a:ext uri="{9D8B030D-6E8A-4147-A177-3AD203B41FA5}">
                      <a16:colId xmlns:a16="http://schemas.microsoft.com/office/drawing/2014/main" val="2003425177"/>
                    </a:ext>
                  </a:extLst>
                </a:gridCol>
                <a:gridCol w="1408430">
                  <a:extLst>
                    <a:ext uri="{9D8B030D-6E8A-4147-A177-3AD203B41FA5}">
                      <a16:colId xmlns:a16="http://schemas.microsoft.com/office/drawing/2014/main" val="579305410"/>
                    </a:ext>
                  </a:extLst>
                </a:gridCol>
                <a:gridCol w="1433830">
                  <a:extLst>
                    <a:ext uri="{9D8B030D-6E8A-4147-A177-3AD203B41FA5}">
                      <a16:colId xmlns:a16="http://schemas.microsoft.com/office/drawing/2014/main" val="3003244487"/>
                    </a:ext>
                  </a:extLst>
                </a:gridCol>
                <a:gridCol w="1408430">
                  <a:extLst>
                    <a:ext uri="{9D8B030D-6E8A-4147-A177-3AD203B41FA5}">
                      <a16:colId xmlns:a16="http://schemas.microsoft.com/office/drawing/2014/main" val="1832452028"/>
                    </a:ext>
                  </a:extLst>
                </a:gridCol>
                <a:gridCol w="1433830">
                  <a:extLst>
                    <a:ext uri="{9D8B030D-6E8A-4147-A177-3AD203B41FA5}">
                      <a16:colId xmlns:a16="http://schemas.microsoft.com/office/drawing/2014/main" val="164462346"/>
                    </a:ext>
                  </a:extLst>
                </a:gridCol>
              </a:tblGrid>
              <a:tr h="328741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 of ROC Curves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 of PR Curves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0560743"/>
                  </a:ext>
                </a:extLst>
              </a:tr>
              <a:tr h="32874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6mA-Fuse-F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6mA-Fuse-R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6mA-Fuse-F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6mA-Fuse-R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185337"/>
                  </a:ext>
                </a:extLst>
              </a:tr>
              <a:tr h="32874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Deep6mAPred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152652"/>
                  </a:ext>
                </a:extLst>
              </a:tr>
              <a:tr h="5752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Deep6mA*</a:t>
                      </a:r>
                    </a:p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0.9820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0.9820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9318015"/>
                  </a:ext>
                </a:extLst>
              </a:tr>
              <a:tr h="5752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SNNRice6mA-large*</a:t>
                      </a:r>
                    </a:p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0.9640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0.9630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18907"/>
                  </a:ext>
                </a:extLst>
              </a:tr>
              <a:tr h="575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MM-6mApred*</a:t>
                      </a:r>
                    </a:p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0.9600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0.9590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320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85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5CD98-A615-4B24-88AF-38F79E22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44302D-5229-455C-A696-E5D629BF2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Background and Motivation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Related Work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Materials</a:t>
            </a:r>
          </a:p>
          <a:p>
            <a:r>
              <a:rPr lang="en-US" altLang="zh-TW" dirty="0">
                <a:cs typeface="Times New Roman" panose="02020603050405020304" pitchFamily="18" charset="0"/>
              </a:rPr>
              <a:t>Designed Experiment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Proposed Methods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Results and Comparisons</a:t>
            </a:r>
          </a:p>
          <a:p>
            <a:r>
              <a:rPr lang="en-US" dirty="0">
                <a:cs typeface="Times New Roman" panose="02020603050405020304" pitchFamily="18" charset="0"/>
              </a:rPr>
              <a:t>Analysis and Discussion</a:t>
            </a:r>
          </a:p>
          <a:p>
            <a:r>
              <a:rPr lang="en-US" dirty="0"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3ABF5D-82A9-418E-B360-E90F6FCB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194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51965-3B55-4A2C-8171-E572382D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Results and Comparisons –</a:t>
            </a:r>
            <a:r>
              <a:rPr lang="zh-TW" dirty="0"/>
              <a:t> </a:t>
            </a:r>
            <a:r>
              <a:rPr lang="en-US" altLang="zh-TW" sz="3600" b="0" dirty="0"/>
              <a:t>W/ or W/O Attention</a:t>
            </a:r>
            <a:endParaRPr lang="zh-TW" altLang="en-US" b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DB81DD-25D0-4B7D-85DA-0194767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154557A-C3FA-4C05-B76F-DA2A1F4EF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30688"/>
            <a:ext cx="10972800" cy="366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69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51965-3B55-4A2C-8171-E572382D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Results and Comparisons –</a:t>
            </a:r>
            <a:r>
              <a:rPr lang="zh-TW" dirty="0"/>
              <a:t> </a:t>
            </a:r>
            <a:r>
              <a:rPr lang="en-US" altLang="zh-TW" sz="3600" b="0" dirty="0"/>
              <a:t>Tune Epoch</a:t>
            </a:r>
            <a:endParaRPr lang="zh-TW" altLang="en-US" b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DB81DD-25D0-4B7D-85DA-0194767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21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35163D1-9607-4238-A923-3DCB03F2F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57747"/>
            <a:ext cx="10058400" cy="479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26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51965-3B55-4A2C-8171-E572382D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Analysis and Discussion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658B3D-20B6-435E-B15B-C0553C4A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0787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Previous methods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stacked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CNN and LSTM in a series-connection manner. The CNN is good at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characterizing local properties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while the LSTM does well in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long-term dependency of words in sequences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Stacking them in a series-connection manner would lose their respective merits. 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Instead, the Deep6mAPred uses the CNN and the LSTM in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parallel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which makes full use of their advantages, but avoid their limitations.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addition, the Deep6mAPred uses the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attention mechanism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DB81DD-25D0-4B7D-85DA-0194767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22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53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51965-3B55-4A2C-8171-E572382D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Conclusion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658B3D-20B6-435E-B15B-C0553C4A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6mA is a key mechanism of regulation in the cellular processes. 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 presented a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and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LSTM-based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method (Deep6mAPred)</a:t>
            </a:r>
            <a:r>
              <a:rPr lang="en-US" altLang="zh-TW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  with paralleling</a:t>
            </a:r>
            <a:r>
              <a:rPr lang="en-US" altLang="zh-TW" sz="2400" dirty="0">
                <a:cs typeface="Times New Roman" panose="02020603050405020304" pitchFamily="18" charset="0"/>
              </a:rPr>
              <a:t> manner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Attention mechanism </a:t>
            </a:r>
          </a:p>
          <a:p>
            <a:r>
              <a:rPr lang="en-US" altLang="zh-TW" sz="2400" dirty="0">
                <a:cs typeface="Times New Roman" panose="02020603050405020304" pitchFamily="18" charset="0"/>
              </a:rPr>
              <a:t>U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ser-friendly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webserver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to automatically detect 6mA sites</a:t>
            </a:r>
          </a:p>
          <a:p>
            <a:r>
              <a:rPr lang="en-US" altLang="zh-TW" sz="2400" dirty="0">
                <a:cs typeface="Times New Roman" panose="02020603050405020304" pitchFamily="18" charset="0"/>
              </a:rPr>
              <a:t>Deep6mAPred can also detect other plants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DB81DD-25D0-4B7D-85DA-0194767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23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235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89EAE4-5EE9-41CA-8A9C-C15FDEF0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Q&amp;A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58000E-A6A5-4837-A145-6009702F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Thank you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E693EF-1493-41FF-9657-FC98C34D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24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02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51965-3B55-4A2C-8171-E572382D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 and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Motivation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658B3D-20B6-435E-B15B-C0553C4A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0787"/>
          </a:xfrm>
        </p:spPr>
        <p:txBody>
          <a:bodyPr>
            <a:normAutofit/>
          </a:bodyPr>
          <a:lstStyle/>
          <a:p>
            <a:pPr algn="just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DNA methylation alters activities of DNA segments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without changing the sequence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which thus yields a wide variety of roles in the cellular processes across organisms or tissues</a:t>
            </a:r>
          </a:p>
          <a:p>
            <a:pPr algn="just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DNA methylation is widely distributed both in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prokaryote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and in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eukaryote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but the proportion of methylated residues differs greatly with species</a:t>
            </a:r>
          </a:p>
          <a:p>
            <a:pPr algn="just"/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DNA methylation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essential for normal development</a:t>
            </a:r>
          </a:p>
          <a:p>
            <a:pPr algn="just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DNA methylation is increasingly attracting attentions from biologists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DB81DD-25D0-4B7D-85DA-0194767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8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76E399-EFDA-4B88-BFAC-B2BD04CBD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 and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Motivation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243B66-B1B6-4D39-9B42-31DC92857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6mA?</a:t>
            </a:r>
          </a:p>
          <a:p>
            <a:r>
              <a:rPr lang="en-US" dirty="0"/>
              <a:t>Why is it important?</a:t>
            </a:r>
          </a:p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64B457-20BA-4C3F-89D8-903E53A6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60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CFE4B-62D3-4FA0-BCCA-CA44818F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A54D7E-9182-4F38-B5C9-6785D2D7F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Even Luo et al.[41] - proposed the DNA 6mA as a new epigenetic mark in eukaryotes</a:t>
            </a:r>
          </a:p>
          <a:p>
            <a:r>
              <a:rPr lang="en-US" dirty="0"/>
              <a:t>2 major ways to detect DNA 6mA sites: </a:t>
            </a:r>
          </a:p>
          <a:p>
            <a:pPr lvl="1"/>
            <a:r>
              <a:rPr lang="en-US" dirty="0"/>
              <a:t>Wet experiments</a:t>
            </a:r>
          </a:p>
          <a:p>
            <a:pPr lvl="2"/>
            <a:r>
              <a:rPr lang="en-US" dirty="0"/>
              <a:t>mass spectrometry / methylation-specific polymerase chain reaction / single-molecule real-time sequencing</a:t>
            </a:r>
          </a:p>
          <a:p>
            <a:pPr lvl="2"/>
            <a:r>
              <a:rPr lang="en-US" dirty="0"/>
              <a:t>Times consuming / expensive / labor-intensive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137E80-08F0-4969-8F15-AB4C16D7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B4AD963-9023-4176-AA4B-2792F9D9FB05}"/>
              </a:ext>
            </a:extLst>
          </p:cNvPr>
          <p:cNvSpPr txBox="1"/>
          <p:nvPr/>
        </p:nvSpPr>
        <p:spPr>
          <a:xfrm>
            <a:off x="838201" y="5974269"/>
            <a:ext cx="10424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[41] G.Z. Luo, M.A. Blanco, E.L. Greer, C. He, Y. Shi, DNA N(6)-methyladenine: a new epigenetic mark in eukaryotes? Nat. Rev. Mol. Cell Biol. 16 (12) (2015) 705–710,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https://doi.org/10.1038/nrm4076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898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CFE4B-62D3-4FA0-BCCA-CA44818F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A54D7E-9182-4F38-B5C9-6785D2D7F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Dry experiments - computational methods</a:t>
            </a:r>
          </a:p>
          <a:p>
            <a:pPr lvl="1"/>
            <a:r>
              <a:rPr lang="en-US" dirty="0"/>
              <a:t>learning a classifier </a:t>
            </a:r>
            <a:r>
              <a:rPr lang="en-US" dirty="0">
                <a:sym typeface="Wingdings" panose="05000000000000000000" pitchFamily="2" charset="2"/>
              </a:rPr>
              <a:t> feature-based and the deep learning-based methods</a:t>
            </a:r>
            <a:endParaRPr lang="en-US" dirty="0"/>
          </a:p>
          <a:p>
            <a:r>
              <a:rPr lang="en-US" dirty="0"/>
              <a:t>Pian et al.[45] - employed transition probability between adjacent nucleotides to construct a Markov model to identify 6mA site</a:t>
            </a:r>
          </a:p>
          <a:p>
            <a:r>
              <a:rPr lang="en-US" dirty="0"/>
              <a:t>Chen et al.</a:t>
            </a:r>
            <a:r>
              <a:rPr lang="en-US" altLang="zh-TW" dirty="0"/>
              <a:t>[47]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SVM</a:t>
            </a:r>
            <a:r>
              <a:rPr lang="zh-TW" altLang="en-US" dirty="0"/>
              <a:t> </a:t>
            </a:r>
            <a:r>
              <a:rPr lang="en-US" altLang="zh-TW" dirty="0"/>
              <a:t>based method for rice 6mA prediction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137E80-08F0-4969-8F15-AB4C16D7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8B8D5D-330C-49D0-86E4-56DA0F4FD265}"/>
              </a:ext>
            </a:extLst>
          </p:cNvPr>
          <p:cNvSpPr txBox="1"/>
          <p:nvPr/>
        </p:nvSpPr>
        <p:spPr>
          <a:xfrm>
            <a:off x="838201" y="5550904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[45] C. Pian, G. Zhang, F. Li, X. Fan, MM-6mAPred: identifying DNA N6- methyladenine sites based on Markov model, Bioinformatics 36 (2) (2020) 388–392,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https://doi.org/10.1093/bioinformatics/btz556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[47] W. Chen, H.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Lin, i6mA-Pred: identifying DNA N6-methyladenine sites in the rice genome, Bioinformatics 35 (16) (2019) 2796–2800,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https://doi.org/10.1093/bioinformatics/btz015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705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CFE4B-62D3-4FA0-BCCA-CA44818F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A54D7E-9182-4F38-B5C9-6785D2D7F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39758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i6mA-DNCP</a:t>
            </a:r>
            <a:r>
              <a:rPr lang="en-US" altLang="zh-TW" dirty="0"/>
              <a:t>[51]</a:t>
            </a:r>
          </a:p>
          <a:p>
            <a:pPr lvl="1"/>
            <a:r>
              <a:rPr lang="en-US" altLang="zh-TW" dirty="0"/>
              <a:t>improve the representation with optimized dinucleotide-based features</a:t>
            </a:r>
          </a:p>
          <a:p>
            <a:r>
              <a:rPr lang="en-US" dirty="0"/>
              <a:t>iDNA6mA-Rice[1]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multiple encoding schemes as representations</a:t>
            </a:r>
            <a:r>
              <a:rPr lang="zh-TW" altLang="en-US" dirty="0"/>
              <a:t> </a:t>
            </a:r>
            <a:r>
              <a:rPr lang="en-US" altLang="zh-TW" dirty="0"/>
              <a:t>/</a:t>
            </a:r>
            <a:r>
              <a:rPr lang="zh-TW" altLang="en-US" dirty="0"/>
              <a:t> </a:t>
            </a:r>
            <a:r>
              <a:rPr lang="en-US" altLang="zh-TW" dirty="0"/>
              <a:t>random forest</a:t>
            </a:r>
            <a:endParaRPr lang="en-US" dirty="0"/>
          </a:p>
          <a:p>
            <a:r>
              <a:rPr lang="en-US" dirty="0"/>
              <a:t>6mA-RicePred[53]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dirty="0"/>
              <a:t>fused multiple features including Markov feature for rice 6mA prediction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137E80-08F0-4969-8F15-AB4C16D7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415D730-A5B4-45D1-8BA2-4375E04AB773}"/>
              </a:ext>
            </a:extLst>
          </p:cNvPr>
          <p:cNvSpPr txBox="1"/>
          <p:nvPr/>
        </p:nvSpPr>
        <p:spPr>
          <a:xfrm>
            <a:off x="838200" y="5666492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[51] L. Kong, L. Zhang, i6mA-DNCP: computational identification of DNA N6- methyladenine sites in the rice genome using optimized dinucleotide-based features, Genes 10 (10) (2019) 828,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https://doi.org/10.3390/genes10100828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H.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F.Y. Dao, Z.X. Guan, D. Zhang, J.X. Tan, Y. Zhang, W. Chen, H. Lin, iDNA6mA-Rice: a computational tool for detecting N6-methyladenine sites in rice, Front. Genet. 10 (2019) 793,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https://doi.org/10.3389/fgene.2019.00793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[53] Q. Huang, J. Zhang, L. Wei, F. Guo, Q. Zou, 6mA-RicePred: a method for identifying DNA N6-methyladenine sites in the rice genome based on feature fusion, Front. Plant Sci. 11 (2020) 4,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https://doi.org/10.3389/fpls.2020.00004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301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CFE4B-62D3-4FA0-BCCA-CA44818F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A54D7E-9182-4F38-B5C9-6785D2D7F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 err="1"/>
              <a:t>csDMA</a:t>
            </a:r>
            <a:r>
              <a:rPr lang="en-US" dirty="0"/>
              <a:t>[54]</a:t>
            </a:r>
            <a:r>
              <a:rPr lang="zh-TW" altLang="en-US" dirty="0"/>
              <a:t> </a:t>
            </a:r>
            <a:r>
              <a:rPr lang="en-US" altLang="zh-TW" dirty="0"/>
              <a:t>– three representations and explore the best one</a:t>
            </a:r>
            <a:endParaRPr lang="en-US" dirty="0"/>
          </a:p>
          <a:p>
            <a:r>
              <a:rPr lang="en-US" dirty="0"/>
              <a:t>6mA-Finder[55]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seven sequence-based coding schemes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But, the feature-based method had difficulty in achieving the best performance in practice because the combination was </a:t>
            </a:r>
            <a:r>
              <a:rPr lang="en-US" dirty="0">
                <a:solidFill>
                  <a:srgbClr val="FF0000"/>
                </a:solidFill>
              </a:rPr>
              <a:t>infinite</a:t>
            </a:r>
            <a:r>
              <a:rPr lang="en-US" dirty="0"/>
              <a:t>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137E80-08F0-4969-8F15-AB4C16D7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FFA2C32-5105-489B-AF22-DC8CF4293AD9}"/>
              </a:ext>
            </a:extLst>
          </p:cNvPr>
          <p:cNvSpPr txBox="1"/>
          <p:nvPr/>
        </p:nvSpPr>
        <p:spPr>
          <a:xfrm>
            <a:off x="838200" y="5666492"/>
            <a:ext cx="105137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Z. Liu, W. Dong, W. Jiang, Z. He,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csDMA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improved bioinformatics tool for identifying DNA 6 mA modifications via Chou’s 5-step rule, Sci. Rep. 9 (1) (2019) 1–9,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https://doi.org/10.1038/s41598-019-49430-4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[55] H. Xu, R. Hu, P. Jia, Z. Zhao, 6mA-Finder: a novel online tool for predicting DNA N6-methyladenine sites in genomes, Bioinformatics 36 (10) (2020) 3257–3259,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https://doi.org/10.1093/bioinformatics/btaa113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39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CFE4B-62D3-4FA0-BCCA-CA44818F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A54D7E-9182-4F38-B5C9-6785D2D7F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3830458"/>
          </a:xfrm>
        </p:spPr>
        <p:txBody>
          <a:bodyPr>
            <a:normAutofit/>
          </a:bodyPr>
          <a:lstStyle/>
          <a:p>
            <a:r>
              <a:rPr lang="en-US" dirty="0" err="1"/>
              <a:t>iIM</a:t>
            </a:r>
            <a:r>
              <a:rPr lang="en-US" dirty="0"/>
              <a:t>-CNN - employed CNN</a:t>
            </a:r>
          </a:p>
          <a:p>
            <a:r>
              <a:rPr lang="en-US" dirty="0"/>
              <a:t>iDNA6mA - deep learning-based method / CNN</a:t>
            </a:r>
          </a:p>
          <a:p>
            <a:r>
              <a:rPr lang="en-US" dirty="0">
                <a:solidFill>
                  <a:srgbClr val="FF0000"/>
                </a:solidFill>
              </a:rPr>
              <a:t>Huang et al</a:t>
            </a:r>
            <a:r>
              <a:rPr lang="en-US" dirty="0"/>
              <a:t>. [72] - LSTM-based method called 6mA-Pred</a:t>
            </a:r>
          </a:p>
          <a:p>
            <a:r>
              <a:rPr lang="en-US" dirty="0"/>
              <a:t>Le et al. [73] - employed transformer-based BERT</a:t>
            </a:r>
          </a:p>
          <a:p>
            <a:r>
              <a:rPr lang="en-US" dirty="0"/>
              <a:t>DNA6mA-MINT [74] - stacked CNN and LSTM simply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137E80-08F0-4969-8F15-AB4C16D7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9BBD060-21E5-47E7-AC97-4A29033B886D}"/>
              </a:ext>
            </a:extLst>
          </p:cNvPr>
          <p:cNvSpPr txBox="1"/>
          <p:nvPr/>
        </p:nvSpPr>
        <p:spPr>
          <a:xfrm>
            <a:off x="840059" y="5521146"/>
            <a:ext cx="10513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Q. Huang, W. Zhou, F. Guo, L. Xu, L. Zhang, 6mA-Pred: identifying DNA N6- methyladenine sites based on deep learning,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PeerJ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 (2021), e10813,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https://doi.org/10.7717/peerj.10813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[73] N.Q.K. Le, Q.T. Ho, Deep transformers and convolutional neural network in identifying DNA N6-methyladenine sites in cross-species genomes, Methods (2021),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https://doi.org/10.1016/j.ymeth.2021.12.004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[74] M.U. Rehman, K.T. Chong, DNA6mA-MINT: DNA-6mA Modification Identification Neural Tool, Genes 11 (8) (2020) 898,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https://doi.org/10.3390/genes11080898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391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3904</TotalTime>
  <Words>3143</Words>
  <Application>Microsoft Office PowerPoint</Application>
  <PresentationFormat>寬螢幕</PresentationFormat>
  <Paragraphs>218</Paragraphs>
  <Slides>24</Slides>
  <Notes>21</Notes>
  <HiddenSlides>2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Charis SIL</vt:lpstr>
      <vt:lpstr>微軟正黑體</vt:lpstr>
      <vt:lpstr>Arial</vt:lpstr>
      <vt:lpstr>Calibri</vt:lpstr>
      <vt:lpstr>Cambria Math</vt:lpstr>
      <vt:lpstr>Segoe UI</vt:lpstr>
      <vt:lpstr>Times New Roman</vt:lpstr>
      <vt:lpstr>Office 佈景主題</vt:lpstr>
      <vt:lpstr>Deep6mAPred: A CNN and Bi-LSTM-based deep learning method for predicting DNA N6-methyladenosine sites across plant species</vt:lpstr>
      <vt:lpstr>Outline</vt:lpstr>
      <vt:lpstr>Background and Motivation</vt:lpstr>
      <vt:lpstr>Background and Motivation</vt:lpstr>
      <vt:lpstr>Related Work</vt:lpstr>
      <vt:lpstr>Related Work</vt:lpstr>
      <vt:lpstr>Related Work</vt:lpstr>
      <vt:lpstr>Related Work</vt:lpstr>
      <vt:lpstr>Related Work</vt:lpstr>
      <vt:lpstr>Problem Statement</vt:lpstr>
      <vt:lpstr>Materials</vt:lpstr>
      <vt:lpstr>Hypothesis</vt:lpstr>
      <vt:lpstr>Designed Experiment</vt:lpstr>
      <vt:lpstr>Proposed Method – Whole shcmatic</vt:lpstr>
      <vt:lpstr>Proposed Method – FF attention[98]</vt:lpstr>
      <vt:lpstr>Results and Comparisons – Metrics</vt:lpstr>
      <vt:lpstr>Results and Comparisons – 6mA-rice-Lv &amp; 6mA-rice-chen</vt:lpstr>
      <vt:lpstr>Results and Comparisons – 6mA-Fuse-R &amp; 6mA-Fuse-F</vt:lpstr>
      <vt:lpstr>Results and Comparisons – 6mA-Fuse-R &amp; 6mA-Fuse-F</vt:lpstr>
      <vt:lpstr>Results and Comparisons – W/ or W/O Attention</vt:lpstr>
      <vt:lpstr>Results and Comparisons – Tune Epoch</vt:lpstr>
      <vt:lpstr>Analysis and Discussion</vt:lpstr>
      <vt:lpstr>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Hsu David</dc:creator>
  <cp:lastModifiedBy>秉學 何</cp:lastModifiedBy>
  <cp:revision>150</cp:revision>
  <dcterms:created xsi:type="dcterms:W3CDTF">2019-11-20T05:36:16Z</dcterms:created>
  <dcterms:modified xsi:type="dcterms:W3CDTF">2022-12-02T07:25:14Z</dcterms:modified>
</cp:coreProperties>
</file>