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7" r:id="rId3"/>
    <p:sldId id="271" r:id="rId4"/>
    <p:sldId id="316" r:id="rId5"/>
    <p:sldId id="315" r:id="rId6"/>
    <p:sldId id="291" r:id="rId7"/>
    <p:sldId id="290" r:id="rId8"/>
    <p:sldId id="322" r:id="rId9"/>
    <p:sldId id="323" r:id="rId10"/>
    <p:sldId id="310" r:id="rId11"/>
    <p:sldId id="324" r:id="rId12"/>
    <p:sldId id="292" r:id="rId13"/>
    <p:sldId id="318" r:id="rId14"/>
    <p:sldId id="319" r:id="rId15"/>
    <p:sldId id="320" r:id="rId16"/>
    <p:sldId id="321" r:id="rId17"/>
    <p:sldId id="325" r:id="rId18"/>
    <p:sldId id="314" r:id="rId19"/>
    <p:sldId id="295" r:id="rId20"/>
    <p:sldId id="296" r:id="rId21"/>
    <p:sldId id="288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8E5DCC7-D723-4AB8-A217-A72C60AFA96C}">
          <p14:sldIdLst>
            <p14:sldId id="256"/>
            <p14:sldId id="297"/>
            <p14:sldId id="271"/>
            <p14:sldId id="316"/>
            <p14:sldId id="315"/>
            <p14:sldId id="291"/>
            <p14:sldId id="290"/>
            <p14:sldId id="322"/>
            <p14:sldId id="323"/>
            <p14:sldId id="310"/>
            <p14:sldId id="324"/>
            <p14:sldId id="292"/>
            <p14:sldId id="318"/>
            <p14:sldId id="319"/>
            <p14:sldId id="320"/>
            <p14:sldId id="321"/>
            <p14:sldId id="325"/>
            <p14:sldId id="314"/>
            <p14:sldId id="295"/>
            <p14:sldId id="296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E29D1-8057-4046-B5C2-9B9FCC4B8105}" v="51" dt="2019-11-26T07:49:02.344"/>
    <p1510:client id="{94991220-66C0-42C5-9DE3-D67D283E68C9}" v="8" dt="2019-11-26T10:15:37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6318" autoAdjust="0"/>
  </p:normalViewPr>
  <p:slideViewPr>
    <p:cSldViewPr snapToGrid="0">
      <p:cViewPr>
        <p:scale>
          <a:sx n="100" d="100"/>
          <a:sy n="100" d="100"/>
        </p:scale>
        <p:origin x="72" y="228"/>
      </p:cViewPr>
      <p:guideLst>
        <p:guide orient="horz" pos="105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33" d="100"/>
          <a:sy n="33" d="100"/>
        </p:scale>
        <p:origin x="212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u David" userId="037826f5a7f235e0" providerId="LiveId" clId="{94991220-66C0-42C5-9DE3-D67D283E68C9}"/>
    <pc:docChg chg="custSel addSld delSld modSld modSection">
      <pc:chgData name="Hsu David" userId="037826f5a7f235e0" providerId="LiveId" clId="{94991220-66C0-42C5-9DE3-D67D283E68C9}" dt="2019-11-26T10:23:45.334" v="825" actId="20577"/>
      <pc:docMkLst>
        <pc:docMk/>
      </pc:docMkLst>
      <pc:sldChg chg="modSp">
        <pc:chgData name="Hsu David" userId="037826f5a7f235e0" providerId="LiveId" clId="{94991220-66C0-42C5-9DE3-D67D283E68C9}" dt="2019-11-26T10:07:26.348" v="62" actId="20577"/>
        <pc:sldMkLst>
          <pc:docMk/>
          <pc:sldMk cId="35659222" sldId="256"/>
        </pc:sldMkLst>
        <pc:spChg chg="mod">
          <ac:chgData name="Hsu David" userId="037826f5a7f235e0" providerId="LiveId" clId="{94991220-66C0-42C5-9DE3-D67D283E68C9}" dt="2019-11-26T10:07:26.348" v="62" actId="20577"/>
          <ac:spMkLst>
            <pc:docMk/>
            <pc:sldMk cId="35659222" sldId="256"/>
            <ac:spMk id="3" creationId="{1904867A-352B-4A32-B2F9-5DDE1B608E3F}"/>
          </ac:spMkLst>
        </pc:spChg>
        <pc:spChg chg="mod">
          <ac:chgData name="Hsu David" userId="037826f5a7f235e0" providerId="LiveId" clId="{94991220-66C0-42C5-9DE3-D67D283E68C9}" dt="2019-11-26T10:05:57.806" v="22" actId="20577"/>
          <ac:spMkLst>
            <pc:docMk/>
            <pc:sldMk cId="35659222" sldId="256"/>
            <ac:spMk id="5" creationId="{F4754706-8C6E-4DF7-99F8-CA41E07124BD}"/>
          </ac:spMkLst>
        </pc:spChg>
      </pc:sldChg>
      <pc:sldChg chg="del">
        <pc:chgData name="Hsu David" userId="037826f5a7f235e0" providerId="LiveId" clId="{94991220-66C0-42C5-9DE3-D67D283E68C9}" dt="2019-11-26T10:08:01.693" v="123" actId="2696"/>
        <pc:sldMkLst>
          <pc:docMk/>
          <pc:sldMk cId="1147799828" sldId="270"/>
        </pc:sldMkLst>
      </pc:sldChg>
      <pc:sldChg chg="addSp delSp modSp">
        <pc:chgData name="Hsu David" userId="037826f5a7f235e0" providerId="LiveId" clId="{94991220-66C0-42C5-9DE3-D67D283E68C9}" dt="2019-11-26T10:23:45.334" v="825" actId="20577"/>
        <pc:sldMkLst>
          <pc:docMk/>
          <pc:sldMk cId="145083059" sldId="271"/>
        </pc:sldMkLst>
        <pc:spChg chg="mod">
          <ac:chgData name="Hsu David" userId="037826f5a7f235e0" providerId="LiveId" clId="{94991220-66C0-42C5-9DE3-D67D283E68C9}" dt="2019-11-26T10:23:45.334" v="825" actId="20577"/>
          <ac:spMkLst>
            <pc:docMk/>
            <pc:sldMk cId="145083059" sldId="271"/>
            <ac:spMk id="3" creationId="{7E658B3D-20B6-435E-B15B-C0553C4AE19F}"/>
          </ac:spMkLst>
        </pc:spChg>
        <pc:graphicFrameChg chg="add del modGraphic">
          <ac:chgData name="Hsu David" userId="037826f5a7f235e0" providerId="LiveId" clId="{94991220-66C0-42C5-9DE3-D67D283E68C9}" dt="2019-11-26T10:23:39.185" v="813" actId="478"/>
          <ac:graphicFrameMkLst>
            <pc:docMk/>
            <pc:sldMk cId="145083059" sldId="271"/>
            <ac:graphicFrameMk id="6" creationId="{939CBA00-0AFF-4AC0-9B10-CEC76CAFD06C}"/>
          </ac:graphicFrameMkLst>
        </pc:graphicFrameChg>
      </pc:sldChg>
      <pc:sldChg chg="del">
        <pc:chgData name="Hsu David" userId="037826f5a7f235e0" providerId="LiveId" clId="{94991220-66C0-42C5-9DE3-D67D283E68C9}" dt="2019-11-26T10:08:03.684" v="128" actId="2696"/>
        <pc:sldMkLst>
          <pc:docMk/>
          <pc:sldMk cId="1263772234" sldId="272"/>
        </pc:sldMkLst>
      </pc:sldChg>
      <pc:sldChg chg="del">
        <pc:chgData name="Hsu David" userId="037826f5a7f235e0" providerId="LiveId" clId="{94991220-66C0-42C5-9DE3-D67D283E68C9}" dt="2019-11-26T10:08:06.386" v="133" actId="2696"/>
        <pc:sldMkLst>
          <pc:docMk/>
          <pc:sldMk cId="3659640686" sldId="273"/>
        </pc:sldMkLst>
      </pc:sldChg>
      <pc:sldChg chg="del">
        <pc:chgData name="Hsu David" userId="037826f5a7f235e0" providerId="LiveId" clId="{94991220-66C0-42C5-9DE3-D67D283E68C9}" dt="2019-11-26T10:08:00.598" v="120" actId="2696"/>
        <pc:sldMkLst>
          <pc:docMk/>
          <pc:sldMk cId="1968434566" sldId="274"/>
        </pc:sldMkLst>
      </pc:sldChg>
      <pc:sldChg chg="del">
        <pc:chgData name="Hsu David" userId="037826f5a7f235e0" providerId="LiveId" clId="{94991220-66C0-42C5-9DE3-D67D283E68C9}" dt="2019-11-26T10:08:00.860" v="121" actId="2696"/>
        <pc:sldMkLst>
          <pc:docMk/>
          <pc:sldMk cId="1666549545" sldId="275"/>
        </pc:sldMkLst>
      </pc:sldChg>
      <pc:sldChg chg="del">
        <pc:chgData name="Hsu David" userId="037826f5a7f235e0" providerId="LiveId" clId="{94991220-66C0-42C5-9DE3-D67D283E68C9}" dt="2019-11-26T10:08:01.250" v="122" actId="2696"/>
        <pc:sldMkLst>
          <pc:docMk/>
          <pc:sldMk cId="699866084" sldId="276"/>
        </pc:sldMkLst>
      </pc:sldChg>
      <pc:sldChg chg="del">
        <pc:chgData name="Hsu David" userId="037826f5a7f235e0" providerId="LiveId" clId="{94991220-66C0-42C5-9DE3-D67D283E68C9}" dt="2019-11-26T10:08:02.320" v="124" actId="2696"/>
        <pc:sldMkLst>
          <pc:docMk/>
          <pc:sldMk cId="1543244367" sldId="277"/>
        </pc:sldMkLst>
      </pc:sldChg>
      <pc:sldChg chg="del">
        <pc:chgData name="Hsu David" userId="037826f5a7f235e0" providerId="LiveId" clId="{94991220-66C0-42C5-9DE3-D67D283E68C9}" dt="2019-11-26T10:08:02.602" v="125" actId="2696"/>
        <pc:sldMkLst>
          <pc:docMk/>
          <pc:sldMk cId="2866766596" sldId="278"/>
        </pc:sldMkLst>
      </pc:sldChg>
      <pc:sldChg chg="del">
        <pc:chgData name="Hsu David" userId="037826f5a7f235e0" providerId="LiveId" clId="{94991220-66C0-42C5-9DE3-D67D283E68C9}" dt="2019-11-26T10:08:03.223" v="127" actId="2696"/>
        <pc:sldMkLst>
          <pc:docMk/>
          <pc:sldMk cId="2079186322" sldId="279"/>
        </pc:sldMkLst>
      </pc:sldChg>
      <pc:sldChg chg="del">
        <pc:chgData name="Hsu David" userId="037826f5a7f235e0" providerId="LiveId" clId="{94991220-66C0-42C5-9DE3-D67D283E68C9}" dt="2019-11-26T10:08:02.856" v="126" actId="2696"/>
        <pc:sldMkLst>
          <pc:docMk/>
          <pc:sldMk cId="2918996871" sldId="280"/>
        </pc:sldMkLst>
      </pc:sldChg>
      <pc:sldChg chg="del">
        <pc:chgData name="Hsu David" userId="037826f5a7f235e0" providerId="LiveId" clId="{94991220-66C0-42C5-9DE3-D67D283E68C9}" dt="2019-11-26T10:08:04.074" v="129" actId="2696"/>
        <pc:sldMkLst>
          <pc:docMk/>
          <pc:sldMk cId="3743987916" sldId="281"/>
        </pc:sldMkLst>
      </pc:sldChg>
      <pc:sldChg chg="del">
        <pc:chgData name="Hsu David" userId="037826f5a7f235e0" providerId="LiveId" clId="{94991220-66C0-42C5-9DE3-D67D283E68C9}" dt="2019-11-26T10:08:04.429" v="130" actId="2696"/>
        <pc:sldMkLst>
          <pc:docMk/>
          <pc:sldMk cId="1929813069" sldId="282"/>
        </pc:sldMkLst>
      </pc:sldChg>
      <pc:sldChg chg="del">
        <pc:chgData name="Hsu David" userId="037826f5a7f235e0" providerId="LiveId" clId="{94991220-66C0-42C5-9DE3-D67D283E68C9}" dt="2019-11-26T10:08:05.156" v="132" actId="2696"/>
        <pc:sldMkLst>
          <pc:docMk/>
          <pc:sldMk cId="1013105514" sldId="283"/>
        </pc:sldMkLst>
      </pc:sldChg>
      <pc:sldChg chg="del">
        <pc:chgData name="Hsu David" userId="037826f5a7f235e0" providerId="LiveId" clId="{94991220-66C0-42C5-9DE3-D67D283E68C9}" dt="2019-11-26T10:08:04.814" v="131" actId="2696"/>
        <pc:sldMkLst>
          <pc:docMk/>
          <pc:sldMk cId="2564919849" sldId="284"/>
        </pc:sldMkLst>
      </pc:sldChg>
      <pc:sldChg chg="del">
        <pc:chgData name="Hsu David" userId="037826f5a7f235e0" providerId="LiveId" clId="{94991220-66C0-42C5-9DE3-D67D283E68C9}" dt="2019-11-26T10:08:06.833" v="134" actId="2696"/>
        <pc:sldMkLst>
          <pc:docMk/>
          <pc:sldMk cId="2429405336" sldId="285"/>
        </pc:sldMkLst>
      </pc:sldChg>
      <pc:sldChg chg="del">
        <pc:chgData name="Hsu David" userId="037826f5a7f235e0" providerId="LiveId" clId="{94991220-66C0-42C5-9DE3-D67D283E68C9}" dt="2019-11-26T10:08:07.038" v="135" actId="2696"/>
        <pc:sldMkLst>
          <pc:docMk/>
          <pc:sldMk cId="1255482936" sldId="286"/>
        </pc:sldMkLst>
      </pc:sldChg>
      <pc:sldChg chg="del">
        <pc:chgData name="Hsu David" userId="037826f5a7f235e0" providerId="LiveId" clId="{94991220-66C0-42C5-9DE3-D67D283E68C9}" dt="2019-11-26T10:08:07.336" v="136" actId="2696"/>
        <pc:sldMkLst>
          <pc:docMk/>
          <pc:sldMk cId="4065457897" sldId="287"/>
        </pc:sldMkLst>
      </pc:sldChg>
      <pc:sldChg chg="modSp add">
        <pc:chgData name="Hsu David" userId="037826f5a7f235e0" providerId="LiveId" clId="{94991220-66C0-42C5-9DE3-D67D283E68C9}" dt="2019-11-26T10:07:57.367" v="119" actId="20577"/>
        <pc:sldMkLst>
          <pc:docMk/>
          <pc:sldMk cId="512023696" sldId="289"/>
        </pc:sldMkLst>
        <pc:spChg chg="mod">
          <ac:chgData name="Hsu David" userId="037826f5a7f235e0" providerId="LiveId" clId="{94991220-66C0-42C5-9DE3-D67D283E68C9}" dt="2019-11-26T10:07:42.559" v="81" actId="20577"/>
          <ac:spMkLst>
            <pc:docMk/>
            <pc:sldMk cId="512023696" sldId="289"/>
            <ac:spMk id="2" creationId="{7DC51965-3B55-4A2C-8171-E572382DD444}"/>
          </ac:spMkLst>
        </pc:spChg>
        <pc:spChg chg="mod">
          <ac:chgData name="Hsu David" userId="037826f5a7f235e0" providerId="LiveId" clId="{94991220-66C0-42C5-9DE3-D67D283E68C9}" dt="2019-11-26T10:07:57.367" v="119" actId="20577"/>
          <ac:spMkLst>
            <pc:docMk/>
            <pc:sldMk cId="512023696" sldId="289"/>
            <ac:spMk id="3" creationId="{7E658B3D-20B6-435E-B15B-C0553C4AE19F}"/>
          </ac:spMkLst>
        </pc:spChg>
      </pc:sldChg>
      <pc:sldChg chg="modSp add">
        <pc:chgData name="Hsu David" userId="037826f5a7f235e0" providerId="LiveId" clId="{94991220-66C0-42C5-9DE3-D67D283E68C9}" dt="2019-11-26T10:12:09.195" v="320" actId="20577"/>
        <pc:sldMkLst>
          <pc:docMk/>
          <pc:sldMk cId="1383051380" sldId="290"/>
        </pc:sldMkLst>
        <pc:spChg chg="mod">
          <ac:chgData name="Hsu David" userId="037826f5a7f235e0" providerId="LiveId" clId="{94991220-66C0-42C5-9DE3-D67D283E68C9}" dt="2019-11-26T10:11:03.940" v="165" actId="20577"/>
          <ac:spMkLst>
            <pc:docMk/>
            <pc:sldMk cId="1383051380" sldId="290"/>
            <ac:spMk id="2" creationId="{7DC51965-3B55-4A2C-8171-E572382DD444}"/>
          </ac:spMkLst>
        </pc:spChg>
        <pc:spChg chg="mod">
          <ac:chgData name="Hsu David" userId="037826f5a7f235e0" providerId="LiveId" clId="{94991220-66C0-42C5-9DE3-D67D283E68C9}" dt="2019-11-26T10:12:09.195" v="320" actId="20577"/>
          <ac:spMkLst>
            <pc:docMk/>
            <pc:sldMk cId="1383051380" sldId="290"/>
            <ac:spMk id="3" creationId="{7E658B3D-20B6-435E-B15B-C0553C4AE19F}"/>
          </ac:spMkLst>
        </pc:spChg>
      </pc:sldChg>
      <pc:sldChg chg="modSp add">
        <pc:chgData name="Hsu David" userId="037826f5a7f235e0" providerId="LiveId" clId="{94991220-66C0-42C5-9DE3-D67D283E68C9}" dt="2019-11-26T10:13:01.384" v="477" actId="20577"/>
        <pc:sldMkLst>
          <pc:docMk/>
          <pc:sldMk cId="336911753" sldId="291"/>
        </pc:sldMkLst>
        <pc:spChg chg="mod">
          <ac:chgData name="Hsu David" userId="037826f5a7f235e0" providerId="LiveId" clId="{94991220-66C0-42C5-9DE3-D67D283E68C9}" dt="2019-11-26T10:12:20.559" v="340" actId="20577"/>
          <ac:spMkLst>
            <pc:docMk/>
            <pc:sldMk cId="336911753" sldId="291"/>
            <ac:spMk id="2" creationId="{7DC51965-3B55-4A2C-8171-E572382DD444}"/>
          </ac:spMkLst>
        </pc:spChg>
        <pc:spChg chg="mod">
          <ac:chgData name="Hsu David" userId="037826f5a7f235e0" providerId="LiveId" clId="{94991220-66C0-42C5-9DE3-D67D283E68C9}" dt="2019-11-26T10:13:01.384" v="477" actId="20577"/>
          <ac:spMkLst>
            <pc:docMk/>
            <pc:sldMk cId="336911753" sldId="291"/>
            <ac:spMk id="3" creationId="{7E658B3D-20B6-435E-B15B-C0553C4AE19F}"/>
          </ac:spMkLst>
        </pc:spChg>
      </pc:sldChg>
      <pc:sldChg chg="modSp add">
        <pc:chgData name="Hsu David" userId="037826f5a7f235e0" providerId="LiveId" clId="{94991220-66C0-42C5-9DE3-D67D283E68C9}" dt="2019-11-26T10:14:09.873" v="622" actId="20577"/>
        <pc:sldMkLst>
          <pc:docMk/>
          <pc:sldMk cId="3145629167" sldId="292"/>
        </pc:sldMkLst>
        <pc:spChg chg="mod">
          <ac:chgData name="Hsu David" userId="037826f5a7f235e0" providerId="LiveId" clId="{94991220-66C0-42C5-9DE3-D67D283E68C9}" dt="2019-11-26T10:13:19.307" v="507" actId="20577"/>
          <ac:spMkLst>
            <pc:docMk/>
            <pc:sldMk cId="3145629167" sldId="292"/>
            <ac:spMk id="2" creationId="{7DC51965-3B55-4A2C-8171-E572382DD444}"/>
          </ac:spMkLst>
        </pc:spChg>
        <pc:spChg chg="mod">
          <ac:chgData name="Hsu David" userId="037826f5a7f235e0" providerId="LiveId" clId="{94991220-66C0-42C5-9DE3-D67D283E68C9}" dt="2019-11-26T10:14:09.873" v="622" actId="20577"/>
          <ac:spMkLst>
            <pc:docMk/>
            <pc:sldMk cId="3145629167" sldId="292"/>
            <ac:spMk id="3" creationId="{7E658B3D-20B6-435E-B15B-C0553C4AE19F}"/>
          </ac:spMkLst>
        </pc:spChg>
      </pc:sldChg>
      <pc:sldChg chg="modSp add">
        <pc:chgData name="Hsu David" userId="037826f5a7f235e0" providerId="LiveId" clId="{94991220-66C0-42C5-9DE3-D67D283E68C9}" dt="2019-11-26T10:15:21.875" v="727" actId="20577"/>
        <pc:sldMkLst>
          <pc:docMk/>
          <pc:sldMk cId="1172202537" sldId="293"/>
        </pc:sldMkLst>
        <pc:spChg chg="mod">
          <ac:chgData name="Hsu David" userId="037826f5a7f235e0" providerId="LiveId" clId="{94991220-66C0-42C5-9DE3-D67D283E68C9}" dt="2019-11-26T10:14:25.220" v="645" actId="20577"/>
          <ac:spMkLst>
            <pc:docMk/>
            <pc:sldMk cId="1172202537" sldId="293"/>
            <ac:spMk id="2" creationId="{7DC51965-3B55-4A2C-8171-E572382DD444}"/>
          </ac:spMkLst>
        </pc:spChg>
        <pc:spChg chg="mod">
          <ac:chgData name="Hsu David" userId="037826f5a7f235e0" providerId="LiveId" clId="{94991220-66C0-42C5-9DE3-D67D283E68C9}" dt="2019-11-26T10:15:21.875" v="727" actId="20577"/>
          <ac:spMkLst>
            <pc:docMk/>
            <pc:sldMk cId="1172202537" sldId="293"/>
            <ac:spMk id="3" creationId="{7E658B3D-20B6-435E-B15B-C0553C4AE19F}"/>
          </ac:spMkLst>
        </pc:spChg>
      </pc:sldChg>
      <pc:sldChg chg="modSp add">
        <pc:chgData name="Hsu David" userId="037826f5a7f235e0" providerId="LiveId" clId="{94991220-66C0-42C5-9DE3-D67D283E68C9}" dt="2019-11-26T10:15:10.947" v="726" actId="20577"/>
        <pc:sldMkLst>
          <pc:docMk/>
          <pc:sldMk cId="851489950" sldId="294"/>
        </pc:sldMkLst>
        <pc:spChg chg="mod">
          <ac:chgData name="Hsu David" userId="037826f5a7f235e0" providerId="LiveId" clId="{94991220-66C0-42C5-9DE3-D67D283E68C9}" dt="2019-11-26T10:14:56.204" v="664" actId="20577"/>
          <ac:spMkLst>
            <pc:docMk/>
            <pc:sldMk cId="851489950" sldId="294"/>
            <ac:spMk id="2" creationId="{7DC51965-3B55-4A2C-8171-E572382DD444}"/>
          </ac:spMkLst>
        </pc:spChg>
        <pc:spChg chg="mod">
          <ac:chgData name="Hsu David" userId="037826f5a7f235e0" providerId="LiveId" clId="{94991220-66C0-42C5-9DE3-D67D283E68C9}" dt="2019-11-26T10:15:10.947" v="726" actId="20577"/>
          <ac:spMkLst>
            <pc:docMk/>
            <pc:sldMk cId="851489950" sldId="294"/>
            <ac:spMk id="3" creationId="{7E658B3D-20B6-435E-B15B-C0553C4AE19F}"/>
          </ac:spMkLst>
        </pc:spChg>
      </pc:sldChg>
      <pc:sldChg chg="modSp add">
        <pc:chgData name="Hsu David" userId="037826f5a7f235e0" providerId="LiveId" clId="{94991220-66C0-42C5-9DE3-D67D283E68C9}" dt="2019-11-26T10:15:34.763" v="751" actId="20577"/>
        <pc:sldMkLst>
          <pc:docMk/>
          <pc:sldMk cId="301353381" sldId="295"/>
        </pc:sldMkLst>
        <pc:spChg chg="mod">
          <ac:chgData name="Hsu David" userId="037826f5a7f235e0" providerId="LiveId" clId="{94991220-66C0-42C5-9DE3-D67D283E68C9}" dt="2019-11-26T10:15:34.763" v="751" actId="20577"/>
          <ac:spMkLst>
            <pc:docMk/>
            <pc:sldMk cId="301353381" sldId="295"/>
            <ac:spMk id="2" creationId="{7DC51965-3B55-4A2C-8171-E572382DD444}"/>
          </ac:spMkLst>
        </pc:spChg>
      </pc:sldChg>
      <pc:sldChg chg="modSp add">
        <pc:chgData name="Hsu David" userId="037826f5a7f235e0" providerId="LiveId" clId="{94991220-66C0-42C5-9DE3-D67D283E68C9}" dt="2019-11-26T10:16:00.372" v="811" actId="20577"/>
        <pc:sldMkLst>
          <pc:docMk/>
          <pc:sldMk cId="2996235149" sldId="296"/>
        </pc:sldMkLst>
        <pc:spChg chg="mod">
          <ac:chgData name="Hsu David" userId="037826f5a7f235e0" providerId="LiveId" clId="{94991220-66C0-42C5-9DE3-D67D283E68C9}" dt="2019-11-26T10:15:49.293" v="785" actId="20577"/>
          <ac:spMkLst>
            <pc:docMk/>
            <pc:sldMk cId="2996235149" sldId="296"/>
            <ac:spMk id="2" creationId="{7DC51965-3B55-4A2C-8171-E572382DD444}"/>
          </ac:spMkLst>
        </pc:spChg>
        <pc:spChg chg="mod">
          <ac:chgData name="Hsu David" userId="037826f5a7f235e0" providerId="LiveId" clId="{94991220-66C0-42C5-9DE3-D67D283E68C9}" dt="2019-11-26T10:16:00.372" v="811" actId="20577"/>
          <ac:spMkLst>
            <pc:docMk/>
            <pc:sldMk cId="2996235149" sldId="296"/>
            <ac:spMk id="3" creationId="{7E658B3D-20B6-435E-B15B-C0553C4AE19F}"/>
          </ac:spMkLst>
        </pc:spChg>
      </pc:sldChg>
    </pc:docChg>
  </pc:docChgLst>
  <pc:docChgLst>
    <pc:chgData name="Hsu David" userId="037826f5a7f235e0" providerId="LiveId" clId="{19476577-4DE0-4C30-A721-79676CBDFD1E}"/>
    <pc:docChg chg="custSel delSld modSld modSection">
      <pc:chgData name="Hsu David" userId="037826f5a7f235e0" providerId="LiveId" clId="{19476577-4DE0-4C30-A721-79676CBDFD1E}" dt="2019-11-25T08:19:32.546" v="69" actId="1035"/>
      <pc:docMkLst>
        <pc:docMk/>
      </pc:docMkLst>
      <pc:sldChg chg="addSp delSp modSp">
        <pc:chgData name="Hsu David" userId="037826f5a7f235e0" providerId="LiveId" clId="{19476577-4DE0-4C30-A721-79676CBDFD1E}" dt="2019-11-25T08:18:39.237" v="14" actId="1076"/>
        <pc:sldMkLst>
          <pc:docMk/>
          <pc:sldMk cId="35659222" sldId="256"/>
        </pc:sldMkLst>
        <pc:spChg chg="del mod">
          <ac:chgData name="Hsu David" userId="037826f5a7f235e0" providerId="LiveId" clId="{19476577-4DE0-4C30-A721-79676CBDFD1E}" dt="2019-11-25T08:18:28.934" v="9" actId="478"/>
          <ac:spMkLst>
            <pc:docMk/>
            <pc:sldMk cId="35659222" sldId="256"/>
            <ac:spMk id="2" creationId="{1BA5F49D-0438-40B6-B1AC-28C3D12FF4C8}"/>
          </ac:spMkLst>
        </pc:spChg>
        <pc:picChg chg="add mod">
          <ac:chgData name="Hsu David" userId="037826f5a7f235e0" providerId="LiveId" clId="{19476577-4DE0-4C30-A721-79676CBDFD1E}" dt="2019-11-25T08:18:39.237" v="14" actId="1076"/>
          <ac:picMkLst>
            <pc:docMk/>
            <pc:sldMk cId="35659222" sldId="256"/>
            <ac:picMk id="4" creationId="{8C4145B7-402D-44E2-A6E0-7B80021EE150}"/>
          </ac:picMkLst>
        </pc:picChg>
      </pc:sldChg>
      <pc:sldChg chg="del">
        <pc:chgData name="Hsu David" userId="037826f5a7f235e0" providerId="LiveId" clId="{19476577-4DE0-4C30-A721-79676CBDFD1E}" dt="2019-11-25T08:17:51.048" v="0" actId="2696"/>
        <pc:sldMkLst>
          <pc:docMk/>
          <pc:sldMk cId="1472370371" sldId="259"/>
        </pc:sldMkLst>
      </pc:sldChg>
      <pc:sldChg chg="del">
        <pc:chgData name="Hsu David" userId="037826f5a7f235e0" providerId="LiveId" clId="{19476577-4DE0-4C30-A721-79676CBDFD1E}" dt="2019-11-25T08:17:53.272" v="4" actId="2696"/>
        <pc:sldMkLst>
          <pc:docMk/>
          <pc:sldMk cId="2948139145" sldId="260"/>
        </pc:sldMkLst>
      </pc:sldChg>
      <pc:sldChg chg="del">
        <pc:chgData name="Hsu David" userId="037826f5a7f235e0" providerId="LiveId" clId="{19476577-4DE0-4C30-A721-79676CBDFD1E}" dt="2019-11-25T08:17:51.650" v="1" actId="2696"/>
        <pc:sldMkLst>
          <pc:docMk/>
          <pc:sldMk cId="922818844" sldId="261"/>
        </pc:sldMkLst>
      </pc:sldChg>
      <pc:sldChg chg="del">
        <pc:chgData name="Hsu David" userId="037826f5a7f235e0" providerId="LiveId" clId="{19476577-4DE0-4C30-A721-79676CBDFD1E}" dt="2019-11-25T08:17:52.562" v="3" actId="2696"/>
        <pc:sldMkLst>
          <pc:docMk/>
          <pc:sldMk cId="1216865268" sldId="262"/>
        </pc:sldMkLst>
      </pc:sldChg>
      <pc:sldChg chg="modSp">
        <pc:chgData name="Hsu David" userId="037826f5a7f235e0" providerId="LiveId" clId="{19476577-4DE0-4C30-A721-79676CBDFD1E}" dt="2019-11-25T08:18:59.470" v="30" actId="1035"/>
        <pc:sldMkLst>
          <pc:docMk/>
          <pc:sldMk cId="1573954456" sldId="263"/>
        </pc:sldMkLst>
        <pc:spChg chg="mod">
          <ac:chgData name="Hsu David" userId="037826f5a7f235e0" providerId="LiveId" clId="{19476577-4DE0-4C30-A721-79676CBDFD1E}" dt="2019-11-25T08:18:59.470" v="30" actId="1035"/>
          <ac:spMkLst>
            <pc:docMk/>
            <pc:sldMk cId="1573954456" sldId="263"/>
            <ac:spMk id="3" creationId="{BCCCBA44-7CFB-4A49-BAF8-49021B2CF346}"/>
          </ac:spMkLst>
        </pc:spChg>
        <pc:picChg chg="mod">
          <ac:chgData name="Hsu David" userId="037826f5a7f235e0" providerId="LiveId" clId="{19476577-4DE0-4C30-A721-79676CBDFD1E}" dt="2019-11-25T08:18:53.678" v="16" actId="14100"/>
          <ac:picMkLst>
            <pc:docMk/>
            <pc:sldMk cId="1573954456" sldId="263"/>
            <ac:picMk id="6" creationId="{FBB7EF20-B005-4D00-8F96-6A44364F2692}"/>
          </ac:picMkLst>
        </pc:picChg>
      </pc:sldChg>
      <pc:sldChg chg="modSp">
        <pc:chgData name="Hsu David" userId="037826f5a7f235e0" providerId="LiveId" clId="{19476577-4DE0-4C30-A721-79676CBDFD1E}" dt="2019-11-25T08:19:18.602" v="54" actId="1036"/>
        <pc:sldMkLst>
          <pc:docMk/>
          <pc:sldMk cId="4210876013" sldId="264"/>
        </pc:sldMkLst>
        <pc:spChg chg="mod">
          <ac:chgData name="Hsu David" userId="037826f5a7f235e0" providerId="LiveId" clId="{19476577-4DE0-4C30-A721-79676CBDFD1E}" dt="2019-11-25T08:19:18.602" v="54" actId="1036"/>
          <ac:spMkLst>
            <pc:docMk/>
            <pc:sldMk cId="4210876013" sldId="264"/>
            <ac:spMk id="3" creationId="{BCCCBA44-7CFB-4A49-BAF8-49021B2CF346}"/>
          </ac:spMkLst>
        </pc:spChg>
        <pc:picChg chg="mod">
          <ac:chgData name="Hsu David" userId="037826f5a7f235e0" providerId="LiveId" clId="{19476577-4DE0-4C30-A721-79676CBDFD1E}" dt="2019-11-25T08:19:09.605" v="39" actId="1035"/>
          <ac:picMkLst>
            <pc:docMk/>
            <pc:sldMk cId="4210876013" sldId="264"/>
            <ac:picMk id="5" creationId="{2B6501CF-AEA9-4AE4-B65E-56349E86A381}"/>
          </ac:picMkLst>
        </pc:picChg>
        <pc:picChg chg="mod">
          <ac:chgData name="Hsu David" userId="037826f5a7f235e0" providerId="LiveId" clId="{19476577-4DE0-4C30-A721-79676CBDFD1E}" dt="2019-11-25T08:19:09.605" v="39" actId="1035"/>
          <ac:picMkLst>
            <pc:docMk/>
            <pc:sldMk cId="4210876013" sldId="264"/>
            <ac:picMk id="7" creationId="{689E4117-E8ED-4F2B-A089-12D0AD944DA8}"/>
          </ac:picMkLst>
        </pc:picChg>
      </pc:sldChg>
      <pc:sldChg chg="modSp">
        <pc:chgData name="Hsu David" userId="037826f5a7f235e0" providerId="LiveId" clId="{19476577-4DE0-4C30-A721-79676CBDFD1E}" dt="2019-11-25T08:19:32.546" v="69" actId="1035"/>
        <pc:sldMkLst>
          <pc:docMk/>
          <pc:sldMk cId="267523173" sldId="265"/>
        </pc:sldMkLst>
        <pc:spChg chg="mod">
          <ac:chgData name="Hsu David" userId="037826f5a7f235e0" providerId="LiveId" clId="{19476577-4DE0-4C30-A721-79676CBDFD1E}" dt="2019-11-25T08:19:32.546" v="69" actId="1035"/>
          <ac:spMkLst>
            <pc:docMk/>
            <pc:sldMk cId="267523173" sldId="265"/>
            <ac:spMk id="3" creationId="{BCCCBA44-7CFB-4A49-BAF8-49021B2CF346}"/>
          </ac:spMkLst>
        </pc:spChg>
        <pc:picChg chg="mod">
          <ac:chgData name="Hsu David" userId="037826f5a7f235e0" providerId="LiveId" clId="{19476577-4DE0-4C30-A721-79676CBDFD1E}" dt="2019-11-25T08:19:27.238" v="61" actId="1035"/>
          <ac:picMkLst>
            <pc:docMk/>
            <pc:sldMk cId="267523173" sldId="265"/>
            <ac:picMk id="5" creationId="{6AB34E3D-4C70-4AEE-9737-AA574944DCA5}"/>
          </ac:picMkLst>
        </pc:picChg>
        <pc:picChg chg="mod">
          <ac:chgData name="Hsu David" userId="037826f5a7f235e0" providerId="LiveId" clId="{19476577-4DE0-4C30-A721-79676CBDFD1E}" dt="2019-11-25T08:19:27.238" v="61" actId="1035"/>
          <ac:picMkLst>
            <pc:docMk/>
            <pc:sldMk cId="267523173" sldId="265"/>
            <ac:picMk id="6" creationId="{0CBFD045-1C4D-4F4A-81F9-6BC9080A97FD}"/>
          </ac:picMkLst>
        </pc:picChg>
      </pc:sldChg>
      <pc:sldChg chg="del">
        <pc:chgData name="Hsu David" userId="037826f5a7f235e0" providerId="LiveId" clId="{19476577-4DE0-4C30-A721-79676CBDFD1E}" dt="2019-11-25T08:17:52.075" v="2" actId="2696"/>
        <pc:sldMkLst>
          <pc:docMk/>
          <pc:sldMk cId="1330750027" sldId="266"/>
        </pc:sldMkLst>
      </pc:sldChg>
      <pc:sldChg chg="del">
        <pc:chgData name="Hsu David" userId="037826f5a7f235e0" providerId="LiveId" clId="{19476577-4DE0-4C30-A721-79676CBDFD1E}" dt="2019-11-25T08:17:55.072" v="5" actId="2696"/>
        <pc:sldMkLst>
          <pc:docMk/>
          <pc:sldMk cId="2899364257" sldId="267"/>
        </pc:sldMkLst>
      </pc:sldChg>
    </pc:docChg>
  </pc:docChgLst>
  <pc:docChgLst>
    <pc:chgData name="Hsu David" userId="037826f5a7f235e0" providerId="LiveId" clId="{136E29D1-8057-4046-B5C2-9B9FCC4B8105}"/>
    <pc:docChg chg="undo custSel addSld delSld modSld sldOrd modSection">
      <pc:chgData name="Hsu David" userId="037826f5a7f235e0" providerId="LiveId" clId="{136E29D1-8057-4046-B5C2-9B9FCC4B8105}" dt="2019-11-26T07:49:17.780" v="3016" actId="20577"/>
      <pc:docMkLst>
        <pc:docMk/>
      </pc:docMkLst>
      <pc:sldChg chg="addSp delSp modSp">
        <pc:chgData name="Hsu David" userId="037826f5a7f235e0" providerId="LiveId" clId="{136E29D1-8057-4046-B5C2-9B9FCC4B8105}" dt="2019-11-26T02:01:54.514" v="57" actId="20577"/>
        <pc:sldMkLst>
          <pc:docMk/>
          <pc:sldMk cId="35659222" sldId="256"/>
        </pc:sldMkLst>
        <pc:spChg chg="add mod">
          <ac:chgData name="Hsu David" userId="037826f5a7f235e0" providerId="LiveId" clId="{136E29D1-8057-4046-B5C2-9B9FCC4B8105}" dt="2019-11-26T02:01:54.514" v="57" actId="20577"/>
          <ac:spMkLst>
            <pc:docMk/>
            <pc:sldMk cId="35659222" sldId="256"/>
            <ac:spMk id="5" creationId="{F4754706-8C6E-4DF7-99F8-CA41E07124BD}"/>
          </ac:spMkLst>
        </pc:spChg>
        <pc:picChg chg="del">
          <ac:chgData name="Hsu David" userId="037826f5a7f235e0" providerId="LiveId" clId="{136E29D1-8057-4046-B5C2-9B9FCC4B8105}" dt="2019-11-26T02:01:09.280" v="0" actId="478"/>
          <ac:picMkLst>
            <pc:docMk/>
            <pc:sldMk cId="35659222" sldId="256"/>
            <ac:picMk id="4" creationId="{8C4145B7-402D-44E2-A6E0-7B80021EE150}"/>
          </ac:picMkLst>
        </pc:picChg>
      </pc:sldChg>
      <pc:sldChg chg="delSp modSp del">
        <pc:chgData name="Hsu David" userId="037826f5a7f235e0" providerId="LiveId" clId="{136E29D1-8057-4046-B5C2-9B9FCC4B8105}" dt="2019-11-26T02:02:50.160" v="70" actId="2696"/>
        <pc:sldMkLst>
          <pc:docMk/>
          <pc:sldMk cId="1573954456" sldId="263"/>
        </pc:sldMkLst>
        <pc:spChg chg="mod">
          <ac:chgData name="Hsu David" userId="037826f5a7f235e0" providerId="LiveId" clId="{136E29D1-8057-4046-B5C2-9B9FCC4B8105}" dt="2019-11-26T02:02:25.996" v="67" actId="20577"/>
          <ac:spMkLst>
            <pc:docMk/>
            <pc:sldMk cId="1573954456" sldId="263"/>
            <ac:spMk id="2" creationId="{C2DB9093-2E2F-48B9-A2C0-43B09155389C}"/>
          </ac:spMkLst>
        </pc:spChg>
        <pc:picChg chg="del">
          <ac:chgData name="Hsu David" userId="037826f5a7f235e0" providerId="LiveId" clId="{136E29D1-8057-4046-B5C2-9B9FCC4B8105}" dt="2019-11-26T02:02:32.181" v="68" actId="478"/>
          <ac:picMkLst>
            <pc:docMk/>
            <pc:sldMk cId="1573954456" sldId="263"/>
            <ac:picMk id="6" creationId="{FBB7EF20-B005-4D00-8F96-6A44364F2692}"/>
          </ac:picMkLst>
        </pc:picChg>
      </pc:sldChg>
      <pc:sldChg chg="del">
        <pc:chgData name="Hsu David" userId="037826f5a7f235e0" providerId="LiveId" clId="{136E29D1-8057-4046-B5C2-9B9FCC4B8105}" dt="2019-11-26T02:02:50.438" v="71" actId="2696"/>
        <pc:sldMkLst>
          <pc:docMk/>
          <pc:sldMk cId="4210876013" sldId="264"/>
        </pc:sldMkLst>
      </pc:sldChg>
      <pc:sldChg chg="del">
        <pc:chgData name="Hsu David" userId="037826f5a7f235e0" providerId="LiveId" clId="{136E29D1-8057-4046-B5C2-9B9FCC4B8105}" dt="2019-11-26T02:02:50.700" v="72" actId="2696"/>
        <pc:sldMkLst>
          <pc:docMk/>
          <pc:sldMk cId="267523173" sldId="265"/>
        </pc:sldMkLst>
      </pc:sldChg>
      <pc:sldChg chg="addSp modSp add">
        <pc:chgData name="Hsu David" userId="037826f5a7f235e0" providerId="LiveId" clId="{136E29D1-8057-4046-B5C2-9B9FCC4B8105}" dt="2019-11-26T04:07:40.407" v="1308" actId="20577"/>
        <pc:sldMkLst>
          <pc:docMk/>
          <pc:sldMk cId="1147799828" sldId="270"/>
        </pc:sldMkLst>
        <pc:spChg chg="mod">
          <ac:chgData name="Hsu David" userId="037826f5a7f235e0" providerId="LiveId" clId="{136E29D1-8057-4046-B5C2-9B9FCC4B8105}" dt="2019-11-26T04:07:40.407" v="1308" actId="20577"/>
          <ac:spMkLst>
            <pc:docMk/>
            <pc:sldMk cId="1147799828" sldId="270"/>
            <ac:spMk id="2" creationId="{7DC51965-3B55-4A2C-8171-E572382DD444}"/>
          </ac:spMkLst>
        </pc:spChg>
        <pc:spChg chg="mod">
          <ac:chgData name="Hsu David" userId="037826f5a7f235e0" providerId="LiveId" clId="{136E29D1-8057-4046-B5C2-9B9FCC4B8105}" dt="2019-11-26T04:04:28.316" v="1185" actId="5793"/>
          <ac:spMkLst>
            <pc:docMk/>
            <pc:sldMk cId="1147799828" sldId="270"/>
            <ac:spMk id="3" creationId="{7E658B3D-20B6-435E-B15B-C0553C4AE19F}"/>
          </ac:spMkLst>
        </pc:spChg>
        <pc:picChg chg="add mod">
          <ac:chgData name="Hsu David" userId="037826f5a7f235e0" providerId="LiveId" clId="{136E29D1-8057-4046-B5C2-9B9FCC4B8105}" dt="2019-11-26T04:04:26.153" v="1183" actId="1076"/>
          <ac:picMkLst>
            <pc:docMk/>
            <pc:sldMk cId="1147799828" sldId="270"/>
            <ac:picMk id="6" creationId="{5FF0CD87-F867-411E-AB5F-B4674F9E0900}"/>
          </ac:picMkLst>
        </pc:picChg>
      </pc:sldChg>
      <pc:sldChg chg="modSp add ord">
        <pc:chgData name="Hsu David" userId="037826f5a7f235e0" providerId="LiveId" clId="{136E29D1-8057-4046-B5C2-9B9FCC4B8105}" dt="2019-11-26T02:14:38.959" v="403" actId="20577"/>
        <pc:sldMkLst>
          <pc:docMk/>
          <pc:sldMk cId="145083059" sldId="271"/>
        </pc:sldMkLst>
        <pc:spChg chg="mod">
          <ac:chgData name="Hsu David" userId="037826f5a7f235e0" providerId="LiveId" clId="{136E29D1-8057-4046-B5C2-9B9FCC4B8105}" dt="2019-11-26T02:03:12.557" v="83" actId="20577"/>
          <ac:spMkLst>
            <pc:docMk/>
            <pc:sldMk cId="145083059" sldId="271"/>
            <ac:spMk id="2" creationId="{7DC51965-3B55-4A2C-8171-E572382DD444}"/>
          </ac:spMkLst>
        </pc:spChg>
        <pc:spChg chg="mod">
          <ac:chgData name="Hsu David" userId="037826f5a7f235e0" providerId="LiveId" clId="{136E29D1-8057-4046-B5C2-9B9FCC4B8105}" dt="2019-11-26T02:14:38.959" v="403" actId="20577"/>
          <ac:spMkLst>
            <pc:docMk/>
            <pc:sldMk cId="145083059" sldId="271"/>
            <ac:spMk id="3" creationId="{7E658B3D-20B6-435E-B15B-C0553C4AE19F}"/>
          </ac:spMkLst>
        </pc:spChg>
      </pc:sldChg>
      <pc:sldChg chg="modSp add">
        <pc:chgData name="Hsu David" userId="037826f5a7f235e0" providerId="LiveId" clId="{136E29D1-8057-4046-B5C2-9B9FCC4B8105}" dt="2019-11-26T02:27:17.018" v="748" actId="20577"/>
        <pc:sldMkLst>
          <pc:docMk/>
          <pc:sldMk cId="1263772234" sldId="272"/>
        </pc:sldMkLst>
        <pc:spChg chg="mod">
          <ac:chgData name="Hsu David" userId="037826f5a7f235e0" providerId="LiveId" clId="{136E29D1-8057-4046-B5C2-9B9FCC4B8105}" dt="2019-11-26T02:20:49.344" v="575" actId="20577"/>
          <ac:spMkLst>
            <pc:docMk/>
            <pc:sldMk cId="1263772234" sldId="272"/>
            <ac:spMk id="2" creationId="{7DC51965-3B55-4A2C-8171-E572382DD444}"/>
          </ac:spMkLst>
        </pc:spChg>
        <pc:spChg chg="mod">
          <ac:chgData name="Hsu David" userId="037826f5a7f235e0" providerId="LiveId" clId="{136E29D1-8057-4046-B5C2-9B9FCC4B8105}" dt="2019-11-26T02:27:17.018" v="748" actId="20577"/>
          <ac:spMkLst>
            <pc:docMk/>
            <pc:sldMk cId="1263772234" sldId="272"/>
            <ac:spMk id="3" creationId="{7E658B3D-20B6-435E-B15B-C0553C4AE19F}"/>
          </ac:spMkLst>
        </pc:spChg>
      </pc:sldChg>
      <pc:sldChg chg="modSp add">
        <pc:chgData name="Hsu David" userId="037826f5a7f235e0" providerId="LiveId" clId="{136E29D1-8057-4046-B5C2-9B9FCC4B8105}" dt="2019-11-26T02:31:33.598" v="1081" actId="20577"/>
        <pc:sldMkLst>
          <pc:docMk/>
          <pc:sldMk cId="3659640686" sldId="273"/>
        </pc:sldMkLst>
        <pc:spChg chg="mod">
          <ac:chgData name="Hsu David" userId="037826f5a7f235e0" providerId="LiveId" clId="{136E29D1-8057-4046-B5C2-9B9FCC4B8105}" dt="2019-11-26T02:27:37.327" v="761" actId="20577"/>
          <ac:spMkLst>
            <pc:docMk/>
            <pc:sldMk cId="3659640686" sldId="273"/>
            <ac:spMk id="2" creationId="{7DC51965-3B55-4A2C-8171-E572382DD444}"/>
          </ac:spMkLst>
        </pc:spChg>
        <pc:spChg chg="mod">
          <ac:chgData name="Hsu David" userId="037826f5a7f235e0" providerId="LiveId" clId="{136E29D1-8057-4046-B5C2-9B9FCC4B8105}" dt="2019-11-26T02:31:33.598" v="1081" actId="20577"/>
          <ac:spMkLst>
            <pc:docMk/>
            <pc:sldMk cId="3659640686" sldId="273"/>
            <ac:spMk id="3" creationId="{7E658B3D-20B6-435E-B15B-C0553C4AE19F}"/>
          </ac:spMkLst>
        </pc:spChg>
      </pc:sldChg>
      <pc:sldChg chg="addSp modSp add">
        <pc:chgData name="Hsu David" userId="037826f5a7f235e0" providerId="LiveId" clId="{136E29D1-8057-4046-B5C2-9B9FCC4B8105}" dt="2019-11-26T04:00:48.919" v="1116" actId="20577"/>
        <pc:sldMkLst>
          <pc:docMk/>
          <pc:sldMk cId="1968434566" sldId="274"/>
        </pc:sldMkLst>
        <pc:spChg chg="mod">
          <ac:chgData name="Hsu David" userId="037826f5a7f235e0" providerId="LiveId" clId="{136E29D1-8057-4046-B5C2-9B9FCC4B8105}" dt="2019-11-26T04:00:48.919" v="1116" actId="20577"/>
          <ac:spMkLst>
            <pc:docMk/>
            <pc:sldMk cId="1968434566" sldId="274"/>
            <ac:spMk id="2" creationId="{7BE053FA-A8C5-439A-B804-889DA2226CC6}"/>
          </ac:spMkLst>
        </pc:spChg>
        <pc:spChg chg="mod">
          <ac:chgData name="Hsu David" userId="037826f5a7f235e0" providerId="LiveId" clId="{136E29D1-8057-4046-B5C2-9B9FCC4B8105}" dt="2019-11-26T03:59:39.411" v="1083" actId="20577"/>
          <ac:spMkLst>
            <pc:docMk/>
            <pc:sldMk cId="1968434566" sldId="274"/>
            <ac:spMk id="3" creationId="{9D175329-F100-44BB-ADB4-1E21BAB07AD2}"/>
          </ac:spMkLst>
        </pc:spChg>
        <pc:picChg chg="add mod">
          <ac:chgData name="Hsu David" userId="037826f5a7f235e0" providerId="LiveId" clId="{136E29D1-8057-4046-B5C2-9B9FCC4B8105}" dt="2019-11-26T04:00:19.665" v="1086" actId="1076"/>
          <ac:picMkLst>
            <pc:docMk/>
            <pc:sldMk cId="1968434566" sldId="274"/>
            <ac:picMk id="5" creationId="{E55BCE10-A90E-445B-BD99-707F0C70A1FE}"/>
          </ac:picMkLst>
        </pc:picChg>
      </pc:sldChg>
      <pc:sldChg chg="addSp delSp modSp add">
        <pc:chgData name="Hsu David" userId="037826f5a7f235e0" providerId="LiveId" clId="{136E29D1-8057-4046-B5C2-9B9FCC4B8105}" dt="2019-11-26T04:01:41.352" v="1153" actId="166"/>
        <pc:sldMkLst>
          <pc:docMk/>
          <pc:sldMk cId="1666549545" sldId="275"/>
        </pc:sldMkLst>
        <pc:spChg chg="mod">
          <ac:chgData name="Hsu David" userId="037826f5a7f235e0" providerId="LiveId" clId="{136E29D1-8057-4046-B5C2-9B9FCC4B8105}" dt="2019-11-26T04:01:11.937" v="1146" actId="20577"/>
          <ac:spMkLst>
            <pc:docMk/>
            <pc:sldMk cId="1666549545" sldId="275"/>
            <ac:spMk id="2" creationId="{7BE053FA-A8C5-439A-B804-889DA2226CC6}"/>
          </ac:spMkLst>
        </pc:spChg>
        <pc:picChg chg="del">
          <ac:chgData name="Hsu David" userId="037826f5a7f235e0" providerId="LiveId" clId="{136E29D1-8057-4046-B5C2-9B9FCC4B8105}" dt="2019-11-26T04:01:38.326" v="1152" actId="478"/>
          <ac:picMkLst>
            <pc:docMk/>
            <pc:sldMk cId="1666549545" sldId="275"/>
            <ac:picMk id="5" creationId="{E55BCE10-A90E-445B-BD99-707F0C70A1FE}"/>
          </ac:picMkLst>
        </pc:picChg>
        <pc:picChg chg="add mod ord">
          <ac:chgData name="Hsu David" userId="037826f5a7f235e0" providerId="LiveId" clId="{136E29D1-8057-4046-B5C2-9B9FCC4B8105}" dt="2019-11-26T04:01:41.352" v="1153" actId="166"/>
          <ac:picMkLst>
            <pc:docMk/>
            <pc:sldMk cId="1666549545" sldId="275"/>
            <ac:picMk id="6" creationId="{327E35A8-02AE-4ACC-A916-C09241F92A74}"/>
          </ac:picMkLst>
        </pc:picChg>
      </pc:sldChg>
      <pc:sldChg chg="addSp delSp modSp add">
        <pc:chgData name="Hsu David" userId="037826f5a7f235e0" providerId="LiveId" clId="{136E29D1-8057-4046-B5C2-9B9FCC4B8105}" dt="2019-11-26T04:02:28.247" v="1177" actId="166"/>
        <pc:sldMkLst>
          <pc:docMk/>
          <pc:sldMk cId="699866084" sldId="276"/>
        </pc:sldMkLst>
        <pc:spChg chg="mod">
          <ac:chgData name="Hsu David" userId="037826f5a7f235e0" providerId="LiveId" clId="{136E29D1-8057-4046-B5C2-9B9FCC4B8105}" dt="2019-11-26T04:02:00.573" v="1172" actId="20577"/>
          <ac:spMkLst>
            <pc:docMk/>
            <pc:sldMk cId="699866084" sldId="276"/>
            <ac:spMk id="2" creationId="{7BE053FA-A8C5-439A-B804-889DA2226CC6}"/>
          </ac:spMkLst>
        </pc:spChg>
        <pc:picChg chg="del">
          <ac:chgData name="Hsu David" userId="037826f5a7f235e0" providerId="LiveId" clId="{136E29D1-8057-4046-B5C2-9B9FCC4B8105}" dt="2019-11-26T04:02:25.557" v="1176" actId="478"/>
          <ac:picMkLst>
            <pc:docMk/>
            <pc:sldMk cId="699866084" sldId="276"/>
            <ac:picMk id="6" creationId="{327E35A8-02AE-4ACC-A916-C09241F92A74}"/>
          </ac:picMkLst>
        </pc:picChg>
        <pc:picChg chg="add mod ord">
          <ac:chgData name="Hsu David" userId="037826f5a7f235e0" providerId="LiveId" clId="{136E29D1-8057-4046-B5C2-9B9FCC4B8105}" dt="2019-11-26T04:02:28.247" v="1177" actId="166"/>
          <ac:picMkLst>
            <pc:docMk/>
            <pc:sldMk cId="699866084" sldId="276"/>
            <ac:picMk id="7" creationId="{F12640F8-7852-450E-B8A8-7BFD13E5FA9B}"/>
          </ac:picMkLst>
        </pc:picChg>
      </pc:sldChg>
      <pc:sldChg chg="addSp delSp modSp add">
        <pc:chgData name="Hsu David" userId="037826f5a7f235e0" providerId="LiveId" clId="{136E29D1-8057-4046-B5C2-9B9FCC4B8105}" dt="2019-11-26T04:07:26.453" v="1291" actId="1076"/>
        <pc:sldMkLst>
          <pc:docMk/>
          <pc:sldMk cId="1543244367" sldId="277"/>
        </pc:sldMkLst>
        <pc:spChg chg="mod">
          <ac:chgData name="Hsu David" userId="037826f5a7f235e0" providerId="LiveId" clId="{136E29D1-8057-4046-B5C2-9B9FCC4B8105}" dt="2019-11-26T04:04:53.078" v="1207" actId="20577"/>
          <ac:spMkLst>
            <pc:docMk/>
            <pc:sldMk cId="1543244367" sldId="277"/>
            <ac:spMk id="2" creationId="{7DC51965-3B55-4A2C-8171-E572382DD444}"/>
          </ac:spMkLst>
        </pc:spChg>
        <pc:spChg chg="mod">
          <ac:chgData name="Hsu David" userId="037826f5a7f235e0" providerId="LiveId" clId="{136E29D1-8057-4046-B5C2-9B9FCC4B8105}" dt="2019-11-26T04:07:22.903" v="1290" actId="20577"/>
          <ac:spMkLst>
            <pc:docMk/>
            <pc:sldMk cId="1543244367" sldId="277"/>
            <ac:spMk id="3" creationId="{7E658B3D-20B6-435E-B15B-C0553C4AE19F}"/>
          </ac:spMkLst>
        </pc:spChg>
        <pc:picChg chg="del">
          <ac:chgData name="Hsu David" userId="037826f5a7f235e0" providerId="LiveId" clId="{136E29D1-8057-4046-B5C2-9B9FCC4B8105}" dt="2019-11-26T04:05:19.944" v="1208" actId="478"/>
          <ac:picMkLst>
            <pc:docMk/>
            <pc:sldMk cId="1543244367" sldId="277"/>
            <ac:picMk id="6" creationId="{5FF0CD87-F867-411E-AB5F-B4674F9E0900}"/>
          </ac:picMkLst>
        </pc:picChg>
        <pc:picChg chg="add mod">
          <ac:chgData name="Hsu David" userId="037826f5a7f235e0" providerId="LiveId" clId="{136E29D1-8057-4046-B5C2-9B9FCC4B8105}" dt="2019-11-26T04:07:26.453" v="1291" actId="1076"/>
          <ac:picMkLst>
            <pc:docMk/>
            <pc:sldMk cId="1543244367" sldId="277"/>
            <ac:picMk id="7" creationId="{71E5FBE0-3FCD-4C0E-ABC0-06959C433FCD}"/>
          </ac:picMkLst>
        </pc:picChg>
      </pc:sldChg>
      <pc:sldChg chg="addSp delSp modSp add">
        <pc:chgData name="Hsu David" userId="037826f5a7f235e0" providerId="LiveId" clId="{136E29D1-8057-4046-B5C2-9B9FCC4B8105}" dt="2019-11-26T04:13:23.028" v="1401" actId="478"/>
        <pc:sldMkLst>
          <pc:docMk/>
          <pc:sldMk cId="2866766596" sldId="278"/>
        </pc:sldMkLst>
        <pc:spChg chg="mod">
          <ac:chgData name="Hsu David" userId="037826f5a7f235e0" providerId="LiveId" clId="{136E29D1-8057-4046-B5C2-9B9FCC4B8105}" dt="2019-11-26T04:09:22.385" v="1330" actId="20577"/>
          <ac:spMkLst>
            <pc:docMk/>
            <pc:sldMk cId="2866766596" sldId="278"/>
            <ac:spMk id="2" creationId="{7DC51965-3B55-4A2C-8171-E572382DD444}"/>
          </ac:spMkLst>
        </pc:spChg>
        <pc:spChg chg="mod">
          <ac:chgData name="Hsu David" userId="037826f5a7f235e0" providerId="LiveId" clId="{136E29D1-8057-4046-B5C2-9B9FCC4B8105}" dt="2019-11-26T04:09:39.872" v="1371" actId="5793"/>
          <ac:spMkLst>
            <pc:docMk/>
            <pc:sldMk cId="2866766596" sldId="278"/>
            <ac:spMk id="3" creationId="{7E658B3D-20B6-435E-B15B-C0553C4AE19F}"/>
          </ac:spMkLst>
        </pc:spChg>
        <pc:spChg chg="del mod topLvl">
          <ac:chgData name="Hsu David" userId="037826f5a7f235e0" providerId="LiveId" clId="{136E29D1-8057-4046-B5C2-9B9FCC4B8105}" dt="2019-11-26T04:13:23.028" v="1401" actId="478"/>
          <ac:spMkLst>
            <pc:docMk/>
            <pc:sldMk cId="2866766596" sldId="278"/>
            <ac:spMk id="10" creationId="{E1671297-9C63-453C-A5D2-CFD1F385811E}"/>
          </ac:spMkLst>
        </pc:spChg>
        <pc:spChg chg="del mod topLvl">
          <ac:chgData name="Hsu David" userId="037826f5a7f235e0" providerId="LiveId" clId="{136E29D1-8057-4046-B5C2-9B9FCC4B8105}" dt="2019-11-26T04:13:23.028" v="1401" actId="478"/>
          <ac:spMkLst>
            <pc:docMk/>
            <pc:sldMk cId="2866766596" sldId="278"/>
            <ac:spMk id="11" creationId="{7A1F36B7-A06B-4960-AA4B-FE443E7A6CCB}"/>
          </ac:spMkLst>
        </pc:spChg>
        <pc:spChg chg="del mod topLvl">
          <ac:chgData name="Hsu David" userId="037826f5a7f235e0" providerId="LiveId" clId="{136E29D1-8057-4046-B5C2-9B9FCC4B8105}" dt="2019-11-26T04:13:23.028" v="1401" actId="478"/>
          <ac:spMkLst>
            <pc:docMk/>
            <pc:sldMk cId="2866766596" sldId="278"/>
            <ac:spMk id="12" creationId="{12009DF7-C1D7-4BD7-96B0-E5AE25AB3ABF}"/>
          </ac:spMkLst>
        </pc:spChg>
        <pc:spChg chg="del mod topLvl">
          <ac:chgData name="Hsu David" userId="037826f5a7f235e0" providerId="LiveId" clId="{136E29D1-8057-4046-B5C2-9B9FCC4B8105}" dt="2019-11-26T04:13:23.028" v="1401" actId="478"/>
          <ac:spMkLst>
            <pc:docMk/>
            <pc:sldMk cId="2866766596" sldId="278"/>
            <ac:spMk id="13" creationId="{05B316B6-AB3C-47EA-AB7B-3739AA6FF267}"/>
          </ac:spMkLst>
        </pc:spChg>
        <pc:spChg chg="del mod topLvl">
          <ac:chgData name="Hsu David" userId="037826f5a7f235e0" providerId="LiveId" clId="{136E29D1-8057-4046-B5C2-9B9FCC4B8105}" dt="2019-11-26T04:13:23.028" v="1401" actId="478"/>
          <ac:spMkLst>
            <pc:docMk/>
            <pc:sldMk cId="2866766596" sldId="278"/>
            <ac:spMk id="14" creationId="{80F95451-A1A6-4BA1-90F1-6EC038360F9D}"/>
          </ac:spMkLst>
        </pc:spChg>
        <pc:spChg chg="del mod topLvl">
          <ac:chgData name="Hsu David" userId="037826f5a7f235e0" providerId="LiveId" clId="{136E29D1-8057-4046-B5C2-9B9FCC4B8105}" dt="2019-11-26T04:13:23.028" v="1401" actId="478"/>
          <ac:spMkLst>
            <pc:docMk/>
            <pc:sldMk cId="2866766596" sldId="278"/>
            <ac:spMk id="15" creationId="{128B4D44-E3B8-4915-BE56-5456C61E2160}"/>
          </ac:spMkLst>
        </pc:spChg>
        <pc:spChg chg="del mod topLvl">
          <ac:chgData name="Hsu David" userId="037826f5a7f235e0" providerId="LiveId" clId="{136E29D1-8057-4046-B5C2-9B9FCC4B8105}" dt="2019-11-26T04:13:23.028" v="1401" actId="478"/>
          <ac:spMkLst>
            <pc:docMk/>
            <pc:sldMk cId="2866766596" sldId="278"/>
            <ac:spMk id="16" creationId="{F7514C94-9F2A-4AC7-8B63-3138D7E1D38C}"/>
          </ac:spMkLst>
        </pc:spChg>
        <pc:spChg chg="del mod topLvl">
          <ac:chgData name="Hsu David" userId="037826f5a7f235e0" providerId="LiveId" clId="{136E29D1-8057-4046-B5C2-9B9FCC4B8105}" dt="2019-11-26T04:13:23.028" v="1401" actId="478"/>
          <ac:spMkLst>
            <pc:docMk/>
            <pc:sldMk cId="2866766596" sldId="278"/>
            <ac:spMk id="18" creationId="{8869620F-7CF1-459E-891C-FCD333FF2EE2}"/>
          </ac:spMkLst>
        </pc:spChg>
        <pc:spChg chg="del mod topLvl">
          <ac:chgData name="Hsu David" userId="037826f5a7f235e0" providerId="LiveId" clId="{136E29D1-8057-4046-B5C2-9B9FCC4B8105}" dt="2019-11-26T04:13:23.028" v="1401" actId="478"/>
          <ac:spMkLst>
            <pc:docMk/>
            <pc:sldMk cId="2866766596" sldId="278"/>
            <ac:spMk id="20" creationId="{6F672B7E-A33B-44EF-BECE-CE2F92A425ED}"/>
          </ac:spMkLst>
        </pc:spChg>
        <pc:spChg chg="del mod topLvl">
          <ac:chgData name="Hsu David" userId="037826f5a7f235e0" providerId="LiveId" clId="{136E29D1-8057-4046-B5C2-9B9FCC4B8105}" dt="2019-11-26T04:13:23.028" v="1401" actId="478"/>
          <ac:spMkLst>
            <pc:docMk/>
            <pc:sldMk cId="2866766596" sldId="278"/>
            <ac:spMk id="21" creationId="{EACF8901-A77A-4ACA-BA34-E38D2D58D81C}"/>
          </ac:spMkLst>
        </pc:spChg>
        <pc:grpChg chg="add del">
          <ac:chgData name="Hsu David" userId="037826f5a7f235e0" providerId="LiveId" clId="{136E29D1-8057-4046-B5C2-9B9FCC4B8105}" dt="2019-11-26T04:13:18.989" v="1400" actId="165"/>
          <ac:grpSpMkLst>
            <pc:docMk/>
            <pc:sldMk cId="2866766596" sldId="278"/>
            <ac:grpSpMk id="8" creationId="{B5AA78B6-9A3B-48DA-856C-EF5439B7716B}"/>
          </ac:grpSpMkLst>
        </pc:grpChg>
        <pc:picChg chg="add del mod">
          <ac:chgData name="Hsu David" userId="037826f5a7f235e0" providerId="LiveId" clId="{136E29D1-8057-4046-B5C2-9B9FCC4B8105}" dt="2019-11-26T04:13:14.067" v="1398" actId="478"/>
          <ac:picMkLst>
            <pc:docMk/>
            <pc:sldMk cId="2866766596" sldId="278"/>
            <ac:picMk id="6" creationId="{5A3B09F2-87AE-47E4-A916-642A6C5AD1E4}"/>
          </ac:picMkLst>
        </pc:picChg>
        <pc:picChg chg="del">
          <ac:chgData name="Hsu David" userId="037826f5a7f235e0" providerId="LiveId" clId="{136E29D1-8057-4046-B5C2-9B9FCC4B8105}" dt="2019-11-26T04:09:26.596" v="1331" actId="478"/>
          <ac:picMkLst>
            <pc:docMk/>
            <pc:sldMk cId="2866766596" sldId="278"/>
            <ac:picMk id="7" creationId="{71E5FBE0-3FCD-4C0E-ABC0-06959C433FCD}"/>
          </ac:picMkLst>
        </pc:picChg>
        <pc:picChg chg="mod topLvl">
          <ac:chgData name="Hsu David" userId="037826f5a7f235e0" providerId="LiveId" clId="{136E29D1-8057-4046-B5C2-9B9FCC4B8105}" dt="2019-11-26T04:13:18.989" v="1400" actId="165"/>
          <ac:picMkLst>
            <pc:docMk/>
            <pc:sldMk cId="2866766596" sldId="278"/>
            <ac:picMk id="9" creationId="{8051086F-9F9E-4885-B4BB-A7C03DEB195B}"/>
          </ac:picMkLst>
        </pc:picChg>
        <pc:cxnChg chg="del mod topLvl">
          <ac:chgData name="Hsu David" userId="037826f5a7f235e0" providerId="LiveId" clId="{136E29D1-8057-4046-B5C2-9B9FCC4B8105}" dt="2019-11-26T04:13:23.028" v="1401" actId="478"/>
          <ac:cxnSpMkLst>
            <pc:docMk/>
            <pc:sldMk cId="2866766596" sldId="278"/>
            <ac:cxnSpMk id="17" creationId="{AF74D2F1-6495-45FE-8018-DC3110655AD5}"/>
          </ac:cxnSpMkLst>
        </pc:cxnChg>
        <pc:cxnChg chg="del mod topLvl">
          <ac:chgData name="Hsu David" userId="037826f5a7f235e0" providerId="LiveId" clId="{136E29D1-8057-4046-B5C2-9B9FCC4B8105}" dt="2019-11-26T04:13:23.028" v="1401" actId="478"/>
          <ac:cxnSpMkLst>
            <pc:docMk/>
            <pc:sldMk cId="2866766596" sldId="278"/>
            <ac:cxnSpMk id="19" creationId="{F3136C7C-7C91-4E0D-BBB4-21F0C980A7D4}"/>
          </ac:cxnSpMkLst>
        </pc:cxnChg>
        <pc:cxnChg chg="del mod topLvl">
          <ac:chgData name="Hsu David" userId="037826f5a7f235e0" providerId="LiveId" clId="{136E29D1-8057-4046-B5C2-9B9FCC4B8105}" dt="2019-11-26T04:13:23.028" v="1401" actId="478"/>
          <ac:cxnSpMkLst>
            <pc:docMk/>
            <pc:sldMk cId="2866766596" sldId="278"/>
            <ac:cxnSpMk id="22" creationId="{31D85D88-4E5C-43B1-B5DA-C7BCBD33D503}"/>
          </ac:cxnSpMkLst>
        </pc:cxnChg>
        <pc:cxnChg chg="del mod topLvl">
          <ac:chgData name="Hsu David" userId="037826f5a7f235e0" providerId="LiveId" clId="{136E29D1-8057-4046-B5C2-9B9FCC4B8105}" dt="2019-11-26T04:13:23.028" v="1401" actId="478"/>
          <ac:cxnSpMkLst>
            <pc:docMk/>
            <pc:sldMk cId="2866766596" sldId="278"/>
            <ac:cxnSpMk id="23" creationId="{4D5DCAA8-6A0F-421C-A025-6C270FCC64C5}"/>
          </ac:cxnSpMkLst>
        </pc:cxnChg>
      </pc:sldChg>
      <pc:sldChg chg="add del">
        <pc:chgData name="Hsu David" userId="037826f5a7f235e0" providerId="LiveId" clId="{136E29D1-8057-4046-B5C2-9B9FCC4B8105}" dt="2019-11-26T04:09:43.717" v="1373" actId="2696"/>
        <pc:sldMkLst>
          <pc:docMk/>
          <pc:sldMk cId="811889719" sldId="279"/>
        </pc:sldMkLst>
      </pc:sldChg>
      <pc:sldChg chg="addSp delSp modSp add ord">
        <pc:chgData name="Hsu David" userId="037826f5a7f235e0" providerId="LiveId" clId="{136E29D1-8057-4046-B5C2-9B9FCC4B8105}" dt="2019-11-26T07:49:17.780" v="3016" actId="20577"/>
        <pc:sldMkLst>
          <pc:docMk/>
          <pc:sldMk cId="2079186322" sldId="279"/>
        </pc:sldMkLst>
        <pc:spChg chg="mod">
          <ac:chgData name="Hsu David" userId="037826f5a7f235e0" providerId="LiveId" clId="{136E29D1-8057-4046-B5C2-9B9FCC4B8105}" dt="2019-11-26T07:49:17.780" v="3016" actId="20577"/>
          <ac:spMkLst>
            <pc:docMk/>
            <pc:sldMk cId="2079186322" sldId="279"/>
            <ac:spMk id="3" creationId="{7E658B3D-20B6-435E-B15B-C0553C4AE19F}"/>
          </ac:spMkLst>
        </pc:spChg>
        <pc:spChg chg="mod">
          <ac:chgData name="Hsu David" userId="037826f5a7f235e0" providerId="LiveId" clId="{136E29D1-8057-4046-B5C2-9B9FCC4B8105}" dt="2019-11-26T04:15:47.482" v="1508" actId="14100"/>
          <ac:spMkLst>
            <pc:docMk/>
            <pc:sldMk cId="2079186322" sldId="279"/>
            <ac:spMk id="9" creationId="{58900C61-7E7F-411E-9A12-DAF989F252CB}"/>
          </ac:spMkLst>
        </pc:spChg>
        <pc:spChg chg="mod">
          <ac:chgData name="Hsu David" userId="037826f5a7f235e0" providerId="LiveId" clId="{136E29D1-8057-4046-B5C2-9B9FCC4B8105}" dt="2019-11-26T04:18:23.958" v="1710" actId="14100"/>
          <ac:spMkLst>
            <pc:docMk/>
            <pc:sldMk cId="2079186322" sldId="279"/>
            <ac:spMk id="10" creationId="{56A70AA7-75EE-489E-A9D2-111C56A2DFAA}"/>
          </ac:spMkLst>
        </pc:spChg>
        <pc:spChg chg="mod">
          <ac:chgData name="Hsu David" userId="037826f5a7f235e0" providerId="LiveId" clId="{136E29D1-8057-4046-B5C2-9B9FCC4B8105}" dt="2019-11-26T04:19:03.155" v="1728" actId="1037"/>
          <ac:spMkLst>
            <pc:docMk/>
            <pc:sldMk cId="2079186322" sldId="279"/>
            <ac:spMk id="11" creationId="{2AD57A59-CD7E-408F-9F56-4CF762FBA319}"/>
          </ac:spMkLst>
        </pc:spChg>
        <pc:spChg chg="mod">
          <ac:chgData name="Hsu David" userId="037826f5a7f235e0" providerId="LiveId" clId="{136E29D1-8057-4046-B5C2-9B9FCC4B8105}" dt="2019-11-26T04:18:45.062" v="1713" actId="14100"/>
          <ac:spMkLst>
            <pc:docMk/>
            <pc:sldMk cId="2079186322" sldId="279"/>
            <ac:spMk id="12" creationId="{77FECE23-C4A4-4113-BB8B-DFA711F5AEB4}"/>
          </ac:spMkLst>
        </pc:spChg>
        <pc:spChg chg="mod">
          <ac:chgData name="Hsu David" userId="037826f5a7f235e0" providerId="LiveId" clId="{136E29D1-8057-4046-B5C2-9B9FCC4B8105}" dt="2019-11-26T04:16:20.663" v="1523" actId="1035"/>
          <ac:spMkLst>
            <pc:docMk/>
            <pc:sldMk cId="2079186322" sldId="279"/>
            <ac:spMk id="13" creationId="{3832C9EE-EB57-4874-AE57-AC7283146191}"/>
          </ac:spMkLst>
        </pc:spChg>
        <pc:spChg chg="del">
          <ac:chgData name="Hsu David" userId="037826f5a7f235e0" providerId="LiveId" clId="{136E29D1-8057-4046-B5C2-9B9FCC4B8105}" dt="2019-11-26T04:16:41.162" v="1532" actId="478"/>
          <ac:spMkLst>
            <pc:docMk/>
            <pc:sldMk cId="2079186322" sldId="279"/>
            <ac:spMk id="14" creationId="{D536639B-9CBB-4A78-96F9-EED1714F6FF2}"/>
          </ac:spMkLst>
        </pc:spChg>
        <pc:spChg chg="del mod">
          <ac:chgData name="Hsu David" userId="037826f5a7f235e0" providerId="LiveId" clId="{136E29D1-8057-4046-B5C2-9B9FCC4B8105}" dt="2019-11-26T04:18:54.497" v="1714" actId="478"/>
          <ac:spMkLst>
            <pc:docMk/>
            <pc:sldMk cId="2079186322" sldId="279"/>
            <ac:spMk id="15" creationId="{3541AFCD-35EC-401E-8ECA-847D54AAF76B}"/>
          </ac:spMkLst>
        </pc:spChg>
        <pc:spChg chg="del">
          <ac:chgData name="Hsu David" userId="037826f5a7f235e0" providerId="LiveId" clId="{136E29D1-8057-4046-B5C2-9B9FCC4B8105}" dt="2019-11-26T04:17:46.521" v="1701" actId="478"/>
          <ac:spMkLst>
            <pc:docMk/>
            <pc:sldMk cId="2079186322" sldId="279"/>
            <ac:spMk id="17" creationId="{1E4C6231-1E2D-42FC-BFE5-39996181880E}"/>
          </ac:spMkLst>
        </pc:spChg>
        <pc:spChg chg="del">
          <ac:chgData name="Hsu David" userId="037826f5a7f235e0" providerId="LiveId" clId="{136E29D1-8057-4046-B5C2-9B9FCC4B8105}" dt="2019-11-26T04:17:54.366" v="1704" actId="478"/>
          <ac:spMkLst>
            <pc:docMk/>
            <pc:sldMk cId="2079186322" sldId="279"/>
            <ac:spMk id="19" creationId="{601934D5-6661-464B-B639-D5E350C342AF}"/>
          </ac:spMkLst>
        </pc:spChg>
        <pc:spChg chg="del">
          <ac:chgData name="Hsu David" userId="037826f5a7f235e0" providerId="LiveId" clId="{136E29D1-8057-4046-B5C2-9B9FCC4B8105}" dt="2019-11-26T04:16:02.898" v="1511" actId="478"/>
          <ac:spMkLst>
            <pc:docMk/>
            <pc:sldMk cId="2079186322" sldId="279"/>
            <ac:spMk id="20" creationId="{09F1E1F5-1D8D-4F6E-B85D-5009F58E5F03}"/>
          </ac:spMkLst>
        </pc:spChg>
        <pc:spChg chg="add mod">
          <ac:chgData name="Hsu David" userId="037826f5a7f235e0" providerId="LiveId" clId="{136E29D1-8057-4046-B5C2-9B9FCC4B8105}" dt="2019-11-26T04:16:33.556" v="1531" actId="1038"/>
          <ac:spMkLst>
            <pc:docMk/>
            <pc:sldMk cId="2079186322" sldId="279"/>
            <ac:spMk id="23" creationId="{90BC12CB-221D-4E6D-BDE2-A7CFD12AF4E8}"/>
          </ac:spMkLst>
        </pc:spChg>
        <pc:spChg chg="add mod">
          <ac:chgData name="Hsu David" userId="037826f5a7f235e0" providerId="LiveId" clId="{136E29D1-8057-4046-B5C2-9B9FCC4B8105}" dt="2019-11-26T04:17:01.101" v="1631" actId="1037"/>
          <ac:spMkLst>
            <pc:docMk/>
            <pc:sldMk cId="2079186322" sldId="279"/>
            <ac:spMk id="24" creationId="{750B7B20-AB13-434A-8B77-3BCED740CD77}"/>
          </ac:spMkLst>
        </pc:spChg>
        <pc:spChg chg="add mod">
          <ac:chgData name="Hsu David" userId="037826f5a7f235e0" providerId="LiveId" clId="{136E29D1-8057-4046-B5C2-9B9FCC4B8105}" dt="2019-11-26T04:17:16.127" v="1695" actId="1038"/>
          <ac:spMkLst>
            <pc:docMk/>
            <pc:sldMk cId="2079186322" sldId="279"/>
            <ac:spMk id="25" creationId="{C4CE6F7B-11C6-4608-87D9-9538A8A9F666}"/>
          </ac:spMkLst>
        </pc:spChg>
        <pc:spChg chg="add mod">
          <ac:chgData name="Hsu David" userId="037826f5a7f235e0" providerId="LiveId" clId="{136E29D1-8057-4046-B5C2-9B9FCC4B8105}" dt="2019-11-26T04:17:31.161" v="1699" actId="14100"/>
          <ac:spMkLst>
            <pc:docMk/>
            <pc:sldMk cId="2079186322" sldId="279"/>
            <ac:spMk id="26" creationId="{0C8DC1E7-2499-4174-8A97-D52C22ABB183}"/>
          </ac:spMkLst>
        </pc:spChg>
        <pc:grpChg chg="add mod ord">
          <ac:chgData name="Hsu David" userId="037826f5a7f235e0" providerId="LiveId" clId="{136E29D1-8057-4046-B5C2-9B9FCC4B8105}" dt="2019-11-26T04:17:51.252" v="1703" actId="1076"/>
          <ac:grpSpMkLst>
            <pc:docMk/>
            <pc:sldMk cId="2079186322" sldId="279"/>
            <ac:grpSpMk id="7" creationId="{865CAA32-C415-43FA-82A9-02A8CB033AA7}"/>
          </ac:grpSpMkLst>
        </pc:grpChg>
        <pc:picChg chg="del">
          <ac:chgData name="Hsu David" userId="037826f5a7f235e0" providerId="LiveId" clId="{136E29D1-8057-4046-B5C2-9B9FCC4B8105}" dt="2019-11-26T04:13:05.363" v="1397" actId="478"/>
          <ac:picMkLst>
            <pc:docMk/>
            <pc:sldMk cId="2079186322" sldId="279"/>
            <ac:picMk id="6" creationId="{5A3B09F2-87AE-47E4-A916-642A6C5AD1E4}"/>
          </ac:picMkLst>
        </pc:picChg>
        <pc:picChg chg="mod">
          <ac:chgData name="Hsu David" userId="037826f5a7f235e0" providerId="LiveId" clId="{136E29D1-8057-4046-B5C2-9B9FCC4B8105}" dt="2019-11-26T04:18:14.597" v="1708" actId="1076"/>
          <ac:picMkLst>
            <pc:docMk/>
            <pc:sldMk cId="2079186322" sldId="279"/>
            <ac:picMk id="8" creationId="{0A24EBEC-491B-4B02-8CED-7DA6C783B160}"/>
          </ac:picMkLst>
        </pc:picChg>
        <pc:cxnChg chg="del">
          <ac:chgData name="Hsu David" userId="037826f5a7f235e0" providerId="LiveId" clId="{136E29D1-8057-4046-B5C2-9B9FCC4B8105}" dt="2019-11-26T04:17:41.201" v="1700" actId="478"/>
          <ac:cxnSpMkLst>
            <pc:docMk/>
            <pc:sldMk cId="2079186322" sldId="279"/>
            <ac:cxnSpMk id="16" creationId="{52CD0873-09B4-4F34-9F3D-674537D31F2C}"/>
          </ac:cxnSpMkLst>
        </pc:cxnChg>
        <pc:cxnChg chg="del">
          <ac:chgData name="Hsu David" userId="037826f5a7f235e0" providerId="LiveId" clId="{136E29D1-8057-4046-B5C2-9B9FCC4B8105}" dt="2019-11-26T04:17:57.704" v="1705" actId="478"/>
          <ac:cxnSpMkLst>
            <pc:docMk/>
            <pc:sldMk cId="2079186322" sldId="279"/>
            <ac:cxnSpMk id="18" creationId="{E68EF8B9-0E73-4D37-ACFD-D4ACDE57C130}"/>
          </ac:cxnSpMkLst>
        </pc:cxnChg>
        <pc:cxnChg chg="del">
          <ac:chgData name="Hsu David" userId="037826f5a7f235e0" providerId="LiveId" clId="{136E29D1-8057-4046-B5C2-9B9FCC4B8105}" dt="2019-11-26T04:15:53.277" v="1509" actId="478"/>
          <ac:cxnSpMkLst>
            <pc:docMk/>
            <pc:sldMk cId="2079186322" sldId="279"/>
            <ac:cxnSpMk id="21" creationId="{2D6BEB60-0FC7-477D-AACD-ABEFF76C33BB}"/>
          </ac:cxnSpMkLst>
        </pc:cxnChg>
        <pc:cxnChg chg="del">
          <ac:chgData name="Hsu David" userId="037826f5a7f235e0" providerId="LiveId" clId="{136E29D1-8057-4046-B5C2-9B9FCC4B8105}" dt="2019-11-26T04:15:59.500" v="1510" actId="478"/>
          <ac:cxnSpMkLst>
            <pc:docMk/>
            <pc:sldMk cId="2079186322" sldId="279"/>
            <ac:cxnSpMk id="22" creationId="{0FD597DE-9259-4483-9BA2-EEC0A42390B5}"/>
          </ac:cxnSpMkLst>
        </pc:cxnChg>
      </pc:sldChg>
      <pc:sldChg chg="modSp add ord">
        <pc:chgData name="Hsu David" userId="037826f5a7f235e0" providerId="LiveId" clId="{136E29D1-8057-4046-B5C2-9B9FCC4B8105}" dt="2019-11-26T07:49:07.783" v="3003" actId="20577"/>
        <pc:sldMkLst>
          <pc:docMk/>
          <pc:sldMk cId="2918996871" sldId="280"/>
        </pc:sldMkLst>
        <pc:spChg chg="mod">
          <ac:chgData name="Hsu David" userId="037826f5a7f235e0" providerId="LiveId" clId="{136E29D1-8057-4046-B5C2-9B9FCC4B8105}" dt="2019-11-26T07:49:07.783" v="3003" actId="20577"/>
          <ac:spMkLst>
            <pc:docMk/>
            <pc:sldMk cId="2918996871" sldId="280"/>
            <ac:spMk id="3" creationId="{7E658B3D-20B6-435E-B15B-C0553C4AE19F}"/>
          </ac:spMkLst>
        </pc:spChg>
      </pc:sldChg>
      <pc:sldChg chg="addSp modSp add">
        <pc:chgData name="Hsu David" userId="037826f5a7f235e0" providerId="LiveId" clId="{136E29D1-8057-4046-B5C2-9B9FCC4B8105}" dt="2019-11-26T04:24:04.595" v="2014" actId="14100"/>
        <pc:sldMkLst>
          <pc:docMk/>
          <pc:sldMk cId="3743987916" sldId="281"/>
        </pc:sldMkLst>
        <pc:spChg chg="mod">
          <ac:chgData name="Hsu David" userId="037826f5a7f235e0" providerId="LiveId" clId="{136E29D1-8057-4046-B5C2-9B9FCC4B8105}" dt="2019-11-26T04:23:37.282" v="2009" actId="20577"/>
          <ac:spMkLst>
            <pc:docMk/>
            <pc:sldMk cId="3743987916" sldId="281"/>
            <ac:spMk id="3" creationId="{7E658B3D-20B6-435E-B15B-C0553C4AE19F}"/>
          </ac:spMkLst>
        </pc:spChg>
        <pc:grpChg chg="add mod">
          <ac:chgData name="Hsu David" userId="037826f5a7f235e0" providerId="LiveId" clId="{136E29D1-8057-4046-B5C2-9B9FCC4B8105}" dt="2019-11-26T04:24:04.595" v="2014" actId="14100"/>
          <ac:grpSpMkLst>
            <pc:docMk/>
            <pc:sldMk cId="3743987916" sldId="281"/>
            <ac:grpSpMk id="6" creationId="{071DC5C3-B3E8-482F-A1DA-1AAAE5037E6E}"/>
          </ac:grpSpMkLst>
        </pc:grpChg>
      </pc:sldChg>
      <pc:sldChg chg="add del">
        <pc:chgData name="Hsu David" userId="037826f5a7f235e0" providerId="LiveId" clId="{136E29D1-8057-4046-B5C2-9B9FCC4B8105}" dt="2019-11-26T04:21:55.152" v="1835" actId="2696"/>
        <pc:sldMkLst>
          <pc:docMk/>
          <pc:sldMk cId="1624167744" sldId="282"/>
        </pc:sldMkLst>
      </pc:sldChg>
      <pc:sldChg chg="addSp modSp add">
        <pc:chgData name="Hsu David" userId="037826f5a7f235e0" providerId="LiveId" clId="{136E29D1-8057-4046-B5C2-9B9FCC4B8105}" dt="2019-11-26T04:31:06.723" v="2645" actId="1038"/>
        <pc:sldMkLst>
          <pc:docMk/>
          <pc:sldMk cId="1929813069" sldId="282"/>
        </pc:sldMkLst>
        <pc:spChg chg="mod">
          <ac:chgData name="Hsu David" userId="037826f5a7f235e0" providerId="LiveId" clId="{136E29D1-8057-4046-B5C2-9B9FCC4B8105}" dt="2019-11-26T04:22:59.585" v="1937" actId="20577"/>
          <ac:spMkLst>
            <pc:docMk/>
            <pc:sldMk cId="1929813069" sldId="282"/>
            <ac:spMk id="3" creationId="{7E658B3D-20B6-435E-B15B-C0553C4AE19F}"/>
          </ac:spMkLst>
        </pc:spChg>
        <pc:picChg chg="add mod">
          <ac:chgData name="Hsu David" userId="037826f5a7f235e0" providerId="LiveId" clId="{136E29D1-8057-4046-B5C2-9B9FCC4B8105}" dt="2019-11-26T04:31:06.723" v="2645" actId="1038"/>
          <ac:picMkLst>
            <pc:docMk/>
            <pc:sldMk cId="1929813069" sldId="282"/>
            <ac:picMk id="6" creationId="{0FCDCE60-2242-4E52-8680-BAC39CD9D86F}"/>
          </ac:picMkLst>
        </pc:picChg>
        <pc:picChg chg="add mod">
          <ac:chgData name="Hsu David" userId="037826f5a7f235e0" providerId="LiveId" clId="{136E29D1-8057-4046-B5C2-9B9FCC4B8105}" dt="2019-11-26T04:31:06.723" v="2645" actId="1038"/>
          <ac:picMkLst>
            <pc:docMk/>
            <pc:sldMk cId="1929813069" sldId="282"/>
            <ac:picMk id="7" creationId="{30177CAE-8F9A-461D-8DAD-3D7A2D41A6B9}"/>
          </ac:picMkLst>
        </pc:picChg>
      </pc:sldChg>
      <pc:sldChg chg="modSp add">
        <pc:chgData name="Hsu David" userId="037826f5a7f235e0" providerId="LiveId" clId="{136E29D1-8057-4046-B5C2-9B9FCC4B8105}" dt="2019-11-26T04:30:19.296" v="2603" actId="20577"/>
        <pc:sldMkLst>
          <pc:docMk/>
          <pc:sldMk cId="1013105514" sldId="283"/>
        </pc:sldMkLst>
        <pc:spChg chg="mod">
          <ac:chgData name="Hsu David" userId="037826f5a7f235e0" providerId="LiveId" clId="{136E29D1-8057-4046-B5C2-9B9FCC4B8105}" dt="2019-11-26T04:30:19.296" v="2603" actId="20577"/>
          <ac:spMkLst>
            <pc:docMk/>
            <pc:sldMk cId="1013105514" sldId="283"/>
            <ac:spMk id="2" creationId="{7DC51965-3B55-4A2C-8171-E572382DD444}"/>
          </ac:spMkLst>
        </pc:spChg>
        <pc:spChg chg="mod">
          <ac:chgData name="Hsu David" userId="037826f5a7f235e0" providerId="LiveId" clId="{136E29D1-8057-4046-B5C2-9B9FCC4B8105}" dt="2019-11-26T04:29:48.566" v="2578" actId="20577"/>
          <ac:spMkLst>
            <pc:docMk/>
            <pc:sldMk cId="1013105514" sldId="283"/>
            <ac:spMk id="3" creationId="{7E658B3D-20B6-435E-B15B-C0553C4AE19F}"/>
          </ac:spMkLst>
        </pc:spChg>
      </pc:sldChg>
      <pc:sldChg chg="addSp delSp modSp add">
        <pc:chgData name="Hsu David" userId="037826f5a7f235e0" providerId="LiveId" clId="{136E29D1-8057-4046-B5C2-9B9FCC4B8105}" dt="2019-11-26T04:31:31.565" v="2651" actId="1038"/>
        <pc:sldMkLst>
          <pc:docMk/>
          <pc:sldMk cId="2564919849" sldId="284"/>
        </pc:sldMkLst>
        <pc:picChg chg="del">
          <ac:chgData name="Hsu David" userId="037826f5a7f235e0" providerId="LiveId" clId="{136E29D1-8057-4046-B5C2-9B9FCC4B8105}" dt="2019-11-26T04:31:29.883" v="2650" actId="478"/>
          <ac:picMkLst>
            <pc:docMk/>
            <pc:sldMk cId="2564919849" sldId="284"/>
            <ac:picMk id="6" creationId="{0FCDCE60-2242-4E52-8680-BAC39CD9D86F}"/>
          </ac:picMkLst>
        </pc:picChg>
        <pc:picChg chg="add mod ord">
          <ac:chgData name="Hsu David" userId="037826f5a7f235e0" providerId="LiveId" clId="{136E29D1-8057-4046-B5C2-9B9FCC4B8105}" dt="2019-11-26T04:31:31.565" v="2651" actId="1038"/>
          <ac:picMkLst>
            <pc:docMk/>
            <pc:sldMk cId="2564919849" sldId="284"/>
            <ac:picMk id="8" creationId="{D8B2706C-0570-41DF-B34C-0A49E9ADEF38}"/>
          </ac:picMkLst>
        </pc:picChg>
      </pc:sldChg>
      <pc:sldChg chg="addSp modSp add ord">
        <pc:chgData name="Hsu David" userId="037826f5a7f235e0" providerId="LiveId" clId="{136E29D1-8057-4046-B5C2-9B9FCC4B8105}" dt="2019-11-26T04:39:08.714" v="2952"/>
        <pc:sldMkLst>
          <pc:docMk/>
          <pc:sldMk cId="2429405336" sldId="285"/>
        </pc:sldMkLst>
        <pc:spChg chg="mod">
          <ac:chgData name="Hsu David" userId="037826f5a7f235e0" providerId="LiveId" clId="{136E29D1-8057-4046-B5C2-9B9FCC4B8105}" dt="2019-11-26T04:38:48.459" v="2950" actId="20577"/>
          <ac:spMkLst>
            <pc:docMk/>
            <pc:sldMk cId="2429405336" sldId="285"/>
            <ac:spMk id="3" creationId="{7E658B3D-20B6-435E-B15B-C0553C4AE19F}"/>
          </ac:spMkLst>
        </pc:spChg>
        <pc:picChg chg="add mod">
          <ac:chgData name="Hsu David" userId="037826f5a7f235e0" providerId="LiveId" clId="{136E29D1-8057-4046-B5C2-9B9FCC4B8105}" dt="2019-11-26T04:37:46.957" v="2925" actId="1036"/>
          <ac:picMkLst>
            <pc:docMk/>
            <pc:sldMk cId="2429405336" sldId="285"/>
            <ac:picMk id="6" creationId="{AED0B3D3-4C7C-478A-8E50-C78234C2CFE1}"/>
          </ac:picMkLst>
        </pc:picChg>
        <pc:picChg chg="add mod">
          <ac:chgData name="Hsu David" userId="037826f5a7f235e0" providerId="LiveId" clId="{136E29D1-8057-4046-B5C2-9B9FCC4B8105}" dt="2019-11-26T04:37:46.957" v="2925" actId="1036"/>
          <ac:picMkLst>
            <pc:docMk/>
            <pc:sldMk cId="2429405336" sldId="285"/>
            <ac:picMk id="7" creationId="{78665F56-398A-44BB-9E35-250DA1E715A3}"/>
          </ac:picMkLst>
        </pc:picChg>
      </pc:sldChg>
      <pc:sldChg chg="addSp modSp add">
        <pc:chgData name="Hsu David" userId="037826f5a7f235e0" providerId="LiveId" clId="{136E29D1-8057-4046-B5C2-9B9FCC4B8105}" dt="2019-11-26T04:39:53.739" v="2956"/>
        <pc:sldMkLst>
          <pc:docMk/>
          <pc:sldMk cId="1255482936" sldId="286"/>
        </pc:sldMkLst>
        <pc:spChg chg="mod">
          <ac:chgData name="Hsu David" userId="037826f5a7f235e0" providerId="LiveId" clId="{136E29D1-8057-4046-B5C2-9B9FCC4B8105}" dt="2019-11-26T04:39:20.069" v="2955" actId="5793"/>
          <ac:spMkLst>
            <pc:docMk/>
            <pc:sldMk cId="1255482936" sldId="286"/>
            <ac:spMk id="3" creationId="{7E658B3D-20B6-435E-B15B-C0553C4AE19F}"/>
          </ac:spMkLst>
        </pc:spChg>
        <pc:picChg chg="add">
          <ac:chgData name="Hsu David" userId="037826f5a7f235e0" providerId="LiveId" clId="{136E29D1-8057-4046-B5C2-9B9FCC4B8105}" dt="2019-11-26T04:39:53.739" v="2956"/>
          <ac:picMkLst>
            <pc:docMk/>
            <pc:sldMk cId="1255482936" sldId="286"/>
            <ac:picMk id="6" creationId="{1C5C9640-61C2-4F46-9AC9-181EA8D72B09}"/>
          </ac:picMkLst>
        </pc:picChg>
        <pc:picChg chg="add">
          <ac:chgData name="Hsu David" userId="037826f5a7f235e0" providerId="LiveId" clId="{136E29D1-8057-4046-B5C2-9B9FCC4B8105}" dt="2019-11-26T04:39:53.739" v="2956"/>
          <ac:picMkLst>
            <pc:docMk/>
            <pc:sldMk cId="1255482936" sldId="286"/>
            <ac:picMk id="7" creationId="{F7F1B39C-A455-49F1-89A5-57D45D07408F}"/>
          </ac:picMkLst>
        </pc:picChg>
      </pc:sldChg>
      <pc:sldChg chg="addSp modSp add ord">
        <pc:chgData name="Hsu David" userId="037826f5a7f235e0" providerId="LiveId" clId="{136E29D1-8057-4046-B5C2-9B9FCC4B8105}" dt="2019-11-26T04:40:50.145" v="2964" actId="1076"/>
        <pc:sldMkLst>
          <pc:docMk/>
          <pc:sldMk cId="4065457897" sldId="287"/>
        </pc:sldMkLst>
        <pc:spChg chg="mod">
          <ac:chgData name="Hsu David" userId="037826f5a7f235e0" providerId="LiveId" clId="{136E29D1-8057-4046-B5C2-9B9FCC4B8105}" dt="2019-11-26T04:40:27.384" v="2959" actId="20577"/>
          <ac:spMkLst>
            <pc:docMk/>
            <pc:sldMk cId="4065457897" sldId="287"/>
            <ac:spMk id="3" creationId="{7E658B3D-20B6-435E-B15B-C0553C4AE19F}"/>
          </ac:spMkLst>
        </pc:spChg>
        <pc:picChg chg="add mod">
          <ac:chgData name="Hsu David" userId="037826f5a7f235e0" providerId="LiveId" clId="{136E29D1-8057-4046-B5C2-9B9FCC4B8105}" dt="2019-11-26T04:40:50.145" v="2964" actId="1076"/>
          <ac:picMkLst>
            <pc:docMk/>
            <pc:sldMk cId="4065457897" sldId="287"/>
            <ac:picMk id="6" creationId="{612EA9CD-669A-4E50-8F21-C5943C79DA54}"/>
          </ac:picMkLst>
        </pc:picChg>
      </pc:sldChg>
      <pc:sldChg chg="modSp add">
        <pc:chgData name="Hsu David" userId="037826f5a7f235e0" providerId="LiveId" clId="{136E29D1-8057-4046-B5C2-9B9FCC4B8105}" dt="2019-11-26T04:41:28.545" v="2991" actId="122"/>
        <pc:sldMkLst>
          <pc:docMk/>
          <pc:sldMk cId="2754020293" sldId="288"/>
        </pc:sldMkLst>
        <pc:spChg chg="mod">
          <ac:chgData name="Hsu David" userId="037826f5a7f235e0" providerId="LiveId" clId="{136E29D1-8057-4046-B5C2-9B9FCC4B8105}" dt="2019-11-26T04:41:09.328" v="2974" actId="20577"/>
          <ac:spMkLst>
            <pc:docMk/>
            <pc:sldMk cId="2754020293" sldId="288"/>
            <ac:spMk id="2" creationId="{8A89EAE4-5EE9-41CA-8A9C-C15FDEF0E7D2}"/>
          </ac:spMkLst>
        </pc:spChg>
        <pc:spChg chg="mod">
          <ac:chgData name="Hsu David" userId="037826f5a7f235e0" providerId="LiveId" clId="{136E29D1-8057-4046-B5C2-9B9FCC4B8105}" dt="2019-11-26T04:41:28.545" v="2991" actId="122"/>
          <ac:spMkLst>
            <pc:docMk/>
            <pc:sldMk cId="2754020293" sldId="288"/>
            <ac:spMk id="3" creationId="{E658000E-A6A5-4837-A145-6009702FC0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F17B52B-C5ED-49A5-9C37-806B183A4E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D2B6A5A-4F42-4BCD-93B1-A4E6D60701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E79B1-EB1A-4B42-A3E4-97F6A2AA80A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3921F6-D33B-4745-BF14-3283E0D454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2C0B90-93AE-4DBA-8E36-098498E89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40671-6790-4FFA-89E8-58798C0B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18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B22CF-AAB2-4BCD-B4B6-1F2E0A3FEC72}" type="datetimeFigureOut">
              <a:rPr lang="zh-TW" altLang="en-US" smtClean="0"/>
              <a:t>2022/12/5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02C15-8439-4650-9275-89E8E467F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05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dirty="0"/>
              <a:t>實際年齡是許多疾病的重要風險因素，例如神經系統疾病</a:t>
            </a:r>
            <a:r>
              <a:rPr lang="en-US" altLang="zh-TW" dirty="0"/>
              <a:t>(</a:t>
            </a:r>
            <a:r>
              <a:rPr lang="zh-TW" dirty="0"/>
              <a:t>阿爾茨海默氏症和帕金森氏症）、慢性（包括心血管）疾病、癌症或中風等等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dirty="0"/>
              <a:t>然而，它不能完美預測疾病風險或健康個體的功能能力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dirty="0"/>
              <a:t>越來越多的研究領域一直專注於識別年齡的生物學相關性（例如，從端粒長度、甲基化位點、大腦結構和功能）來推導出生物學年齡的測量值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dirty="0"/>
              <a:t>特別是，根據 MRI 圖像估計腦年齡是一個快速擴展的研究領域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815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800" dirty="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Special CNN model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是由兩個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6-Layers CNN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的結構組成</a:t>
                </a:r>
                <a:r>
                  <a:rPr lang="en-US" sz="1800" dirty="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(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每一個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Segoe UI" panose="020B0502040204020203" pitchFamily="34" charset="0"/>
                    <a:ea typeface="微軟正黑體" panose="020B0604030504040204" pitchFamily="34" charset="-120"/>
                  </a:rPr>
                  <a:t>6-Layer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Segoe UI" panose="020B0502040204020203" pitchFamily="34" charset="0"/>
                    <a:ea typeface="微軟正黑體" panose="020B0604030504040204" pitchFamily="34" charset="-120"/>
                  </a:rPr>
                  <a:t>CNN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架構都是如前一節所示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Segoe UI" panose="020B0502040204020203" pitchFamily="34" charset="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，第一個是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train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全部的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dataset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，而第二個是只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train 40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歲以上的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data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，所以年輕的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data prediction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是只有第一個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CNN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參與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predict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，若是較老的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data prediction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，則由整個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model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給出最後的年齡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𝑤_(</a:t>
                </a:r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ⅆ_𝑗)^1</a:t>
                </a:r>
                <a:r>
                  <a:rPr lang="zh-TW" alt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就是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abnormality</a:t>
                </a:r>
                <a:r>
                  <a:rPr lang="en-US" altLang="zh-TW" baseline="0" dirty="0">
                    <a:solidFill>
                      <a:srgbClr val="FF0000"/>
                    </a:solidFill>
                  </a:rPr>
                  <a:t> parameter</a:t>
                </a:r>
                <a:r>
                  <a:rPr lang="zh-TW" altLang="en-US" baseline="0" dirty="0">
                    <a:solidFill>
                      <a:srgbClr val="FF0000"/>
                    </a:solidFill>
                  </a:rPr>
                  <a:t>用來反映</a:t>
                </a:r>
                <a:r>
                  <a:rPr lang="en-US" altLang="zh-TW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sym typeface="Wingdings" panose="05000000000000000000" pitchFamily="2" charset="2"/>
                  </a:rPr>
                  <a:t>data-items </a:t>
                </a:r>
                <a:r>
                  <a:rPr lang="en-US" sz="1200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𝑑_𝑗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的異常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i="0">
                    <a:latin typeface="Cambria Math" panose="02040503050406030204" pitchFamily="18" charset="0"/>
                  </a:rPr>
                  <a:t> 代表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priority(0&lt;</a:t>
                </a:r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dirty="0"/>
                  <a:t>≦</a:t>
                </a:r>
                <a:r>
                  <a:rPr lang="en-US" altLang="zh-TW" dirty="0"/>
                  <a:t>1)</a:t>
                </a:r>
                <a:r>
                  <a:rPr lang="zh-TW" altLang="en-US" dirty="0"/>
                  <a:t>，</a:t>
                </a:r>
                <a:r>
                  <a:rPr lang="en-US" i="0">
                    <a:latin typeface="Cambria Math" panose="02040503050406030204" pitchFamily="18" charset="0"/>
                  </a:rPr>
                  <a:t>𝑝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 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TW" alt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TW" altLang="en-US" i="0">
                    <a:latin typeface="Cambria Math" panose="02040503050406030204" pitchFamily="18" charset="0"/>
                  </a:rPr>
                  <a:t>代表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會發生的機率，且</a:t>
                </a:r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dirty="0"/>
                  <a:t>會不斷更新，當一個</a:t>
                </a:r>
                <a:r>
                  <a:rPr lang="en-US" altLang="zh-TW" dirty="0"/>
                  <a:t>event</a:t>
                </a:r>
                <a:r>
                  <a:rPr lang="zh-TW" altLang="en-US" dirty="0"/>
                  <a:t>被預測會發生時，</a:t>
                </a:r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dirty="0"/>
                  <a:t>就會提高此時</a:t>
                </a:r>
                <a:r>
                  <a:rPr lang="en-US" altLang="zh-TW" dirty="0" err="1"/>
                  <a:t>priorit</a:t>
                </a:r>
                <a:r>
                  <a:rPr lang="zh-TW" altLang="en-US" dirty="0"/>
                  <a:t>也會上升</a:t>
                </a:r>
                <a:endParaRPr lang="en-US" altLang="zh-TW" dirty="0"/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</a:rPr>
                  <a:t>𝑤_(ⅆ_𝑗,𝑒_𝑖)^3</a:t>
                </a:r>
                <a:r>
                  <a:rPr lang="zh-TW" altLang="en-US" i="0">
                    <a:latin typeface="Cambria Math" panose="02040503050406030204" pitchFamily="18" charset="0"/>
                  </a:rPr>
                  <a:t> 代表</a:t>
                </a:r>
                <a:r>
                  <a:rPr lang="zh-TW" dirty="0"/>
                  <a:t>事件 ei 上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data-item</a:t>
                </a:r>
                <a:r>
                  <a:rPr lang="zh-TW" dirty="0"/>
                  <a:t> dj 的</a:t>
                </a:r>
                <a:r>
                  <a:rPr lang="en-US" altLang="zh-TW" dirty="0"/>
                  <a:t>data</a:t>
                </a:r>
                <a:r>
                  <a:rPr lang="zh-TW" dirty="0"/>
                  <a:t>權重參數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</a:rPr>
                  <a:t>𝑤_(</a:t>
                </a:r>
                <a:r>
                  <a:rPr lang="en-US" b="0" i="0">
                    <a:latin typeface="Cambria Math" panose="02040503050406030204" pitchFamily="18" charset="0"/>
                  </a:rPr>
                  <a:t>𝑐_𝑖</a:t>
                </a:r>
                <a:r>
                  <a:rPr lang="en-US" i="0">
                    <a:latin typeface="Cambria Math" panose="02040503050406030204" pitchFamily="18" charset="0"/>
                  </a:rPr>
                  <a:t>,</a:t>
                </a:r>
                <a:r>
                  <a:rPr lang="en-US" b="0" i="0">
                    <a:latin typeface="Cambria Math" panose="02040503050406030204" pitchFamily="18" charset="0"/>
                  </a:rPr>
                  <a:t>𝑘</a:t>
                </a:r>
                <a:r>
                  <a:rPr lang="en-US" i="0">
                    <a:latin typeface="Cambria Math" panose="02040503050406030204" pitchFamily="18" charset="0"/>
                  </a:rPr>
                  <a:t> )^</a:t>
                </a:r>
                <a:r>
                  <a:rPr lang="en-US" b="0" i="0">
                    <a:latin typeface="Cambria Math" panose="02040503050406030204" pitchFamily="18" charset="0"/>
                  </a:rPr>
                  <a:t>4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 代表</a:t>
                </a:r>
                <a:r>
                  <a:rPr lang="zh-TW" altLang="en-US" dirty="0"/>
                  <a:t>在指定的</a:t>
                </a:r>
                <a:r>
                  <a:rPr lang="en-US" altLang="zh-TW" dirty="0"/>
                  <a:t>context k</a:t>
                </a:r>
                <a:r>
                  <a:rPr lang="zh-TW" altLang="en-US" dirty="0"/>
                  <a:t>中，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true</a:t>
                </a:r>
                <a:r>
                  <a:rPr lang="zh-TW" altLang="en-US" dirty="0"/>
                  <a:t>的機率，</a:t>
                </a:r>
                <a:r>
                  <a:rPr lang="en-US" i="0">
                    <a:latin typeface="Cambria Math" panose="02040503050406030204" pitchFamily="18" charset="0"/>
                  </a:rPr>
                  <a:t>𝑤_(𝑒_𝑖)^</a:t>
                </a:r>
                <a:r>
                  <a:rPr lang="en-US" b="0" i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/>
                  <a:t>則代表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在特定</a:t>
                </a:r>
                <a:r>
                  <a:rPr lang="en-US" altLang="zh-TW" dirty="0"/>
                  <a:t>context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true</a:t>
                </a:r>
                <a:r>
                  <a:rPr lang="zh-TW" altLang="en-US" dirty="0"/>
                  <a:t>的機率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364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整體結構：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該模型是一個 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3D CNN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，由五個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residual block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組成，每個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residual block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後跟一個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kernel size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 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 × 3 × 3 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且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size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 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 × 2 × 2 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max-pooling layer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，然後是一個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flatten layer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和一個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fully connected block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1800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細部結構：每個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residual block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都是重複兩次的層的組合。每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layer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由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kernel size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 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3×3×3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size 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 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1×1×1 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 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3D 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卷積層、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batch normalization layer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exponential linear unit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(ELU) activation function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組成，在最後一個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activation function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之前添加一個跳過連接</a:t>
                </a:r>
                <a:endParaRPr lang="en-US" altLang="zh-TW" sz="1800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zh-TW" altLang="en-US" sz="1800" dirty="0">
                  <a:solidFill>
                    <a:prstClr val="black"/>
                  </a:solidFill>
                  <a:latin typeface="Segoe UI" panose="020B0502040204020203" pitchFamily="34" charset="0"/>
                  <a:ea typeface="微軟正黑體" panose="020B0604030504040204" pitchFamily="34" charset="-120"/>
                </a:endParaRP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𝑤_(</a:t>
                </a:r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ⅆ_𝑗)^1</a:t>
                </a:r>
                <a:r>
                  <a:rPr lang="zh-TW" alt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就是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abnormality</a:t>
                </a:r>
                <a:r>
                  <a:rPr lang="en-US" altLang="zh-TW" baseline="0" dirty="0">
                    <a:solidFill>
                      <a:srgbClr val="FF0000"/>
                    </a:solidFill>
                  </a:rPr>
                  <a:t> parameter</a:t>
                </a:r>
                <a:r>
                  <a:rPr lang="zh-TW" altLang="en-US" baseline="0" dirty="0">
                    <a:solidFill>
                      <a:srgbClr val="FF0000"/>
                    </a:solidFill>
                  </a:rPr>
                  <a:t>用來反映</a:t>
                </a:r>
                <a:r>
                  <a:rPr lang="en-US" altLang="zh-TW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sym typeface="Wingdings" panose="05000000000000000000" pitchFamily="2" charset="2"/>
                  </a:rPr>
                  <a:t>data-items </a:t>
                </a:r>
                <a:r>
                  <a:rPr lang="en-US" sz="1200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𝑑_𝑗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的異常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i="0">
                    <a:latin typeface="Cambria Math" panose="02040503050406030204" pitchFamily="18" charset="0"/>
                  </a:rPr>
                  <a:t> 代表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priority(0&lt;</a:t>
                </a:r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dirty="0"/>
                  <a:t>≦</a:t>
                </a:r>
                <a:r>
                  <a:rPr lang="en-US" altLang="zh-TW" dirty="0"/>
                  <a:t>1)</a:t>
                </a:r>
                <a:r>
                  <a:rPr lang="zh-TW" altLang="en-US" dirty="0"/>
                  <a:t>，</a:t>
                </a:r>
                <a:r>
                  <a:rPr lang="en-US" i="0">
                    <a:latin typeface="Cambria Math" panose="02040503050406030204" pitchFamily="18" charset="0"/>
                  </a:rPr>
                  <a:t>𝑝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 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TW" alt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TW" altLang="en-US" i="0">
                    <a:latin typeface="Cambria Math" panose="02040503050406030204" pitchFamily="18" charset="0"/>
                  </a:rPr>
                  <a:t>代表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會發生的機率，且</a:t>
                </a:r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dirty="0"/>
                  <a:t>會不斷更新，當一個</a:t>
                </a:r>
                <a:r>
                  <a:rPr lang="en-US" altLang="zh-TW" dirty="0"/>
                  <a:t>event</a:t>
                </a:r>
                <a:r>
                  <a:rPr lang="zh-TW" altLang="en-US" dirty="0"/>
                  <a:t>被預測會發生時，</a:t>
                </a:r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dirty="0"/>
                  <a:t>就會提高此時</a:t>
                </a:r>
                <a:r>
                  <a:rPr lang="en-US" altLang="zh-TW" dirty="0" err="1"/>
                  <a:t>priorit</a:t>
                </a:r>
                <a:r>
                  <a:rPr lang="zh-TW" altLang="en-US" dirty="0"/>
                  <a:t>也會上升</a:t>
                </a:r>
                <a:endParaRPr lang="en-US" altLang="zh-TW" dirty="0"/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</a:rPr>
                  <a:t>𝑤_(ⅆ_𝑗,𝑒_𝑖)^3</a:t>
                </a:r>
                <a:r>
                  <a:rPr lang="zh-TW" altLang="en-US" i="0">
                    <a:latin typeface="Cambria Math" panose="02040503050406030204" pitchFamily="18" charset="0"/>
                  </a:rPr>
                  <a:t> 代表</a:t>
                </a:r>
                <a:r>
                  <a:rPr lang="zh-TW" dirty="0"/>
                  <a:t>事件 ei 上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data-item</a:t>
                </a:r>
                <a:r>
                  <a:rPr lang="zh-TW" dirty="0"/>
                  <a:t> dj 的</a:t>
                </a:r>
                <a:r>
                  <a:rPr lang="en-US" altLang="zh-TW" dirty="0"/>
                  <a:t>data</a:t>
                </a:r>
                <a:r>
                  <a:rPr lang="zh-TW" dirty="0"/>
                  <a:t>權重參數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</a:rPr>
                  <a:t>𝑤_(</a:t>
                </a:r>
                <a:r>
                  <a:rPr lang="en-US" b="0" i="0">
                    <a:latin typeface="Cambria Math" panose="02040503050406030204" pitchFamily="18" charset="0"/>
                  </a:rPr>
                  <a:t>𝑐_𝑖</a:t>
                </a:r>
                <a:r>
                  <a:rPr lang="en-US" i="0">
                    <a:latin typeface="Cambria Math" panose="02040503050406030204" pitchFamily="18" charset="0"/>
                  </a:rPr>
                  <a:t>,</a:t>
                </a:r>
                <a:r>
                  <a:rPr lang="en-US" b="0" i="0">
                    <a:latin typeface="Cambria Math" panose="02040503050406030204" pitchFamily="18" charset="0"/>
                  </a:rPr>
                  <a:t>𝑘</a:t>
                </a:r>
                <a:r>
                  <a:rPr lang="en-US" i="0">
                    <a:latin typeface="Cambria Math" panose="02040503050406030204" pitchFamily="18" charset="0"/>
                  </a:rPr>
                  <a:t> )^</a:t>
                </a:r>
                <a:r>
                  <a:rPr lang="en-US" b="0" i="0">
                    <a:latin typeface="Cambria Math" panose="02040503050406030204" pitchFamily="18" charset="0"/>
                  </a:rPr>
                  <a:t>4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 代表</a:t>
                </a:r>
                <a:r>
                  <a:rPr lang="zh-TW" altLang="en-US" dirty="0"/>
                  <a:t>在指定的</a:t>
                </a:r>
                <a:r>
                  <a:rPr lang="en-US" altLang="zh-TW" dirty="0"/>
                  <a:t>context k</a:t>
                </a:r>
                <a:r>
                  <a:rPr lang="zh-TW" altLang="en-US" dirty="0"/>
                  <a:t>中，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true</a:t>
                </a:r>
                <a:r>
                  <a:rPr lang="zh-TW" altLang="en-US" dirty="0"/>
                  <a:t>的機率，</a:t>
                </a:r>
                <a:r>
                  <a:rPr lang="en-US" i="0">
                    <a:latin typeface="Cambria Math" panose="02040503050406030204" pitchFamily="18" charset="0"/>
                  </a:rPr>
                  <a:t>𝑤_(𝑒_𝑖)^</a:t>
                </a:r>
                <a:r>
                  <a:rPr lang="en-US" b="0" i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/>
                  <a:t>則代表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在特定</a:t>
                </a:r>
                <a:r>
                  <a:rPr lang="en-US" altLang="zh-TW" dirty="0"/>
                  <a:t>context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true</a:t>
                </a:r>
                <a:r>
                  <a:rPr lang="zh-TW" altLang="en-US" dirty="0"/>
                  <a:t>的機率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971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dirty="0"/>
                  <a:t>最後的 softmax </a:t>
                </a:r>
                <a:r>
                  <a:rPr lang="en-US" altLang="zh-TW" dirty="0"/>
                  <a:t> layer</a:t>
                </a:r>
                <a:r>
                  <a:rPr lang="zh-TW" dirty="0"/>
                  <a:t>被移除，留下一個</a:t>
                </a:r>
                <a:r>
                  <a:rPr lang="en-US" altLang="zh-TW" dirty="0"/>
                  <a:t>fully connected layer</a:t>
                </a:r>
                <a:r>
                  <a:rPr lang="zh-TW" dirty="0"/>
                  <a:t>作為最後一層，從而確保</a:t>
                </a:r>
                <a:r>
                  <a:rPr lang="en-US" altLang="zh-TW" dirty="0"/>
                  <a:t>regression task</a:t>
                </a:r>
                <a:r>
                  <a:rPr lang="zh-TW" dirty="0"/>
                  <a:t>而不是</a:t>
                </a:r>
                <a:r>
                  <a:rPr lang="en-US" altLang="zh-TW" dirty="0"/>
                  <a:t>classified task(</a:t>
                </a:r>
                <a:r>
                  <a:rPr lang="zh-TW" altLang="en-US" dirty="0"/>
                  <a:t>很明確，因為是要預測一個明確的數值</a:t>
                </a:r>
                <a:r>
                  <a:rPr lang="en-US" altLang="zh-TW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為了防止梯度消失所以用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auxiliary layer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處理梯度消失的問題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𝑤_(</a:t>
                </a:r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ⅆ_𝑗)^1</a:t>
                </a:r>
                <a:r>
                  <a:rPr lang="zh-TW" alt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就是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abnormality</a:t>
                </a:r>
                <a:r>
                  <a:rPr lang="en-US" altLang="zh-TW" baseline="0" dirty="0">
                    <a:solidFill>
                      <a:srgbClr val="FF0000"/>
                    </a:solidFill>
                  </a:rPr>
                  <a:t> parameter</a:t>
                </a:r>
                <a:r>
                  <a:rPr lang="zh-TW" altLang="en-US" baseline="0" dirty="0">
                    <a:solidFill>
                      <a:srgbClr val="FF0000"/>
                    </a:solidFill>
                  </a:rPr>
                  <a:t>用來反映</a:t>
                </a:r>
                <a:r>
                  <a:rPr lang="en-US" altLang="zh-TW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sym typeface="Wingdings" panose="05000000000000000000" pitchFamily="2" charset="2"/>
                  </a:rPr>
                  <a:t>data-items </a:t>
                </a:r>
                <a:r>
                  <a:rPr lang="en-US" sz="1200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𝑑_𝑗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的異常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i="0">
                    <a:latin typeface="Cambria Math" panose="02040503050406030204" pitchFamily="18" charset="0"/>
                  </a:rPr>
                  <a:t> 代表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priority(0&lt;</a:t>
                </a:r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dirty="0"/>
                  <a:t>≦</a:t>
                </a:r>
                <a:r>
                  <a:rPr lang="en-US" altLang="zh-TW" dirty="0"/>
                  <a:t>1)</a:t>
                </a:r>
                <a:r>
                  <a:rPr lang="zh-TW" altLang="en-US" dirty="0"/>
                  <a:t>，</a:t>
                </a:r>
                <a:r>
                  <a:rPr lang="en-US" i="0">
                    <a:latin typeface="Cambria Math" panose="02040503050406030204" pitchFamily="18" charset="0"/>
                  </a:rPr>
                  <a:t>𝑝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 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TW" alt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TW" altLang="en-US" i="0">
                    <a:latin typeface="Cambria Math" panose="02040503050406030204" pitchFamily="18" charset="0"/>
                  </a:rPr>
                  <a:t>代表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會發生的機率，且</a:t>
                </a:r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dirty="0"/>
                  <a:t>會不斷更新，當一個</a:t>
                </a:r>
                <a:r>
                  <a:rPr lang="en-US" altLang="zh-TW" dirty="0"/>
                  <a:t>event</a:t>
                </a:r>
                <a:r>
                  <a:rPr lang="zh-TW" altLang="en-US" dirty="0"/>
                  <a:t>被預測會發生時，</a:t>
                </a:r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dirty="0"/>
                  <a:t>就會提高此時</a:t>
                </a:r>
                <a:r>
                  <a:rPr lang="en-US" altLang="zh-TW" dirty="0" err="1"/>
                  <a:t>priorit</a:t>
                </a:r>
                <a:r>
                  <a:rPr lang="zh-TW" altLang="en-US" dirty="0"/>
                  <a:t>也會上升</a:t>
                </a:r>
                <a:endParaRPr lang="en-US" altLang="zh-TW" dirty="0"/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</a:rPr>
                  <a:t>𝑤_(ⅆ_𝑗,𝑒_𝑖)^3</a:t>
                </a:r>
                <a:r>
                  <a:rPr lang="zh-TW" altLang="en-US" i="0">
                    <a:latin typeface="Cambria Math" panose="02040503050406030204" pitchFamily="18" charset="0"/>
                  </a:rPr>
                  <a:t> 代表</a:t>
                </a:r>
                <a:r>
                  <a:rPr lang="zh-TW" dirty="0"/>
                  <a:t>事件 ei 上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data-item</a:t>
                </a:r>
                <a:r>
                  <a:rPr lang="zh-TW" dirty="0"/>
                  <a:t> dj 的</a:t>
                </a:r>
                <a:r>
                  <a:rPr lang="en-US" altLang="zh-TW" dirty="0"/>
                  <a:t>data</a:t>
                </a:r>
                <a:r>
                  <a:rPr lang="zh-TW" dirty="0"/>
                  <a:t>權重參數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</a:rPr>
                  <a:t>𝑤_(</a:t>
                </a:r>
                <a:r>
                  <a:rPr lang="en-US" b="0" i="0">
                    <a:latin typeface="Cambria Math" panose="02040503050406030204" pitchFamily="18" charset="0"/>
                  </a:rPr>
                  <a:t>𝑐_𝑖</a:t>
                </a:r>
                <a:r>
                  <a:rPr lang="en-US" i="0">
                    <a:latin typeface="Cambria Math" panose="02040503050406030204" pitchFamily="18" charset="0"/>
                  </a:rPr>
                  <a:t>,</a:t>
                </a:r>
                <a:r>
                  <a:rPr lang="en-US" b="0" i="0">
                    <a:latin typeface="Cambria Math" panose="02040503050406030204" pitchFamily="18" charset="0"/>
                  </a:rPr>
                  <a:t>𝑘</a:t>
                </a:r>
                <a:r>
                  <a:rPr lang="en-US" i="0">
                    <a:latin typeface="Cambria Math" panose="02040503050406030204" pitchFamily="18" charset="0"/>
                  </a:rPr>
                  <a:t> )^</a:t>
                </a:r>
                <a:r>
                  <a:rPr lang="en-US" b="0" i="0">
                    <a:latin typeface="Cambria Math" panose="02040503050406030204" pitchFamily="18" charset="0"/>
                  </a:rPr>
                  <a:t>4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 代表</a:t>
                </a:r>
                <a:r>
                  <a:rPr lang="zh-TW" altLang="en-US" dirty="0"/>
                  <a:t>在指定的</a:t>
                </a:r>
                <a:r>
                  <a:rPr lang="en-US" altLang="zh-TW" dirty="0"/>
                  <a:t>context k</a:t>
                </a:r>
                <a:r>
                  <a:rPr lang="zh-TW" altLang="en-US" dirty="0"/>
                  <a:t>中，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true</a:t>
                </a:r>
                <a:r>
                  <a:rPr lang="zh-TW" altLang="en-US" dirty="0"/>
                  <a:t>的機率，</a:t>
                </a:r>
                <a:r>
                  <a:rPr lang="en-US" i="0">
                    <a:latin typeface="Cambria Math" panose="02040503050406030204" pitchFamily="18" charset="0"/>
                  </a:rPr>
                  <a:t>𝑤_(𝑒_𝑖)^</a:t>
                </a:r>
                <a:r>
                  <a:rPr lang="en-US" b="0" i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/>
                  <a:t>則代表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在特定</a:t>
                </a:r>
                <a:r>
                  <a:rPr lang="en-US" altLang="zh-TW" dirty="0"/>
                  <a:t>context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true</a:t>
                </a:r>
                <a:r>
                  <a:rPr lang="zh-TW" altLang="en-US" dirty="0"/>
                  <a:t>的機率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694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89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dirty="0"/>
              <a:t>PAD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dirty="0"/>
              <a:t>定義為預測年齡和實足年齡之間的差異</a:t>
            </a:r>
            <a:r>
              <a:rPr lang="zh-TW" altLang="en-US" dirty="0"/>
              <a:t>。</a:t>
            </a:r>
            <a:r>
              <a:rPr lang="en-US" altLang="zh-TW" dirty="0"/>
              <a:t>PAD</a:t>
            </a:r>
            <a:r>
              <a:rPr lang="zh-TW" dirty="0"/>
              <a:t>與死亡率和功能指標相關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此外，在健康參與者身上訓練的腦齡（和 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PAD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）可應用於病例對照樣本，在這些樣本中它們已被證明是疾病狀態的非特異性預測因子</a:t>
            </a:r>
            <a:endParaRPr lang="en-US" altLang="zh-TW" sz="1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大腦年齡與疾病、死亡率和功能的相關性超出了實足年齡所能解釋的範圍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1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dirty="0"/>
              <a:t>(i) MRI 處理的效果； (ii) 合併的模型數量； (iii) 地點、性別和年齡對大腦年齡預測準確性的影響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95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說到</a:t>
            </a:r>
            <a:r>
              <a:rPr lang="en-US" altLang="zh-TW" dirty="0"/>
              <a:t>registration,</a:t>
            </a:r>
            <a:r>
              <a:rPr lang="zh-TW" altLang="en-US" dirty="0"/>
              <a:t>就必須要首先介紹一下模板</a:t>
            </a:r>
            <a:r>
              <a:rPr lang="en-US" altLang="zh-TW" dirty="0"/>
              <a:t>.</a:t>
            </a:r>
            <a:r>
              <a:rPr lang="zh-TW" altLang="en-US" dirty="0"/>
              <a:t>由於人腦存在個體差異</a:t>
            </a:r>
            <a:r>
              <a:rPr lang="en-US" altLang="zh-TW" dirty="0"/>
              <a:t>, </a:t>
            </a:r>
            <a:r>
              <a:rPr lang="zh-TW" altLang="en-US" dirty="0"/>
              <a:t>掃描時候的圖像在空間中的坐標也不同</a:t>
            </a:r>
            <a:r>
              <a:rPr lang="en-US" altLang="zh-TW" dirty="0"/>
              <a:t>, </a:t>
            </a:r>
            <a:r>
              <a:rPr lang="zh-TW" altLang="en-US" dirty="0"/>
              <a:t>研究時必須要首先消除個體差異</a:t>
            </a:r>
            <a:r>
              <a:rPr lang="en-US" altLang="zh-TW" dirty="0"/>
              <a:t>,</a:t>
            </a:r>
            <a:r>
              <a:rPr lang="zh-TW" altLang="en-US" dirty="0"/>
              <a:t>統一坐標</a:t>
            </a:r>
            <a:r>
              <a:rPr lang="en-US" altLang="zh-TW" dirty="0"/>
              <a:t>, </a:t>
            </a:r>
            <a:r>
              <a:rPr lang="zh-TW" altLang="en-US" dirty="0"/>
              <a:t>也就是需要將被試人員的大腦全部”訂正</a:t>
            </a:r>
            <a:r>
              <a:rPr lang="en-US" altLang="zh-TW" dirty="0"/>
              <a:t>/</a:t>
            </a:r>
            <a:r>
              <a:rPr lang="zh-TW" altLang="en-US" dirty="0"/>
              <a:t>配準”到標準模板上</a:t>
            </a:r>
            <a:r>
              <a:rPr lang="en-US" altLang="zh-TW" dirty="0"/>
              <a:t>, </a:t>
            </a:r>
            <a:r>
              <a:rPr lang="zh-TW" altLang="en-US" dirty="0"/>
              <a:t>這樣後續才能進行統計分析</a:t>
            </a:r>
            <a:r>
              <a:rPr lang="en-US" altLang="zh-TW" dirty="0"/>
              <a:t>.</a:t>
            </a:r>
            <a:r>
              <a:rPr lang="zh-TW" altLang="en-US" dirty="0"/>
              <a:t>目前國際上最廣泛使用的標準模板是</a:t>
            </a:r>
            <a:r>
              <a:rPr lang="en-US" altLang="zh-TW" dirty="0"/>
              <a:t>MNI152. MNI</a:t>
            </a:r>
            <a:r>
              <a:rPr lang="zh-TW" altLang="en-US" dirty="0"/>
              <a:t>是加拿大的蒙特利爾神經科學研究中心 “</a:t>
            </a:r>
            <a:r>
              <a:rPr lang="en-US" altLang="zh-TW" dirty="0"/>
              <a:t>Montreal Neurosciences Institute”</a:t>
            </a:r>
            <a:r>
              <a:rPr lang="zh-TW" altLang="en-US" dirty="0"/>
              <a:t>的縮寫</a:t>
            </a:r>
            <a:r>
              <a:rPr lang="en-US" altLang="zh-TW" dirty="0"/>
              <a:t>. MNI152</a:t>
            </a:r>
            <a:r>
              <a:rPr lang="zh-TW" altLang="en-US" dirty="0"/>
              <a:t>采用了</a:t>
            </a:r>
            <a:r>
              <a:rPr lang="en-US" altLang="zh-TW" dirty="0"/>
              <a:t>152</a:t>
            </a:r>
            <a:r>
              <a:rPr lang="zh-TW" altLang="en-US" dirty="0"/>
              <a:t>個健康人的</a:t>
            </a:r>
            <a:r>
              <a:rPr lang="en-US" altLang="zh-TW" dirty="0"/>
              <a:t>152 3D T1</a:t>
            </a:r>
            <a:r>
              <a:rPr lang="zh-TW" altLang="en-US" dirty="0"/>
              <a:t>數據加權平均得到</a:t>
            </a:r>
            <a:r>
              <a:rPr lang="en-US" altLang="zh-TW" dirty="0"/>
              <a:t>. </a:t>
            </a:r>
            <a:r>
              <a:rPr lang="zh-TW" altLang="en-US" dirty="0"/>
              <a:t>根據平均算法不同</a:t>
            </a:r>
            <a:r>
              <a:rPr lang="en-US" altLang="zh-TW" dirty="0"/>
              <a:t>, </a:t>
            </a:r>
            <a:r>
              <a:rPr lang="zh-TW" altLang="en-US" dirty="0"/>
              <a:t>分為線性</a:t>
            </a:r>
            <a:r>
              <a:rPr lang="en-US" altLang="zh-TW" dirty="0"/>
              <a:t>linear</a:t>
            </a:r>
            <a:r>
              <a:rPr lang="zh-TW" altLang="en-US" dirty="0"/>
              <a:t>和非線性</a:t>
            </a:r>
            <a:r>
              <a:rPr lang="en-US" altLang="zh-TW" dirty="0"/>
              <a:t>nonlinear</a:t>
            </a:r>
            <a:r>
              <a:rPr lang="zh-TW" altLang="en-US" dirty="0"/>
              <a:t>兩種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272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T1w image: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不同類型醫療影像能夠提供特定之診斷訊息，如：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T1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權重影像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(T1-weighted image, T1w image)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提供高空間解析度之組織對比結構影像，可觀察到組織器官之間的空間資訊</a:t>
            </a:r>
            <a:endParaRPr lang="en-US" altLang="zh-TW" sz="1800" dirty="0">
              <a:solidFill>
                <a:prstClr val="black"/>
              </a:solidFill>
              <a:latin typeface="Segoe UI" panose="020B0502040204020203" pitchFamily="34" charset="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使用</a:t>
            </a:r>
            <a:r>
              <a:rPr lang="zh-TW" dirty="0"/>
              <a:t>FreeSurfer 6.0 處理原始 T1w 圖像以提取皮質厚度和表面積的頂點測量值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sz="2800" dirty="0"/>
              <a:t>使用 ENIGMA-shape 協議進一步提取七個皮層下核厚度和表面的頂點特徵</a:t>
            </a:r>
            <a:endParaRPr lang="en-US" altLang="zh-TW" sz="1800" dirty="0">
              <a:solidFill>
                <a:prstClr val="black"/>
              </a:solidFill>
              <a:latin typeface="Segoe UI" panose="020B0502040204020203" pitchFamily="34" charset="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dirty="0"/>
              <a:t>與其他基於表面的處理相比，這些</a:t>
            </a:r>
            <a:r>
              <a:rPr lang="zh-TW" altLang="en-US" dirty="0"/>
              <a:t>處理</a:t>
            </a:r>
            <a:r>
              <a:rPr lang="zh-TW" dirty="0"/>
              <a:t>最大化了與年齡的關聯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000000"/>
                </a:solidFill>
                <a:latin typeface="Segoe UI" panose="020B0502040204020203" pitchFamily="34" charset="0"/>
              </a:rPr>
              <a:t>training sample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中有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3.4%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處理失敗，而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dataset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中也有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3.2%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處理失敗，原因是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lower image quality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608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755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TW" dirty="0"/>
                  <a:t>BLUP score</a:t>
                </a:r>
                <a:r>
                  <a:rPr lang="zh-TW" altLang="en-US" dirty="0"/>
                  <a:t>有個理想特性是，會</a:t>
                </a:r>
                <a:r>
                  <a:rPr lang="en-US" altLang="zh-TW" dirty="0"/>
                  <a:t>minimize</a:t>
                </a:r>
                <a:r>
                  <a:rPr lang="zh-TW" altLang="en-US" dirty="0"/>
                  <a:t>類別的</a:t>
                </a:r>
                <a:r>
                  <a:rPr lang="en-US" altLang="zh-TW" dirty="0"/>
                  <a:t>linear unbiased predictor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MSE(mean square error)</a:t>
                </a:r>
                <a:r>
                  <a:rPr lang="zh-TW" altLang="en-US" dirty="0"/>
                  <a:t>，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使得在遺傳學方面的預測有不錯的成績</a:t>
                </a:r>
                <a:r>
                  <a:rPr lang="zh-TW" altLang="en-US" sz="1800" dirty="0">
                    <a:solidFill>
                      <a:prstClr val="black"/>
                    </a:solidFill>
                    <a:latin typeface="Segoe UI" panose="020B0502040204020203" pitchFamily="34" charset="0"/>
                    <a:ea typeface="微軟正黑體" panose="020B0604030504040204" pitchFamily="34" charset="-120"/>
                  </a:rPr>
                  <a:t>，且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BLUP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的計算是很有效率的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因為不需要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hyperparameter estimation)</a:t>
                </a:r>
                <a:r>
                  <a:rPr lang="zh-TW" altLang="en-US" sz="18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dirty="0"/>
                  <a:t>BLUP 使用特徵（此處為頂點）之間的</a:t>
                </a:r>
                <a:r>
                  <a:rPr lang="en-US" altLang="zh-TW" dirty="0"/>
                  <a:t>estimated variance–covariance matrix</a:t>
                </a:r>
                <a:r>
                  <a:rPr lang="zh-TW" dirty="0"/>
                  <a:t>來導出特徵與每個頂點之間的</a:t>
                </a:r>
                <a:r>
                  <a:rPr lang="en-US" altLang="zh-TW" dirty="0"/>
                  <a:t>joint marginal associations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𝑤_(</a:t>
                </a:r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ⅆ_𝑗)^1</a:t>
                </a:r>
                <a:r>
                  <a:rPr lang="zh-TW" alt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就是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abnormality</a:t>
                </a:r>
                <a:r>
                  <a:rPr lang="en-US" altLang="zh-TW" baseline="0" dirty="0">
                    <a:solidFill>
                      <a:srgbClr val="FF0000"/>
                    </a:solidFill>
                  </a:rPr>
                  <a:t> parameter</a:t>
                </a:r>
                <a:r>
                  <a:rPr lang="zh-TW" altLang="en-US" baseline="0" dirty="0">
                    <a:solidFill>
                      <a:srgbClr val="FF0000"/>
                    </a:solidFill>
                  </a:rPr>
                  <a:t>用來反映</a:t>
                </a:r>
                <a:r>
                  <a:rPr lang="en-US" altLang="zh-TW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sym typeface="Wingdings" panose="05000000000000000000" pitchFamily="2" charset="2"/>
                  </a:rPr>
                  <a:t>data-items </a:t>
                </a:r>
                <a:r>
                  <a:rPr lang="en-US" sz="1200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𝑑_𝑗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的異常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i="0">
                    <a:latin typeface="Cambria Math" panose="02040503050406030204" pitchFamily="18" charset="0"/>
                  </a:rPr>
                  <a:t> 代表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priority(0&lt;</a:t>
                </a:r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dirty="0"/>
                  <a:t>≦</a:t>
                </a:r>
                <a:r>
                  <a:rPr lang="en-US" altLang="zh-TW" dirty="0"/>
                  <a:t>1)</a:t>
                </a:r>
                <a:r>
                  <a:rPr lang="zh-TW" altLang="en-US" dirty="0"/>
                  <a:t>，</a:t>
                </a:r>
                <a:r>
                  <a:rPr lang="en-US" i="0">
                    <a:latin typeface="Cambria Math" panose="02040503050406030204" pitchFamily="18" charset="0"/>
                  </a:rPr>
                  <a:t>𝑝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 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TW" alt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TW" altLang="en-US" i="0">
                    <a:latin typeface="Cambria Math" panose="02040503050406030204" pitchFamily="18" charset="0"/>
                  </a:rPr>
                  <a:t>代表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會發生的機率，且</a:t>
                </a:r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dirty="0"/>
                  <a:t>會不斷更新，當一個</a:t>
                </a:r>
                <a:r>
                  <a:rPr lang="en-US" altLang="zh-TW" dirty="0"/>
                  <a:t>event</a:t>
                </a:r>
                <a:r>
                  <a:rPr lang="zh-TW" altLang="en-US" dirty="0"/>
                  <a:t>被預測會發生時，</a:t>
                </a:r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dirty="0"/>
                  <a:t>就會提高此時</a:t>
                </a:r>
                <a:r>
                  <a:rPr lang="en-US" altLang="zh-TW" dirty="0" err="1"/>
                  <a:t>priorit</a:t>
                </a:r>
                <a:r>
                  <a:rPr lang="zh-TW" altLang="en-US" dirty="0"/>
                  <a:t>也會上升</a:t>
                </a:r>
                <a:endParaRPr lang="en-US" altLang="zh-TW" dirty="0"/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</a:rPr>
                  <a:t>𝑤_(ⅆ_𝑗,𝑒_𝑖)^3</a:t>
                </a:r>
                <a:r>
                  <a:rPr lang="zh-TW" altLang="en-US" i="0">
                    <a:latin typeface="Cambria Math" panose="02040503050406030204" pitchFamily="18" charset="0"/>
                  </a:rPr>
                  <a:t> 代表</a:t>
                </a:r>
                <a:r>
                  <a:rPr lang="zh-TW" dirty="0"/>
                  <a:t>事件 ei 上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data-item</a:t>
                </a:r>
                <a:r>
                  <a:rPr lang="zh-TW" dirty="0"/>
                  <a:t> dj 的</a:t>
                </a:r>
                <a:r>
                  <a:rPr lang="en-US" altLang="zh-TW" dirty="0"/>
                  <a:t>data</a:t>
                </a:r>
                <a:r>
                  <a:rPr lang="zh-TW" dirty="0"/>
                  <a:t>權重參數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</a:rPr>
                  <a:t>𝑤_(</a:t>
                </a:r>
                <a:r>
                  <a:rPr lang="en-US" b="0" i="0">
                    <a:latin typeface="Cambria Math" panose="02040503050406030204" pitchFamily="18" charset="0"/>
                  </a:rPr>
                  <a:t>𝑐_𝑖</a:t>
                </a:r>
                <a:r>
                  <a:rPr lang="en-US" i="0">
                    <a:latin typeface="Cambria Math" panose="02040503050406030204" pitchFamily="18" charset="0"/>
                  </a:rPr>
                  <a:t>,</a:t>
                </a:r>
                <a:r>
                  <a:rPr lang="en-US" b="0" i="0">
                    <a:latin typeface="Cambria Math" panose="02040503050406030204" pitchFamily="18" charset="0"/>
                  </a:rPr>
                  <a:t>𝑘</a:t>
                </a:r>
                <a:r>
                  <a:rPr lang="en-US" i="0">
                    <a:latin typeface="Cambria Math" panose="02040503050406030204" pitchFamily="18" charset="0"/>
                  </a:rPr>
                  <a:t> )^</a:t>
                </a:r>
                <a:r>
                  <a:rPr lang="en-US" b="0" i="0">
                    <a:latin typeface="Cambria Math" panose="02040503050406030204" pitchFamily="18" charset="0"/>
                  </a:rPr>
                  <a:t>4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 代表</a:t>
                </a:r>
                <a:r>
                  <a:rPr lang="zh-TW" altLang="en-US" dirty="0"/>
                  <a:t>在指定的</a:t>
                </a:r>
                <a:r>
                  <a:rPr lang="en-US" altLang="zh-TW" dirty="0"/>
                  <a:t>context k</a:t>
                </a:r>
                <a:r>
                  <a:rPr lang="zh-TW" altLang="en-US" dirty="0"/>
                  <a:t>中，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true</a:t>
                </a:r>
                <a:r>
                  <a:rPr lang="zh-TW" altLang="en-US" dirty="0"/>
                  <a:t>的機率，</a:t>
                </a:r>
                <a:r>
                  <a:rPr lang="en-US" i="0">
                    <a:latin typeface="Cambria Math" panose="02040503050406030204" pitchFamily="18" charset="0"/>
                  </a:rPr>
                  <a:t>𝑤_(𝑒_𝑖)^</a:t>
                </a:r>
                <a:r>
                  <a:rPr lang="en-US" b="0" i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/>
                  <a:t>則代表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在特定</a:t>
                </a:r>
                <a:r>
                  <a:rPr lang="en-US" altLang="zh-TW" dirty="0"/>
                  <a:t>context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true</a:t>
                </a:r>
                <a:r>
                  <a:rPr lang="zh-TW" altLang="en-US" dirty="0"/>
                  <a:t>的機率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972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𝑤_(</a:t>
                </a:r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ⅆ_𝑗)^1</a:t>
                </a:r>
                <a:r>
                  <a:rPr lang="zh-TW" alt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就是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abnormality</a:t>
                </a:r>
                <a:r>
                  <a:rPr lang="en-US" altLang="zh-TW" baseline="0" dirty="0">
                    <a:solidFill>
                      <a:srgbClr val="FF0000"/>
                    </a:solidFill>
                  </a:rPr>
                  <a:t> parameter</a:t>
                </a:r>
                <a:r>
                  <a:rPr lang="zh-TW" altLang="en-US" baseline="0" dirty="0">
                    <a:solidFill>
                      <a:srgbClr val="FF0000"/>
                    </a:solidFill>
                  </a:rPr>
                  <a:t>用來反映</a:t>
                </a:r>
                <a:r>
                  <a:rPr lang="en-US" altLang="zh-TW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sym typeface="Wingdings" panose="05000000000000000000" pitchFamily="2" charset="2"/>
                  </a:rPr>
                  <a:t>data-items </a:t>
                </a:r>
                <a:r>
                  <a:rPr lang="en-US" sz="1200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𝑑_𝑗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的異常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i="0">
                    <a:latin typeface="Cambria Math" panose="02040503050406030204" pitchFamily="18" charset="0"/>
                  </a:rPr>
                  <a:t> 代表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priority(0&lt;</a:t>
                </a:r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dirty="0"/>
                  <a:t>≦</a:t>
                </a:r>
                <a:r>
                  <a:rPr lang="en-US" altLang="zh-TW" dirty="0"/>
                  <a:t>1)</a:t>
                </a:r>
                <a:r>
                  <a:rPr lang="zh-TW" altLang="en-US" dirty="0"/>
                  <a:t>，</a:t>
                </a:r>
                <a:r>
                  <a:rPr lang="en-US" i="0">
                    <a:latin typeface="Cambria Math" panose="02040503050406030204" pitchFamily="18" charset="0"/>
                  </a:rPr>
                  <a:t>𝑝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 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TW" alt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TW" altLang="en-US" i="0">
                    <a:latin typeface="Cambria Math" panose="02040503050406030204" pitchFamily="18" charset="0"/>
                  </a:rPr>
                  <a:t>代表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會發生的機率，且</a:t>
                </a:r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dirty="0"/>
                  <a:t>會不斷更新，當一個</a:t>
                </a:r>
                <a:r>
                  <a:rPr lang="en-US" altLang="zh-TW" dirty="0"/>
                  <a:t>event</a:t>
                </a:r>
                <a:r>
                  <a:rPr lang="zh-TW" altLang="en-US" dirty="0"/>
                  <a:t>被預測會發生時，</a:t>
                </a:r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dirty="0"/>
                  <a:t>就會提高此時</a:t>
                </a:r>
                <a:r>
                  <a:rPr lang="en-US" altLang="zh-TW" dirty="0" err="1"/>
                  <a:t>priorit</a:t>
                </a:r>
                <a:r>
                  <a:rPr lang="zh-TW" altLang="en-US" dirty="0"/>
                  <a:t>也會上升</a:t>
                </a:r>
                <a:endParaRPr lang="en-US" altLang="zh-TW" dirty="0"/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</a:rPr>
                  <a:t>𝑤_(ⅆ_𝑗,𝑒_𝑖)^3</a:t>
                </a:r>
                <a:r>
                  <a:rPr lang="zh-TW" altLang="en-US" i="0">
                    <a:latin typeface="Cambria Math" panose="02040503050406030204" pitchFamily="18" charset="0"/>
                  </a:rPr>
                  <a:t> 代表</a:t>
                </a:r>
                <a:r>
                  <a:rPr lang="zh-TW" dirty="0"/>
                  <a:t>事件 ei 上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data-item</a:t>
                </a:r>
                <a:r>
                  <a:rPr lang="zh-TW" dirty="0"/>
                  <a:t> dj 的</a:t>
                </a:r>
                <a:r>
                  <a:rPr lang="en-US" altLang="zh-TW" dirty="0"/>
                  <a:t>data</a:t>
                </a:r>
                <a:r>
                  <a:rPr lang="zh-TW" dirty="0"/>
                  <a:t>權重參數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</a:rPr>
                  <a:t>𝑤_(</a:t>
                </a:r>
                <a:r>
                  <a:rPr lang="en-US" b="0" i="0">
                    <a:latin typeface="Cambria Math" panose="02040503050406030204" pitchFamily="18" charset="0"/>
                  </a:rPr>
                  <a:t>𝑐_𝑖</a:t>
                </a:r>
                <a:r>
                  <a:rPr lang="en-US" i="0">
                    <a:latin typeface="Cambria Math" panose="02040503050406030204" pitchFamily="18" charset="0"/>
                  </a:rPr>
                  <a:t>,</a:t>
                </a:r>
                <a:r>
                  <a:rPr lang="en-US" b="0" i="0">
                    <a:latin typeface="Cambria Math" panose="02040503050406030204" pitchFamily="18" charset="0"/>
                  </a:rPr>
                  <a:t>𝑘</a:t>
                </a:r>
                <a:r>
                  <a:rPr lang="en-US" i="0">
                    <a:latin typeface="Cambria Math" panose="02040503050406030204" pitchFamily="18" charset="0"/>
                  </a:rPr>
                  <a:t> )^</a:t>
                </a:r>
                <a:r>
                  <a:rPr lang="en-US" b="0" i="0">
                    <a:latin typeface="Cambria Math" panose="02040503050406030204" pitchFamily="18" charset="0"/>
                  </a:rPr>
                  <a:t>4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 代表</a:t>
                </a:r>
                <a:r>
                  <a:rPr lang="zh-TW" altLang="en-US" dirty="0"/>
                  <a:t>在指定的</a:t>
                </a:r>
                <a:r>
                  <a:rPr lang="en-US" altLang="zh-TW" dirty="0"/>
                  <a:t>context k</a:t>
                </a:r>
                <a:r>
                  <a:rPr lang="zh-TW" altLang="en-US" dirty="0"/>
                  <a:t>中，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true</a:t>
                </a:r>
                <a:r>
                  <a:rPr lang="zh-TW" altLang="en-US" dirty="0"/>
                  <a:t>的機率，</a:t>
                </a:r>
                <a:r>
                  <a:rPr lang="en-US" i="0">
                    <a:latin typeface="Cambria Math" panose="02040503050406030204" pitchFamily="18" charset="0"/>
                  </a:rPr>
                  <a:t>𝑤_(𝑒_𝑖)^</a:t>
                </a:r>
                <a:r>
                  <a:rPr lang="en-US" b="0" i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/>
                  <a:t>則代表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在特定</a:t>
                </a:r>
                <a:r>
                  <a:rPr lang="en-US" altLang="zh-TW" dirty="0"/>
                  <a:t>context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true</a:t>
                </a:r>
                <a:r>
                  <a:rPr lang="zh-TW" altLang="en-US" dirty="0"/>
                  <a:t>的機率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797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𝑤_(</a:t>
                </a:r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ⅆ_𝑗)^1</a:t>
                </a:r>
                <a:r>
                  <a:rPr lang="zh-TW" alt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就是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abnormality</a:t>
                </a:r>
                <a:r>
                  <a:rPr lang="en-US" altLang="zh-TW" baseline="0" dirty="0">
                    <a:solidFill>
                      <a:srgbClr val="FF0000"/>
                    </a:solidFill>
                  </a:rPr>
                  <a:t> parameter</a:t>
                </a:r>
                <a:r>
                  <a:rPr lang="zh-TW" altLang="en-US" baseline="0" dirty="0">
                    <a:solidFill>
                      <a:srgbClr val="FF0000"/>
                    </a:solidFill>
                  </a:rPr>
                  <a:t>用來反映</a:t>
                </a:r>
                <a:r>
                  <a:rPr lang="en-US" altLang="zh-TW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sym typeface="Wingdings" panose="05000000000000000000" pitchFamily="2" charset="2"/>
                  </a:rPr>
                  <a:t>data-items </a:t>
                </a:r>
                <a:r>
                  <a:rPr lang="en-US" sz="1200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𝑑_𝑗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的異常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i="0">
                    <a:latin typeface="Cambria Math" panose="02040503050406030204" pitchFamily="18" charset="0"/>
                  </a:rPr>
                  <a:t> 代表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priority(0&lt;</a:t>
                </a:r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dirty="0"/>
                  <a:t>≦</a:t>
                </a:r>
                <a:r>
                  <a:rPr lang="en-US" altLang="zh-TW" dirty="0"/>
                  <a:t>1)</a:t>
                </a:r>
                <a:r>
                  <a:rPr lang="zh-TW" altLang="en-US" dirty="0"/>
                  <a:t>，</a:t>
                </a:r>
                <a:r>
                  <a:rPr lang="en-US" i="0">
                    <a:latin typeface="Cambria Math" panose="02040503050406030204" pitchFamily="18" charset="0"/>
                  </a:rPr>
                  <a:t>𝑝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 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TW" alt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TW" altLang="en-US" i="0">
                    <a:latin typeface="Cambria Math" panose="02040503050406030204" pitchFamily="18" charset="0"/>
                  </a:rPr>
                  <a:t>代表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會發生的機率，且</a:t>
                </a:r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dirty="0"/>
                  <a:t>會不斷更新，當一個</a:t>
                </a:r>
                <a:r>
                  <a:rPr lang="en-US" altLang="zh-TW" dirty="0"/>
                  <a:t>event</a:t>
                </a:r>
                <a:r>
                  <a:rPr lang="zh-TW" altLang="en-US" dirty="0"/>
                  <a:t>被預測會發生時，</a:t>
                </a:r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)^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zh-TW" altLang="en-US" dirty="0"/>
                  <a:t>就會提高此時</a:t>
                </a:r>
                <a:r>
                  <a:rPr lang="en-US" altLang="zh-TW" dirty="0" err="1"/>
                  <a:t>priorit</a:t>
                </a:r>
                <a:r>
                  <a:rPr lang="zh-TW" altLang="en-US" dirty="0"/>
                  <a:t>也會上升</a:t>
                </a:r>
                <a:endParaRPr lang="en-US" altLang="zh-TW" dirty="0"/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</a:rPr>
                  <a:t>𝑤_(ⅆ_𝑗,𝑒_𝑖)^3</a:t>
                </a:r>
                <a:r>
                  <a:rPr lang="zh-TW" altLang="en-US" i="0">
                    <a:latin typeface="Cambria Math" panose="02040503050406030204" pitchFamily="18" charset="0"/>
                  </a:rPr>
                  <a:t> 代表</a:t>
                </a:r>
                <a:r>
                  <a:rPr lang="zh-TW" dirty="0"/>
                  <a:t>事件 ei 上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data-item</a:t>
                </a:r>
                <a:r>
                  <a:rPr lang="zh-TW" dirty="0"/>
                  <a:t> dj 的</a:t>
                </a:r>
                <a:r>
                  <a:rPr lang="en-US" altLang="zh-TW" dirty="0"/>
                  <a:t>data</a:t>
                </a:r>
                <a:r>
                  <a:rPr lang="zh-TW" dirty="0"/>
                  <a:t>權重參數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</a:rPr>
                  <a:t>𝑤_(</a:t>
                </a:r>
                <a:r>
                  <a:rPr lang="en-US" b="0" i="0">
                    <a:latin typeface="Cambria Math" panose="02040503050406030204" pitchFamily="18" charset="0"/>
                  </a:rPr>
                  <a:t>𝑐_𝑖</a:t>
                </a:r>
                <a:r>
                  <a:rPr lang="en-US" i="0">
                    <a:latin typeface="Cambria Math" panose="02040503050406030204" pitchFamily="18" charset="0"/>
                  </a:rPr>
                  <a:t>,</a:t>
                </a:r>
                <a:r>
                  <a:rPr lang="en-US" b="0" i="0">
                    <a:latin typeface="Cambria Math" panose="02040503050406030204" pitchFamily="18" charset="0"/>
                  </a:rPr>
                  <a:t>𝑘</a:t>
                </a:r>
                <a:r>
                  <a:rPr lang="en-US" i="0">
                    <a:latin typeface="Cambria Math" panose="02040503050406030204" pitchFamily="18" charset="0"/>
                  </a:rPr>
                  <a:t> )^</a:t>
                </a:r>
                <a:r>
                  <a:rPr lang="en-US" b="0" i="0">
                    <a:latin typeface="Cambria Math" panose="02040503050406030204" pitchFamily="18" charset="0"/>
                  </a:rPr>
                  <a:t>4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 代表</a:t>
                </a:r>
                <a:r>
                  <a:rPr lang="zh-TW" altLang="en-US" dirty="0"/>
                  <a:t>在指定的</a:t>
                </a:r>
                <a:r>
                  <a:rPr lang="en-US" altLang="zh-TW" dirty="0"/>
                  <a:t>context k</a:t>
                </a:r>
                <a:r>
                  <a:rPr lang="zh-TW" altLang="en-US" dirty="0"/>
                  <a:t>中，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true</a:t>
                </a:r>
                <a:r>
                  <a:rPr lang="zh-TW" altLang="en-US" dirty="0"/>
                  <a:t>的機率，</a:t>
                </a:r>
                <a:r>
                  <a:rPr lang="en-US" i="0">
                    <a:latin typeface="Cambria Math" panose="02040503050406030204" pitchFamily="18" charset="0"/>
                  </a:rPr>
                  <a:t>𝑤_(𝑒_𝑖)^</a:t>
                </a:r>
                <a:r>
                  <a:rPr lang="en-US" b="0" i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/>
                  <a:t>則代表</a:t>
                </a:r>
                <a:r>
                  <a:rPr lang="en-US" dirty="0"/>
                  <a:t>event </a:t>
                </a:r>
                <a:r>
                  <a:rPr lang="en-US" i="0">
                    <a:latin typeface="Cambria Math" panose="02040503050406030204" pitchFamily="18" charset="0"/>
                  </a:rPr>
                  <a:t>𝑒</a:t>
                </a:r>
                <a:r>
                  <a:rPr lang="en-US" i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dirty="0"/>
                  <a:t>在特定</a:t>
                </a:r>
                <a:r>
                  <a:rPr lang="en-US" altLang="zh-TW" dirty="0"/>
                  <a:t>context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true</a:t>
                </a:r>
                <a:r>
                  <a:rPr lang="zh-TW" altLang="en-US" dirty="0"/>
                  <a:t>的機率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23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2247A96B-55EE-4482-8602-7ED43F432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CC68109-F503-433F-A3AC-408D4DFEE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089BFB-1864-43D0-B5A5-CCE441D29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C6E79C-8C6B-4657-AF08-6030F576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14815ECC-D564-4E70-8DF2-69078BE7875F}" type="datetime1">
              <a:rPr lang="zh-TW" altLang="en-US" smtClean="0"/>
              <a:pPr/>
              <a:t>2022/12/5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200811-40EB-402A-99E5-8A6244D2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18013-6ABE-48C7-81DA-0ADB8D83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98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E9D42-E3E2-4971-8F47-ACBF828A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FDE358-6CC2-4F87-AAC0-DD2BAF35A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4FC076-1739-4865-988D-6BA5B1E7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83DD6ECF-C089-405B-AC93-5118EFF8BBB6}" type="datetime1">
              <a:rPr lang="zh-TW" altLang="en-US" smtClean="0"/>
              <a:pPr/>
              <a:t>2022/12/5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F0E801-3137-4003-B1EC-B78F8988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C7B70C-E584-466F-905C-52FD18D3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79951AB-553B-461A-84A5-1AF805C3E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4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ACFF41-BC17-4CAC-9D97-B3E31D616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47F84D-3EE5-4FBD-9F70-4379EF08F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9DA14C-5B5C-4A85-87C4-59AEDEE7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6357D8C-541D-4E8A-9D62-CD397C305041}" type="datetime1">
              <a:rPr lang="zh-TW" altLang="en-US" smtClean="0"/>
              <a:pPr/>
              <a:t>2022/12/5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63C3BB-2112-4F79-A212-07E9DD8C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EE0A10-1970-4D0D-B3D1-356B4C2A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833B2E1-CBF8-4350-89CD-75D088E6E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93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1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E4F1B-0DF3-4A69-867A-A2ABCE70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49BCF3-D7B1-4656-B3ED-DD305095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6120EE-F7CF-4055-AFA0-1D60D689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8C353E2A-D468-42D4-B95B-D083617748B9}" type="datetime1">
              <a:rPr lang="zh-TW" altLang="en-US" smtClean="0"/>
              <a:pPr/>
              <a:t>2022/12/5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644779-3B33-4ED8-9DF8-98E7C894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CE16BC-6298-4EB6-87B4-D1B7DAEB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FF09C93-0F04-4DDF-81F5-C755E90ECA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1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7545A-3912-49F6-B0A6-C9E5C46F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6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534032-8A69-40D5-A837-30CAAEA2D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A2A9A-92CC-4F44-94A4-0E4E6F4F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84AD58FD-9B8B-4B75-A125-75D0E225B163}" type="datetime1">
              <a:rPr lang="zh-TW" altLang="en-US" smtClean="0"/>
              <a:pPr/>
              <a:t>2022/12/5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69C43-2B8B-46B6-B591-651DBB67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2A8A4A-D4F5-4872-B630-A2A3F112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9B0A3D2-747C-4A0C-AF84-B656C257D1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29E9C8-7952-4651-92AA-DEBAC249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E5D6B-8227-4283-B342-9F1B1CCB4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D14B90-5FFF-47FB-8275-74216F198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25D99A-AA3B-43A0-883A-5164070C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8530E546-62A0-4324-90D2-C64DBE828A43}" type="datetime1">
              <a:rPr lang="zh-TW" altLang="en-US" smtClean="0"/>
              <a:pPr/>
              <a:t>2022/12/5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DB0A36-C14E-43E5-95C1-03B2A0F6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EE7D81-F525-4943-AAC3-7F2C79E8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7ABA361-F882-4706-B910-F04A63C255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6A43F-76E8-42E1-80D3-903CFAF6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F186F8-2A56-432E-AC37-9F1BDD7E5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8BB4BD-1B97-4C11-A815-AD5978284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7CF0B2-3750-4ED5-BEA1-D6C122E6A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E4B6FC5-8853-4258-B730-B2D8A3457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32E852-DF20-4E3F-916C-73F27F57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23B845D1-7E58-4D56-9D2C-E7C4F468F1A7}" type="datetime1">
              <a:rPr lang="zh-TW" altLang="en-US" smtClean="0"/>
              <a:pPr/>
              <a:t>2022/12/5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4516C7-AFF1-485A-808C-BADB0F52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6471C8-9FA6-4185-846C-791C3B6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7518F79-FD38-4772-9ACF-82D4D7C0B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9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7C197-77AD-4983-8395-2CD7356D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B1FACC-8555-4C7B-8118-FE7BA43D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15663873-6E6A-47C2-B30A-E11F3F3F4292}" type="datetime1">
              <a:rPr lang="zh-TW" altLang="en-US" smtClean="0"/>
              <a:pPr/>
              <a:t>2022/12/5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595BA8-3517-4688-993C-57C0C70E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EEF366-C6E9-47B3-85FF-B04A6048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F6F6AEA-8433-4805-8C31-CA5F29E7FF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EDDE41-9924-4AE4-B0EB-377C8490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A804300-340F-4666-B5DD-9B4A9515F3E4}" type="datetime1">
              <a:rPr lang="zh-TW" altLang="en-US" smtClean="0"/>
              <a:pPr/>
              <a:t>2022/12/5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26B89B5-F3F1-48FF-83A7-C6ECADEF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4EEDAA-B5B2-40E2-8516-23586A78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A809CA-8AB8-4CC4-834E-C074484405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3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6C1E7-C3A5-483D-8FA1-4BA05964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05C677-4432-4B6E-BA97-1D607D89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2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D9F116-40DC-4F25-87BA-FEF1445A6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3B6AED-4788-4035-9CD4-786DA914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8728CD89-BEAC-4BD7-B611-D0AC8782BCED}" type="datetime1">
              <a:rPr lang="zh-TW" altLang="en-US" smtClean="0"/>
              <a:pPr/>
              <a:t>2022/12/5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6A0557-C7D8-4897-81E4-3FA9BD9B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D92011-BEF7-4060-8294-51FF2E12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C5F55BF-8405-4510-8C07-373B98C84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1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83FCE-05CE-4DB1-AAB0-80EEF6A7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C2E27B-24D4-47CB-BEE4-FC0F0CB25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0B5C5E-2A2A-4BEC-B3A3-58EFE2569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E5914-4780-4623-984E-B1F751A5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4C92E972-9527-48BA-ABE1-BB9C17ED7431}" type="datetime1">
              <a:rPr lang="zh-TW" altLang="en-US" smtClean="0"/>
              <a:pPr/>
              <a:t>2022/12/5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354201-2A40-4533-B0F9-7953151A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10EC24-6557-4D7D-A84F-C64E0E8E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BEB1D80-3376-4D9F-8855-9FDABE34F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0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80DEB92-2797-435A-8937-AF15D088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E2D38C-D519-48EC-8D85-C10A3A0B1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95CACB-BC8E-457A-8530-789AB1A54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E9BC08B-076E-4B68-8A46-ED2629AFDEA3}" type="datetime1">
              <a:rPr lang="zh-TW" altLang="en-US" smtClean="0"/>
              <a:pPr/>
              <a:t>2022/12/5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CB00DE-5A62-416C-8FC0-969F67C8C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DABDA9-7CEC-401D-A2DB-2DAB69EE3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44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904867A-352B-4A32-B2F9-5DDE1B608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0781" y="4930077"/>
            <a:ext cx="3830438" cy="703079"/>
          </a:xfrm>
        </p:spPr>
        <p:txBody>
          <a:bodyPr>
            <a:no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Reporter: Ping-Hsueh Ho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C86C54-26BA-451B-90F2-5EE0F0F3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F4754706-8C6E-4DF7-99F8-CA41E0712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59" y="1927923"/>
            <a:ext cx="10241281" cy="2098309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 of Convolutional Neural Network, Support Vector Machine, and Best Linear Unbiased Predictor for Brain Age Prediction: ARAMIS Contribution to the Predictive Analytics Competition 2019 Challenge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D2A02-094E-4049-86CE-1F0F31F0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Designed Experiment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29ADF7-84BC-42C9-A38C-D09E00D8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302240" cy="4557712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15B297-14CB-4790-8574-A3F756E6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79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Proposed Methods – BLUP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58B3D-20B6-435E-B15B-C0553C4A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Minimizing the mean square error within the class of linear unbiased predictors</a:t>
            </a:r>
          </a:p>
          <a:p>
            <a:r>
              <a:rPr lang="en-US" altLang="zh-TW" dirty="0">
                <a:cs typeface="Times New Roman" panose="02020603050405020304" pitchFamily="18" charset="0"/>
              </a:rPr>
              <a:t>Computationally efficient – use estimated variance–covariance matrix between the features</a:t>
            </a:r>
          </a:p>
          <a:p>
            <a:r>
              <a:rPr lang="en-US" altLang="zh-TW" dirty="0">
                <a:cs typeface="Times New Roman" panose="02020603050405020304" pitchFamily="18" charset="0"/>
              </a:rPr>
              <a:t>Use OSCA[35] to compute BLUP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score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Proposed Methods – BLUP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58B3D-20B6-435E-B15B-C0553C4A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BLUP-mean: scores using the </a:t>
            </a:r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</a:rPr>
              <a:t>mean</a:t>
            </a:r>
            <a:r>
              <a:rPr lang="en-US" altLang="zh-TW" dirty="0">
                <a:cs typeface="Times New Roman" panose="02020603050405020304" pitchFamily="18" charset="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</a:rPr>
              <a:t>SD</a:t>
            </a:r>
            <a:r>
              <a:rPr lang="en-US" altLang="zh-TW" dirty="0">
                <a:cs typeface="Times New Roman" panose="02020603050405020304" pitchFamily="18" charset="0"/>
              </a:rPr>
              <a:t> calculated from each site of the discovery sample</a:t>
            </a:r>
          </a:p>
          <a:p>
            <a:r>
              <a:rPr lang="en-US" altLang="zh-TW" dirty="0">
                <a:cs typeface="Times New Roman" panose="02020603050405020304" pitchFamily="18" charset="0"/>
              </a:rPr>
              <a:t>BLUP-quantiles: applied quantile-based scaling to address </a:t>
            </a:r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</a:rPr>
              <a:t>non-normal distribution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62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Proposed Methods – 6-Layer CNN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658B3D-20B6-435E-B15B-C0553C4AE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3368040" cy="44862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>
                    <a:cs typeface="Times New Roman" panose="02020603050405020304" pitchFamily="18" charset="0"/>
                  </a:rPr>
                  <a:t>Loss function: MAE</a:t>
                </a:r>
              </a:p>
              <a:p>
                <a:r>
                  <a:rPr lang="en-US" altLang="zh-TW" sz="2000" dirty="0">
                    <a:cs typeface="Times New Roman" panose="02020603050405020304" pitchFamily="18" charset="0"/>
                  </a:rPr>
                  <a:t>Optimization: Adam</a:t>
                </a:r>
              </a:p>
              <a:p>
                <a:r>
                  <a:rPr lang="en-US" altLang="zh-TW" sz="2000" dirty="0">
                    <a:cs typeface="Times New Roman" panose="02020603050405020304" pitchFamily="18" charset="0"/>
                  </a:rPr>
                  <a:t>Learning rate: 0.001</a:t>
                </a:r>
              </a:p>
              <a:p>
                <a:r>
                  <a:rPr lang="en-US" altLang="zh-TW" sz="2000" dirty="0">
                    <a:cs typeface="Times New Roman" panose="02020603050405020304" pitchFamily="18" charset="0"/>
                  </a:rPr>
                  <a:t>Weight decay: 1e-4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=0.9, 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99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</m:oMath>
                </a14:m>
                <a:endParaRPr lang="en-US" altLang="zh-TW" sz="20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658B3D-20B6-435E-B15B-C0553C4AE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3368040" cy="4486275"/>
              </a:xfrm>
              <a:blipFill>
                <a:blip r:embed="rId3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0341C12-2C10-4285-9E57-8F31C7155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127072" y="1048635"/>
            <a:ext cx="4863936" cy="61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3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Proposed Methods – Special 6-Layer CNN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58B3D-20B6-435E-B15B-C0553C4A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This model is the combination of </a:t>
            </a:r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</a:rPr>
              <a:t>two 6-layer CNNs </a:t>
            </a:r>
            <a:r>
              <a:rPr lang="en-US" altLang="zh-TW" dirty="0">
                <a:cs typeface="Times New Roman" panose="02020603050405020304" pitchFamily="18" charset="0"/>
              </a:rPr>
              <a:t>with the architecture described in the previous section</a:t>
            </a:r>
          </a:p>
          <a:p>
            <a:r>
              <a:rPr lang="en-US" altLang="zh-TW" dirty="0">
                <a:cs typeface="Times New Roman" panose="02020603050405020304" pitchFamily="18" charset="0"/>
              </a:rPr>
              <a:t>First CNN: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for whole dataset</a:t>
            </a:r>
          </a:p>
          <a:p>
            <a:r>
              <a:rPr lang="en-US" altLang="zh-TW" dirty="0">
                <a:cs typeface="Times New Roman" panose="02020603050405020304" pitchFamily="18" charset="0"/>
              </a:rPr>
              <a:t>Second CNN: only older than 40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6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Proposed Methods –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658B3D-20B6-435E-B15B-C0553C4AE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3489960" cy="44862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>
                    <a:cs typeface="Times New Roman" panose="02020603050405020304" pitchFamily="18" charset="0"/>
                  </a:rPr>
                  <a:t>Loss function: MAE</a:t>
                </a:r>
              </a:p>
              <a:p>
                <a:r>
                  <a:rPr lang="en-US" altLang="zh-TW" sz="2000" dirty="0">
                    <a:cs typeface="Times New Roman" panose="02020603050405020304" pitchFamily="18" charset="0"/>
                  </a:rPr>
                  <a:t>Optimization: Adam</a:t>
                </a:r>
              </a:p>
              <a:p>
                <a:r>
                  <a:rPr lang="en-US" altLang="zh-TW" sz="2000" dirty="0">
                    <a:cs typeface="Times New Roman" panose="02020603050405020304" pitchFamily="18" charset="0"/>
                  </a:rPr>
                  <a:t>Learning rate: 0.0001</a:t>
                </a:r>
              </a:p>
              <a:p>
                <a:r>
                  <a:rPr lang="en-US" altLang="zh-TW" sz="2000" dirty="0">
                    <a:cs typeface="Times New Roman" panose="02020603050405020304" pitchFamily="18" charset="0"/>
                  </a:rPr>
                  <a:t>Weight decay: 1e-6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=0.9, 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99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</m:oMath>
                </a14:m>
                <a:endParaRPr lang="en-US" altLang="zh-TW" sz="2000" dirty="0"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658B3D-20B6-435E-B15B-C0553C4AE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3489960" cy="4486275"/>
              </a:xfrm>
              <a:blipFill>
                <a:blip r:embed="rId3"/>
                <a:stretch>
                  <a:fillRect l="-1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65883F-1F07-40E8-BEC9-86BD4BA9D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340" y="1545777"/>
            <a:ext cx="5697279" cy="51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79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Proposed Methods – Inception V1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58B3D-20B6-435E-B15B-C0553C4A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938182" cy="4486275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cs typeface="Times New Roman" panose="02020603050405020304" pitchFamily="18" charset="0"/>
              </a:rPr>
              <a:t>Loss function: MAE</a:t>
            </a:r>
          </a:p>
          <a:p>
            <a:r>
              <a:rPr lang="en-US" altLang="zh-TW" sz="2000" dirty="0">
                <a:cs typeface="Times New Roman" panose="02020603050405020304" pitchFamily="18" charset="0"/>
              </a:rPr>
              <a:t>Optimization: Adam</a:t>
            </a:r>
          </a:p>
          <a:p>
            <a:r>
              <a:rPr lang="en-US" altLang="zh-TW" sz="2000" dirty="0">
                <a:cs typeface="Times New Roman" panose="02020603050405020304" pitchFamily="18" charset="0"/>
              </a:rPr>
              <a:t>Learning rate: 0.0001</a:t>
            </a:r>
          </a:p>
          <a:p>
            <a:r>
              <a:rPr lang="en-US" altLang="zh-TW" sz="2000" dirty="0">
                <a:cs typeface="Times New Roman" panose="02020603050405020304" pitchFamily="18" charset="0"/>
              </a:rPr>
              <a:t>Batch size: 8 images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2D7286-80F8-4542-9990-9B3A50FD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382" y="1589359"/>
            <a:ext cx="7360919" cy="513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3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1EF81-9179-40C7-82EF-0774E2A5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Proposed Methods – Overall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007AEA-8ACD-4C98-BD89-70C6F3412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5844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Train/Test: 2107/533(8:2)</a:t>
            </a:r>
          </a:p>
          <a:p>
            <a:r>
              <a:rPr lang="en-US" sz="2000" dirty="0"/>
              <a:t>5-Fold CV for SVM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E91A49-5D04-4598-98B4-3A794348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06D170D-97FA-4BA9-96E8-42069B0F8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388" y="1370231"/>
            <a:ext cx="7763943" cy="535124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7F8FDD8-4DF5-44CB-9705-6DDA246CF571}"/>
              </a:ext>
            </a:extLst>
          </p:cNvPr>
          <p:cNvSpPr/>
          <p:nvPr/>
        </p:nvSpPr>
        <p:spPr>
          <a:xfrm>
            <a:off x="5778654" y="2247900"/>
            <a:ext cx="354806" cy="1166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665312-13A9-4CB6-855E-413AAA488882}"/>
              </a:ext>
            </a:extLst>
          </p:cNvPr>
          <p:cNvSpPr/>
          <p:nvPr/>
        </p:nvSpPr>
        <p:spPr>
          <a:xfrm>
            <a:off x="7107391" y="4174332"/>
            <a:ext cx="438150" cy="1166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FC7F6C-7321-4916-A5CC-BAB99B02DAFF}"/>
              </a:ext>
            </a:extLst>
          </p:cNvPr>
          <p:cNvSpPr/>
          <p:nvPr/>
        </p:nvSpPr>
        <p:spPr>
          <a:xfrm>
            <a:off x="7010472" y="5193725"/>
            <a:ext cx="470059" cy="1378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664F6D-607F-4293-8362-D9A0006A406D}"/>
              </a:ext>
            </a:extLst>
          </p:cNvPr>
          <p:cNvSpPr/>
          <p:nvPr/>
        </p:nvSpPr>
        <p:spPr>
          <a:xfrm>
            <a:off x="5905572" y="6012875"/>
            <a:ext cx="1506619" cy="99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70EE69-6970-4E9C-9358-0C70EF8822B0}"/>
              </a:ext>
            </a:extLst>
          </p:cNvPr>
          <p:cNvSpPr/>
          <p:nvPr/>
        </p:nvSpPr>
        <p:spPr>
          <a:xfrm>
            <a:off x="10074429" y="2755105"/>
            <a:ext cx="650082" cy="1309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FFD8EB-8D00-42E5-855F-330F4B28C999}"/>
              </a:ext>
            </a:extLst>
          </p:cNvPr>
          <p:cNvSpPr/>
          <p:nvPr/>
        </p:nvSpPr>
        <p:spPr>
          <a:xfrm>
            <a:off x="6793063" y="1667728"/>
            <a:ext cx="438150" cy="1166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8F5CA3-0276-4E1A-8F50-9FD7E14E2ACE}"/>
              </a:ext>
            </a:extLst>
          </p:cNvPr>
          <p:cNvSpPr/>
          <p:nvPr/>
        </p:nvSpPr>
        <p:spPr>
          <a:xfrm>
            <a:off x="9288615" y="5294711"/>
            <a:ext cx="1522259" cy="36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2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5" grpId="0" animBg="1"/>
      <p:bldP spid="1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 and Comparisons – Validation set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E29171C1-823F-445B-AF2D-93264270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Mean absolute error (standard error) / Spearman correlation coefficient </a:t>
                </a:r>
                <a:r>
                  <a:rPr lang="el-GR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ρ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400" dirty="0"/>
                  <a:t> reflects the uncertainty around the MAE estimate</a:t>
                </a:r>
              </a:p>
            </p:txBody>
          </p:sp>
        </mc:Choice>
        <mc:Fallback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E29171C1-823F-445B-AF2D-93264270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4A530B-8254-414E-9559-B4FF0312A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" y="3876647"/>
            <a:ext cx="10972800" cy="243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81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Analysis and Discussion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58B3D-20B6-435E-B15B-C0553C4A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5CD98-A615-4B24-88AF-38F79E22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44302D-5229-455C-A696-E5D629BF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412"/>
            <a:ext cx="10515600" cy="4978587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Background &amp; Motivation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Materials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Hypothesis</a:t>
            </a:r>
          </a:p>
          <a:p>
            <a:r>
              <a:rPr lang="en-US" altLang="zh-TW" dirty="0">
                <a:cs typeface="Times New Roman" panose="02020603050405020304" pitchFamily="18" charset="0"/>
              </a:rPr>
              <a:t>Designed Experiment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Proposed Methods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 and Comparisons</a:t>
            </a:r>
          </a:p>
          <a:p>
            <a:r>
              <a:rPr lang="en-US" dirty="0">
                <a:cs typeface="Times New Roman" panose="02020603050405020304" pitchFamily="18" charset="0"/>
              </a:rPr>
              <a:t>Analysis and Discussion</a:t>
            </a:r>
          </a:p>
          <a:p>
            <a:r>
              <a:rPr lang="en-US" dirty="0"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3ABF5D-82A9-418E-B360-E90F6FCB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194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58B3D-20B6-435E-B15B-C0553C4A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Significance of the study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235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9EAE4-5EE9-41CA-8A9C-C15FDEF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Q&amp;A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8000E-A6A5-4837-A145-6009702F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Thank you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E693EF-1493-41FF-9657-FC98C34D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21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2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&amp;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Motivation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58B3D-20B6-435E-B15B-C0553C4A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Chronological age is an important risk factor for many conditions</a:t>
            </a:r>
          </a:p>
          <a:p>
            <a:pPr algn="just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However, it is an imperfect predictor of disease risk or of healthy individuals’ functional capability</a:t>
            </a:r>
          </a:p>
          <a:p>
            <a:pPr algn="just"/>
            <a:r>
              <a:rPr lang="en-US" altLang="zh-TW" sz="2400" dirty="0">
                <a:cs typeface="Times New Roman" panose="02020603050405020304" pitchFamily="18" charset="0"/>
              </a:rPr>
              <a:t>Latest research focus on …</a:t>
            </a:r>
          </a:p>
          <a:p>
            <a:pPr lvl="1" algn="just"/>
            <a:r>
              <a:rPr lang="en-US" altLang="zh-TW" sz="2000" dirty="0">
                <a:cs typeface="Times New Roman" panose="02020603050405020304" pitchFamily="18" charset="0"/>
                <a:sym typeface="Wingdings" panose="05000000000000000000" pitchFamily="2" charset="2"/>
              </a:rPr>
              <a:t> telomere length, methylation site, brain structure, and function</a:t>
            </a:r>
          </a:p>
          <a:p>
            <a:pPr algn="just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Especially MRI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&amp;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Motivation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58B3D-20B6-435E-B15B-C0553C4A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Predicted age difference (PAD)</a:t>
            </a:r>
          </a:p>
          <a:p>
            <a:pPr algn="just"/>
            <a:r>
              <a:rPr lang="en-US" altLang="zh-TW" sz="2400" dirty="0">
                <a:cs typeface="Times New Roman" panose="02020603050405020304" pitchFamily="18" charset="0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rain age (and PAD) trained on healthy participants may be applied to case-control samples</a:t>
            </a:r>
          </a:p>
          <a:p>
            <a:pPr algn="just"/>
            <a:r>
              <a:rPr lang="en-US" altLang="zh-TW" sz="2400" dirty="0">
                <a:cs typeface="Times New Roman" panose="02020603050405020304" pitchFamily="18" charset="0"/>
              </a:rPr>
              <a:t>However…chronological age cannot explain everything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1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155DC-9AFE-40F2-85DC-308C9A9A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19CCB1-2244-4850-9F19-56A549A2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F64307-E605-4DC8-9514-2E361D00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9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Hypothesis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58B3D-20B6-435E-B15B-C0553C4A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Try different predictive algorithms [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SVM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and best linear unbiased predictor (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BLUP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)]</a:t>
            </a:r>
          </a:p>
          <a:p>
            <a:r>
              <a:rPr lang="en-US" altLang="zh-TW" sz="2400" dirty="0">
                <a:cs typeface="Times New Roman" panose="02020603050405020304" pitchFamily="18" charset="0"/>
              </a:rPr>
              <a:t>Try to analyze the effect as below on the brain age prediction ACC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MRI processing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number of models combined</a:t>
            </a:r>
          </a:p>
          <a:p>
            <a:pPr lvl="1"/>
            <a:r>
              <a:rPr lang="en-US" altLang="zh-TW" sz="2000" dirty="0">
                <a:cs typeface="Times New Roman" panose="02020603050405020304" pitchFamily="18" charset="0"/>
              </a:rPr>
              <a:t>of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site, sex, and age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Materials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CA3AC2D1-4630-4B6E-AF83-6D79AF43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2880" cy="4351338"/>
          </a:xfrm>
        </p:spPr>
        <p:txBody>
          <a:bodyPr/>
          <a:lstStyle/>
          <a:p>
            <a:r>
              <a:rPr lang="en-US" dirty="0"/>
              <a:t>Average age: 35.8 year</a:t>
            </a:r>
          </a:p>
          <a:p>
            <a:r>
              <a:rPr lang="en-US" dirty="0"/>
              <a:t>53% female</a:t>
            </a:r>
          </a:p>
          <a:p>
            <a:r>
              <a:rPr lang="en-US" dirty="0"/>
              <a:t>Unbalanced</a:t>
            </a:r>
          </a:p>
          <a:p>
            <a:endParaRPr lang="en-US" dirty="0"/>
          </a:p>
        </p:txBody>
      </p:sp>
      <p:pic>
        <p:nvPicPr>
          <p:cNvPr id="9" name="內容版面配置區 5">
            <a:extLst>
              <a:ext uri="{FF2B5EF4-FFF2-40B4-BE49-F238E27FC236}">
                <a16:creationId xmlns:a16="http://schemas.microsoft.com/office/drawing/2014/main" id="{FC10AA64-641E-41AC-94A2-EE4E63422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354" y="2723156"/>
            <a:ext cx="7483136" cy="358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5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Materials – Image Features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CA3AC2D1-4630-4B6E-AF83-6D79AF43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835640" cy="5045075"/>
          </a:xfrm>
        </p:spPr>
        <p:txBody>
          <a:bodyPr>
            <a:normAutofit/>
          </a:bodyPr>
          <a:lstStyle/>
          <a:p>
            <a:r>
              <a:rPr lang="en-US" dirty="0"/>
              <a:t>Gray Matter and White Matter Maps – PAC team</a:t>
            </a:r>
          </a:p>
          <a:p>
            <a:pPr lvl="1"/>
            <a:r>
              <a:rPr lang="en-US" dirty="0"/>
              <a:t>Non-linear registered to the </a:t>
            </a:r>
            <a:r>
              <a:rPr lang="en-US" dirty="0">
                <a:solidFill>
                  <a:srgbClr val="FF0000"/>
                </a:solidFill>
              </a:rPr>
              <a:t>MNI152 space</a:t>
            </a:r>
          </a:p>
          <a:p>
            <a:pPr lvl="1"/>
            <a:r>
              <a:rPr lang="en-US" dirty="0"/>
              <a:t>Segmentation: </a:t>
            </a:r>
            <a:r>
              <a:rPr lang="en-US" dirty="0">
                <a:solidFill>
                  <a:srgbClr val="FF0000"/>
                </a:solidFill>
              </a:rPr>
              <a:t>SPM12 </a:t>
            </a:r>
            <a:r>
              <a:rPr lang="en-US" dirty="0"/>
              <a:t>+</a:t>
            </a:r>
            <a:r>
              <a:rPr lang="en-US" dirty="0">
                <a:solidFill>
                  <a:srgbClr val="FF0000"/>
                </a:solidFill>
              </a:rPr>
              <a:t> DARTEL</a:t>
            </a:r>
          </a:p>
          <a:p>
            <a:pPr lvl="1"/>
            <a:r>
              <a:rPr lang="en-US" dirty="0"/>
              <a:t>Smooth processing: </a:t>
            </a:r>
            <a:r>
              <a:rPr lang="en-US" dirty="0">
                <a:solidFill>
                  <a:srgbClr val="FF0000"/>
                </a:solidFill>
              </a:rPr>
              <a:t>4-mm kernel</a:t>
            </a:r>
          </a:p>
        </p:txBody>
      </p:sp>
    </p:spTree>
    <p:extLst>
      <p:ext uri="{BB962C8B-B14F-4D97-AF65-F5344CB8AC3E}">
        <p14:creationId xmlns:p14="http://schemas.microsoft.com/office/powerpoint/2010/main" val="295251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Materials – Image Features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CA3AC2D1-4630-4B6E-AF83-6D79AF43C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835640" cy="5045075"/>
          </a:xfrm>
        </p:spPr>
        <p:txBody>
          <a:bodyPr>
            <a:normAutofit/>
          </a:bodyPr>
          <a:lstStyle/>
          <a:p>
            <a:r>
              <a:rPr lang="en-US" dirty="0"/>
              <a:t>Surface-Based Processing of Gray Matter – For raw T1w image</a:t>
            </a:r>
          </a:p>
          <a:p>
            <a:pPr lvl="1"/>
            <a:r>
              <a:rPr lang="en-US" dirty="0"/>
              <a:t>Extract vertex-wise measurements of cortical thickness and surface area: </a:t>
            </a:r>
            <a:r>
              <a:rPr lang="en-US" dirty="0" err="1">
                <a:solidFill>
                  <a:srgbClr val="FF0000"/>
                </a:solidFill>
              </a:rPr>
              <a:t>FreeSurfer</a:t>
            </a:r>
            <a:r>
              <a:rPr lang="en-US" dirty="0">
                <a:solidFill>
                  <a:srgbClr val="FF0000"/>
                </a:solidFill>
              </a:rPr>
              <a:t> 6.0</a:t>
            </a:r>
          </a:p>
          <a:p>
            <a:pPr lvl="1"/>
            <a:r>
              <a:rPr lang="en-US" dirty="0"/>
              <a:t>Extract a vertex-wise characterization of seven subcortical nuclei thickness and surface: </a:t>
            </a:r>
            <a:r>
              <a:rPr lang="en-US" dirty="0">
                <a:solidFill>
                  <a:srgbClr val="FF0000"/>
                </a:solidFill>
              </a:rPr>
              <a:t>ENIGMA-shape protocol</a:t>
            </a:r>
          </a:p>
          <a:p>
            <a:pPr lvl="1"/>
            <a:r>
              <a:rPr lang="en-US" dirty="0"/>
              <a:t>Our processing resulted in </a:t>
            </a:r>
            <a:r>
              <a:rPr lang="en-US" altLang="zh-TW" dirty="0">
                <a:solidFill>
                  <a:srgbClr val="FF0000"/>
                </a:solidFill>
              </a:rPr>
              <a:t>~</a:t>
            </a:r>
            <a:r>
              <a:rPr lang="en-US" dirty="0">
                <a:solidFill>
                  <a:srgbClr val="FF0000"/>
                </a:solidFill>
              </a:rPr>
              <a:t>650,000</a:t>
            </a:r>
            <a:r>
              <a:rPr lang="en-US" dirty="0"/>
              <a:t> gray</a:t>
            </a:r>
            <a:r>
              <a:rPr lang="zh-TW" altLang="en-US" dirty="0"/>
              <a:t> </a:t>
            </a:r>
            <a:r>
              <a:rPr lang="en-US" dirty="0"/>
              <a:t>matter measurements per individual</a:t>
            </a:r>
          </a:p>
          <a:p>
            <a:pPr lvl="1"/>
            <a:r>
              <a:rPr lang="en-US" dirty="0"/>
              <a:t>Processing failed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3.4%</a:t>
            </a:r>
            <a:r>
              <a:rPr lang="zh-TW" altLang="en-US" dirty="0"/>
              <a:t> </a:t>
            </a:r>
            <a:r>
              <a:rPr lang="en-US" altLang="zh-TW" dirty="0"/>
              <a:t>for training sample / 3.2% for PAC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4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4873</TotalTime>
  <Words>1365</Words>
  <Application>Microsoft Office PowerPoint</Application>
  <PresentationFormat>寬螢幕</PresentationFormat>
  <Paragraphs>141</Paragraphs>
  <Slides>21</Slides>
  <Notes>13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Arial</vt:lpstr>
      <vt:lpstr>Calibri</vt:lpstr>
      <vt:lpstr>Cambria Math</vt:lpstr>
      <vt:lpstr>Segoe UI</vt:lpstr>
      <vt:lpstr>Times New Roman</vt:lpstr>
      <vt:lpstr>Office 佈景主題</vt:lpstr>
      <vt:lpstr>Ensemble Learning of Convolutional Neural Network, Support Vector Machine, and Best Linear Unbiased Predictor for Brain Age Prediction: ARAMIS Contribution to the Predictive Analytics Competition 2019 Challenge</vt:lpstr>
      <vt:lpstr>Outline</vt:lpstr>
      <vt:lpstr>Background &amp; Motivation</vt:lpstr>
      <vt:lpstr>Background &amp; Motivation</vt:lpstr>
      <vt:lpstr>Problem Statement</vt:lpstr>
      <vt:lpstr>Hypothesis</vt:lpstr>
      <vt:lpstr>Materials</vt:lpstr>
      <vt:lpstr>Materials – Image Features</vt:lpstr>
      <vt:lpstr>Materials – Image Features</vt:lpstr>
      <vt:lpstr>Designed Experiment</vt:lpstr>
      <vt:lpstr>Proposed Methods – BLUP</vt:lpstr>
      <vt:lpstr>Proposed Methods – BLUP</vt:lpstr>
      <vt:lpstr>Proposed Methods – 6-Layer CNN</vt:lpstr>
      <vt:lpstr>Proposed Methods – Special 6-Layer CNN</vt:lpstr>
      <vt:lpstr>Proposed Methods – ResNet</vt:lpstr>
      <vt:lpstr>Proposed Methods – Inception V1</vt:lpstr>
      <vt:lpstr>Proposed Methods – Overall</vt:lpstr>
      <vt:lpstr>Results and Comparisons – Validation set</vt:lpstr>
      <vt:lpstr>Analysis and Discussion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 David</dc:creator>
  <cp:lastModifiedBy>秉學 何</cp:lastModifiedBy>
  <cp:revision>150</cp:revision>
  <dcterms:created xsi:type="dcterms:W3CDTF">2019-11-20T05:36:16Z</dcterms:created>
  <dcterms:modified xsi:type="dcterms:W3CDTF">2022-12-06T12:38:04Z</dcterms:modified>
</cp:coreProperties>
</file>