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b7b781c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b7b781c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b7b781c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b7b781c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a5a5adc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a5a5adc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a5a5adc7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a5a5adc7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b7b781c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b7b781c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b7b781c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b7b781c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2a5a5ad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2a5a5ad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2a5a5ad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2a5a5ad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b7b781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b7b781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2a5a5ad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2a5a5ad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a5a5adc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a5a5adc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a5a5adc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2a5a5adc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2a5a5adc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2a5a5adc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2a5a5adc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2a5a5adc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Reporter: Cheng-Hsuan, Wu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364"/>
            <a:ext cx="9144000" cy="216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 sz="1800">
                <a:solidFill>
                  <a:schemeClr val="dk2"/>
                </a:solidFill>
              </a:rPr>
              <a:t>performance evaluated by R</a:t>
            </a:r>
            <a:r>
              <a:rPr baseline="30000" lang="zh-TW" sz="1800">
                <a:solidFill>
                  <a:schemeClr val="dk2"/>
                </a:solidFill>
              </a:rPr>
              <a:t>2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 is contiunous -&gt; meta </a:t>
            </a:r>
            <a:r>
              <a:rPr lang="zh-TW"/>
              <a:t>feature</a:t>
            </a:r>
            <a:r>
              <a:rPr lang="zh-TW"/>
              <a:t> is continuous (multivariate normal density)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SNR: signal-to-noise ratio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p: Number of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q: Number of meta feature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674" y="362100"/>
            <a:ext cx="4650326" cy="4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Result_AUROC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0" y="1567050"/>
            <a:ext cx="42603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2 class classifaction (ie. death at specific timepoint)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positive prediction softmax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order data from big to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prediction gives positive, goes up; else goes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caculate area under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more significant the classification, the bigger the area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224" y="2366950"/>
            <a:ext cx="2759975" cy="27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66900"/>
            <a:ext cx="4883701" cy="175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0" y="12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 sz="1800">
                <a:solidFill>
                  <a:schemeClr val="dk2"/>
                </a:solidFill>
              </a:rPr>
              <a:t>performance evaluated by AUC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39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same as previous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evaluate by AUC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00" y="257175"/>
            <a:ext cx="47244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 sz="1800">
                <a:solidFill>
                  <a:schemeClr val="dk2"/>
                </a:solidFill>
              </a:rPr>
              <a:t>Real data_epigentic clock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34863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656 observations, test ratio=0.2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250,000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Maps back to original gene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See if site in same gene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6,766 unique genes with an average of 33 probes per gene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025" y="0"/>
            <a:ext cx="5346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 sz="1800">
                <a:solidFill>
                  <a:schemeClr val="dk2"/>
                </a:solidFill>
              </a:rPr>
              <a:t>Real data_Breast cancer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34863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594</a:t>
            </a:r>
            <a:r>
              <a:rPr lang="zh-TW"/>
              <a:t> observations, </a:t>
            </a:r>
            <a:r>
              <a:rPr lang="zh-TW"/>
              <a:t>563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gene expression data, consisting of 29, 477 probes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Use Clinical research of meta gene signature generate 29, 477 × 4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875" y="866825"/>
            <a:ext cx="5041200" cy="2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11700" y="4522975"/>
            <a:ext cx="494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CIN, MES, LYM, and FGD3-SUSD3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Disscussion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Simple models, </a:t>
            </a:r>
            <a:r>
              <a:rPr lang="zh-TW"/>
              <a:t>Calculation</a:t>
            </a:r>
            <a:r>
              <a:rPr lang="zh-TW"/>
              <a:t> easy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Perform better than other simple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Need Z as prime </a:t>
            </a:r>
            <a:r>
              <a:rPr lang="zh-TW"/>
              <a:t>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Prime knowledge need transform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Maynot exceed complex model performance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2 level regularization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Reformulation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Simulated performance evaluated by </a:t>
            </a:r>
            <a:r>
              <a:rPr lang="zh-TW"/>
              <a:t>R</a:t>
            </a:r>
            <a:r>
              <a:rPr baseline="30000" lang="zh-TW"/>
              <a:t>2</a:t>
            </a:r>
            <a:endParaRPr baseline="30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Simulated performance evaluated by AUC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Performance on real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87500"/>
            <a:ext cx="85206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Genomic data are often high-dimensional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more features per observation than observations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Classical regression can not capture high-dimensional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require regularization, which adds penalty for regression coefficient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ie. ridge regression, LASSO, elastic 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Need balance between model complexity and model stability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</a:t>
            </a:r>
            <a:r>
              <a:rPr lang="zh-TW"/>
              <a:t>enalize all regression coefficients unequally, which is picking meta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Some use prime knowledge, but not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Some use adaptively estimate these weights, but limit the num of meta features, and this assume that the meta features are explaining variations in the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Need new method to extract meta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adaptive meta feature choosing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Directly use meta feature to evaluate the effect on result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Background_Ridge regression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solve regression model in case model too complicated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Add penalty terms to loss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Especially suitable for low dimensional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Lasso: penalty terms is absolute value weight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763" y="1392388"/>
            <a:ext cx="13620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763" y="2914575"/>
            <a:ext cx="15335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Tech_</a:t>
            </a:r>
            <a:r>
              <a:rPr lang="zh-TW"/>
              <a:t>2 level regularization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881375"/>
            <a:ext cx="85206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second term is a ridge penalty that shrinks the estimates of β toward some feature-specific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when γ = 0, (3) reduces to (2), and thus the standard ridge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XZ: meta feature		γ: coefficient of meta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X: subjective feature, 	B: </a:t>
            </a:r>
            <a:r>
              <a:rPr lang="zh-TW"/>
              <a:t>coefficient of subjective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325" y="596463"/>
            <a:ext cx="104626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325" y="877988"/>
            <a:ext cx="53721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0000" y="1798725"/>
            <a:ext cx="7048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Tech_</a:t>
            </a:r>
            <a:r>
              <a:rPr lang="zh-TW"/>
              <a:t>2 level regularization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246750"/>
            <a:ext cx="8520600" cy="18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an be extended to include penalties other than ridge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LASSO or elastic-net included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Believed to handle highly-correlated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350" y="2174325"/>
            <a:ext cx="72961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175" y="1138825"/>
            <a:ext cx="7048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85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</a:t>
            </a:r>
            <a:r>
              <a:rPr lang="zh-TW"/>
              <a:t>ch_closed-form solution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85325" y="1468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of warm starts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cyclic coordinate descent due to its efficiency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550" y="423725"/>
            <a:ext cx="59055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925" y="0"/>
            <a:ext cx="204296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600" y="4027613"/>
            <a:ext cx="3219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6">
            <a:alphaModFix/>
          </a:blip>
          <a:srcRect b="0" l="0" r="39547" t="0"/>
          <a:stretch/>
        </p:blipFill>
        <p:spPr>
          <a:xfrm>
            <a:off x="185325" y="4608650"/>
            <a:ext cx="5527599" cy="4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6">
            <a:alphaModFix/>
          </a:blip>
          <a:srcRect b="0" l="66523" r="0" t="0"/>
          <a:stretch/>
        </p:blipFill>
        <p:spPr>
          <a:xfrm>
            <a:off x="6026101" y="4608650"/>
            <a:ext cx="3061076" cy="4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/>
              <a:t>Behavior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Conditions: Totally Noncorrelated, Pathway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For Pathway A,B: overlap or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Use Z to represent external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r>
              <a:rPr baseline="30000" lang="zh-TW"/>
              <a:t>ols</a:t>
            </a:r>
            <a:r>
              <a:rPr lang="zh-TW"/>
              <a:t>: weight from less square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B</a:t>
            </a:r>
            <a:r>
              <a:rPr baseline="30000" lang="zh-TW"/>
              <a:t>ridge</a:t>
            </a:r>
            <a:r>
              <a:rPr lang="zh-TW"/>
              <a:t>: weight after 1-level regression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825" y="1500938"/>
            <a:ext cx="19431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463" y="1686688"/>
            <a:ext cx="20097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358325" y="536875"/>
            <a:ext cx="334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Noncorrelated: Z: no two 1 in same colume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Result_</a:t>
            </a:r>
            <a:r>
              <a:rPr lang="zh-TW" sz="1800">
                <a:solidFill>
                  <a:schemeClr val="dk2"/>
                </a:solidFill>
              </a:rPr>
              <a:t>performance evaluated by R</a:t>
            </a:r>
            <a:r>
              <a:rPr baseline="30000" lang="zh-TW" sz="1800">
                <a:solidFill>
                  <a:schemeClr val="dk2"/>
                </a:solidFill>
              </a:rPr>
              <a:t>2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4490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Z is dicerect -&gt; only 1 or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SNR: signal-to-noise ratio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p: Number of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Results are averaged over 500 Monte Carlo replications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474" y="310936"/>
            <a:ext cx="4341525" cy="431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