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84" r:id="rId5"/>
    <p:sldId id="268" r:id="rId6"/>
    <p:sldId id="282" r:id="rId7"/>
    <p:sldId id="276" r:id="rId8"/>
    <p:sldId id="277" r:id="rId9"/>
    <p:sldId id="271" r:id="rId10"/>
    <p:sldId id="270" r:id="rId11"/>
    <p:sldId id="273" r:id="rId12"/>
    <p:sldId id="279" r:id="rId13"/>
    <p:sldId id="281" r:id="rId14"/>
    <p:sldId id="266" r:id="rId15"/>
    <p:sldId id="267" r:id="rId16"/>
    <p:sldId id="278" r:id="rId17"/>
    <p:sldId id="274" r:id="rId18"/>
    <p:sldId id="283" r:id="rId19"/>
    <p:sldId id="269" r:id="rId20"/>
    <p:sldId id="272" r:id="rId21"/>
    <p:sldId id="28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61D6-A8AE-4F49-9640-829E5493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B2858E-A5C8-45B8-8C3D-66B96C33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664CC-31E0-4E13-95A4-2F4DA52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FDFF-5225-49A0-B563-9900B36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AC5BA-E90D-48F2-9D86-0915E0CA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1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B5F7C-7C94-48AD-BA7D-F825113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D8BDF5-DF47-47F2-9F65-989E04558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A2B68-56C2-4E4F-BAC9-E8871FA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CEB459-95BA-404D-9DAA-8430B62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5FB57-60F0-4C4D-8674-C50DAB3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28DD6C-42D3-4FF4-953B-38644170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4E51E-322C-420A-A6E5-49F28FD4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36347-6714-46FB-9A5B-B802314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8E208-C535-4A23-9D0F-B3BB3BE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B4977-5FB8-490F-8040-1C22B3EF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E1BB-AD61-4977-8B5E-F6E8326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E4941-7EBE-4790-BED1-47D0CB24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A27C-9148-4659-9047-0BD02049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763DF-37A3-4049-B7C6-9899D24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50EA6-78E1-4E4F-A285-E0173BC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3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E38BE-1DA3-4143-AD59-51CBAA0A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C4A49-573F-47EE-93AE-9CF463A8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6B706-489F-493E-8496-E100201E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A48AB-608C-48F2-B386-957DE912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41947-A04A-4591-B1EF-9DCDFCBA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AFF7-80CE-47DE-9339-8143A9B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D2A63-1012-4C6F-A795-599406EA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113FC-4690-4081-83CA-8C6A41C5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84783C-D0A7-45D9-841B-91E2CFD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E5734-F20D-4B50-996D-C56621F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68948-01B2-466E-9420-B3BA6798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412F7-78DA-4B57-87D7-88CC666B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F893A6-5A63-4EFB-9A1E-36B254FC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FD106-F233-42A1-B5D0-3A157D3B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EF66B8-D95B-41FD-87DA-B5C50C2B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187FFF-E64D-4788-8ED6-C84A744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1E6FB2-DBA3-42C9-92E2-89556B8F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DE632E-2E20-42DE-9ADC-FA9BBE9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65E680-346E-4A97-AA2B-928D109C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7683-1D61-4170-92F1-3FA69F9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2819F7-F3D1-4F6F-9407-25C29E7A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BD1F83-6B49-4D5E-8433-26885C05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693A5-40FC-4CF2-B023-1C009BD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5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35216C-B1D1-4B86-B246-B10E365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0ACB6-3920-4821-8CD5-75A5ABB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DE3667-E10C-4FDA-9483-A0B4FA95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AD53B-8E57-49B9-A24B-6E5AADF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F5140-1524-4FD5-85CA-EB6A0BC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253E4E-0BDE-433B-A59C-1A2273F3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740BF-51FC-4491-B2B3-F39EA9B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46773-67E5-4E15-96EB-FF5A536A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2156F-D8EB-4577-8C00-BFA9D0D9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7CFB8-ED44-4258-82B2-5F6F25B4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74C7C0-F05F-4D7B-AB94-7FD888B94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85482-5141-412A-A833-270586D3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8BA01-2451-4680-AAB9-A64C0828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C4DFDC-B0AE-4FDF-A8D8-0CAF5AA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04493-0230-479A-9E75-1507C16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828D29-E25B-4310-A304-A0FE758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4E5E9-694C-4264-A2C2-C2640892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2829E-4E45-460A-9608-BFEA29D6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0242-4FB5-4D9B-84E8-3BAE1CD13FC2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849D0-1B1A-47CA-8AD1-BA7FBC85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103C1-4884-4D1A-8C4C-71C4A2654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6531-1D7C-49B7-BA37-3E78C9BD7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0C981-84D5-447A-BCB5-9C0FB7F9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AB020-3EFF-43F7-8278-1919B53D0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538"/>
            <a:ext cx="9144000" cy="1655762"/>
          </a:xfrm>
        </p:spPr>
        <p:txBody>
          <a:bodyPr>
            <a:normAutofit/>
          </a:bodyPr>
          <a:lstStyle/>
          <a:p>
            <a:r>
              <a:rPr lang="de-DE" sz="4400" dirty="0"/>
              <a:t>Random Graph </a:t>
            </a:r>
            <a:r>
              <a:rPr lang="de-DE" sz="4400" dirty="0" err="1"/>
              <a:t>coloring</a:t>
            </a:r>
            <a:r>
              <a:rPr lang="de-DE" sz="4400" dirty="0"/>
              <a:t> Evaluation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E1B302-CBF7-4A87-B6F9-C18EBE16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1" y="1645113"/>
            <a:ext cx="8070937" cy="27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135F9A8-FB74-40A4-8FF4-A50376271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2043906"/>
            <a:ext cx="5838825" cy="391477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D0C34E5-1D7A-4075-BC98-9CAA1955B2B4}"/>
              </a:ext>
            </a:extLst>
          </p:cNvPr>
          <p:cNvSpPr txBox="1"/>
          <p:nvPr/>
        </p:nvSpPr>
        <p:spPr>
          <a:xfrm>
            <a:off x="3098800" y="28252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B89B6B-DB32-4C00-9004-FDC212A3E39F}"/>
              </a:ext>
            </a:extLst>
          </p:cNvPr>
          <p:cNvSpPr txBox="1"/>
          <p:nvPr/>
        </p:nvSpPr>
        <p:spPr>
          <a:xfrm>
            <a:off x="5461000" y="37719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Einstellungen zum </a:t>
            </a:r>
          </a:p>
          <a:p>
            <a:r>
              <a:rPr lang="de-DE" dirty="0"/>
              <a:t>Algorithmus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19BC0F-98F3-4F2B-8C58-8E4C7B9E610D}"/>
              </a:ext>
            </a:extLst>
          </p:cNvPr>
          <p:cNvSpPr txBox="1"/>
          <p:nvPr/>
        </p:nvSpPr>
        <p:spPr>
          <a:xfrm>
            <a:off x="4267200" y="48191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Heuristik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5565A2C-81C0-40BC-98D3-35F7E1EF13D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959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4E44822-EA58-44DE-B474-E68FA3B405EE}"/>
              </a:ext>
            </a:extLst>
          </p:cNvPr>
          <p:cNvCxnSpPr/>
          <p:nvPr/>
        </p:nvCxnSpPr>
        <p:spPr>
          <a:xfrm>
            <a:off x="2025471" y="29464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8D0A63A-8C53-4057-B3F2-424CA3DF0B66}"/>
              </a:ext>
            </a:extLst>
          </p:cNvPr>
          <p:cNvCxnSpPr/>
          <p:nvPr/>
        </p:nvCxnSpPr>
        <p:spPr>
          <a:xfrm>
            <a:off x="2025471" y="2235200"/>
            <a:ext cx="169562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9F1AD37-35EE-42EE-BC72-4BE49EDFC35E}"/>
              </a:ext>
            </a:extLst>
          </p:cNvPr>
          <p:cNvCxnSpPr/>
          <p:nvPr/>
        </p:nvCxnSpPr>
        <p:spPr>
          <a:xfrm flipV="1">
            <a:off x="3721100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C64C7A9-DDE9-463B-B81B-DFFA09C8DF41}"/>
              </a:ext>
            </a:extLst>
          </p:cNvPr>
          <p:cNvCxnSpPr/>
          <p:nvPr/>
        </p:nvCxnSpPr>
        <p:spPr>
          <a:xfrm flipV="1">
            <a:off x="2025471" y="2235200"/>
            <a:ext cx="0" cy="711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1A29D1F-221E-4B63-924F-7F1780C0ACBE}"/>
              </a:ext>
            </a:extLst>
          </p:cNvPr>
          <p:cNvSpPr/>
          <p:nvPr/>
        </p:nvSpPr>
        <p:spPr>
          <a:xfrm>
            <a:off x="1504770" y="28956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BD8C5768-E361-4B8A-86BD-DD6C3A7F6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262F2842-1AE9-4649-BC85-3E02564EC8F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281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7524571" y="24638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9250EE-281E-48EA-9F71-46EFC56D0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58" y="2793992"/>
            <a:ext cx="1800225" cy="1333500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5C21C65-B803-48A1-A9E8-5319061F9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DC492405-6386-4369-BEA7-2581AAB9BF7E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92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26EE4A-B679-40C2-AC13-B0DCB2415919}"/>
              </a:ext>
            </a:extLst>
          </p:cNvPr>
          <p:cNvSpPr txBox="1"/>
          <p:nvPr/>
        </p:nvSpPr>
        <p:spPr>
          <a:xfrm>
            <a:off x="4064000" y="41216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Anklicken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6F21799-C761-4996-AAA4-621C7AD034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C7781C6-9A56-4BE7-95BD-41C2981EE49D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9749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91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08E23245-99F5-46C6-BA9F-80A7713986D8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0AABD9-AE7A-493C-BD1D-B1349E586168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CBBE5E-7004-4467-887F-5DC4A6C8C35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C8A47F-E3EC-4AF4-A38A-04E986FF1A1F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5D07BF-66B7-4814-BE1A-0F2FE334ED7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0F31BE-BCD7-4AA3-8F68-15A687F923A2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540A3B-32DE-4DF0-95B2-B90E4508F1FD}"/>
              </a:ext>
            </a:extLst>
          </p:cNvPr>
          <p:cNvCxnSpPr>
            <a:stCxn id="13" idx="5"/>
            <a:endCxn id="11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C7256A4-B102-4F17-8497-1E8A67725DDC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67D1026-3A5D-460B-B8A3-EC2D9F35704C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44176D5-96C5-437A-A23E-549853784157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89D786-C159-4E5C-9D28-0BAF6E2453BB}"/>
              </a:ext>
            </a:extLst>
          </p:cNvPr>
          <p:cNvCxnSpPr>
            <a:stCxn id="13" idx="5"/>
            <a:endCxn id="12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F133C2F-4185-4171-9033-F327EF707CC5}"/>
              </a:ext>
            </a:extLst>
          </p:cNvPr>
          <p:cNvSpPr txBox="1"/>
          <p:nvPr/>
        </p:nvSpPr>
        <p:spPr>
          <a:xfrm>
            <a:off x="2565400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019999-F6A9-4AFD-98F8-FBF510C60CFA}"/>
              </a:ext>
            </a:extLst>
          </p:cNvPr>
          <p:cNvSpPr txBox="1"/>
          <p:nvPr/>
        </p:nvSpPr>
        <p:spPr>
          <a:xfrm>
            <a:off x="2592076" y="295775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0F6960-5897-45F3-927C-0377DE9A43FB}"/>
              </a:ext>
            </a:extLst>
          </p:cNvPr>
          <p:cNvSpPr txBox="1"/>
          <p:nvPr/>
        </p:nvSpPr>
        <p:spPr>
          <a:xfrm>
            <a:off x="2593352" y="36349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6532329-76B6-4531-83E7-53A8081E712B}"/>
              </a:ext>
            </a:extLst>
          </p:cNvPr>
          <p:cNvCxnSpPr/>
          <p:nvPr/>
        </p:nvCxnSpPr>
        <p:spPr>
          <a:xfrm>
            <a:off x="3076780" y="2463800"/>
            <a:ext cx="4784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1E70528-28CC-4F66-8677-2147DDC99404}"/>
              </a:ext>
            </a:extLst>
          </p:cNvPr>
          <p:cNvSpPr txBox="1"/>
          <p:nvPr/>
        </p:nvSpPr>
        <p:spPr>
          <a:xfrm>
            <a:off x="5200012" y="2463800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9F53506-5C16-4C3B-8B97-6472275017EB}"/>
              </a:ext>
            </a:extLst>
          </p:cNvPr>
          <p:cNvSpPr txBox="1"/>
          <p:nvPr/>
        </p:nvSpPr>
        <p:spPr>
          <a:xfrm>
            <a:off x="7680948" y="3784243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23BC00A3-827C-47A1-83DF-CFB14859C3D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8386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329253"/>
            <a:ext cx="5181600" cy="3648644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ABF5B9DD-C6A4-4B85-9F25-B1B46A48935F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A333FD0-B323-4B46-889D-8DE025419F3F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C3D4E4A-9AED-4E29-90CF-7BE7166B7CDC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8783CD-43AE-470E-925D-3EDC97BBD3E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88D01BD-E694-44DA-B94F-34D882A788BC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3631EE6-86DA-4B6C-9D6C-ADE673346DFE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55A9572-C79F-401F-8D7E-379D1F5F001A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EE97FF-6960-4FDF-A64F-084B699768DB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36D80C6-4F77-49B8-92E7-36061807C5C2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8A6F07D-EAAA-40F2-B856-C0639CDFB06B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2E5487B-1D4F-4D41-A2F4-71C4D5E7746C}"/>
              </a:ext>
            </a:extLst>
          </p:cNvPr>
          <p:cNvCxnSpPr>
            <a:stCxn id="15" idx="5"/>
            <a:endCxn id="14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5999910-65C0-4105-8224-99669A7E4347}"/>
              </a:ext>
            </a:extLst>
          </p:cNvPr>
          <p:cNvCxnSpPr>
            <a:stCxn id="15" idx="5"/>
            <a:endCxn id="12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87BA9F4-6A37-4A1E-ABAC-6554935B6FA3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8F966217-8D63-4C69-8478-B0C8A37F8765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DED067E-655B-4A85-A97A-9C416A48E76F}"/>
              </a:ext>
            </a:extLst>
          </p:cNvPr>
          <p:cNvCxnSpPr>
            <a:stCxn id="11" idx="5"/>
            <a:endCxn id="32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FA8D3CD-3AA7-461A-AB16-9FD2CF1B2734}"/>
              </a:ext>
            </a:extLst>
          </p:cNvPr>
          <p:cNvCxnSpPr>
            <a:stCxn id="12" idx="6"/>
            <a:endCxn id="32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5">
            <a:extLst>
              <a:ext uri="{FF2B5EF4-FFF2-40B4-BE49-F238E27FC236}">
                <a16:creationId xmlns:a16="http://schemas.microsoft.com/office/drawing/2014/main" id="{3D8FD9E6-1964-44DE-8749-81C8251A724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80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E48C1A-9A02-4975-893D-432CF8D0B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55" y="1825625"/>
            <a:ext cx="6484217" cy="4351338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EF0CC89-031F-453D-A854-96847D8B0E5E}"/>
              </a:ext>
            </a:extLst>
          </p:cNvPr>
          <p:cNvSpPr/>
          <p:nvPr/>
        </p:nvSpPr>
        <p:spPr>
          <a:xfrm>
            <a:off x="4394200" y="3060700"/>
            <a:ext cx="1854200" cy="193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27BAED2-A27A-4ECC-8E33-BE4BF65A3DBA}"/>
              </a:ext>
            </a:extLst>
          </p:cNvPr>
          <p:cNvSpPr/>
          <p:nvPr/>
        </p:nvSpPr>
        <p:spPr>
          <a:xfrm>
            <a:off x="5232400" y="29577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0503A0C-9B4D-44F5-9D00-8580F13D6D29}"/>
              </a:ext>
            </a:extLst>
          </p:cNvPr>
          <p:cNvSpPr/>
          <p:nvPr/>
        </p:nvSpPr>
        <p:spPr>
          <a:xfrm>
            <a:off x="4648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90EDD24-14C1-494A-B724-36FB93CF7348}"/>
              </a:ext>
            </a:extLst>
          </p:cNvPr>
          <p:cNvSpPr/>
          <p:nvPr/>
        </p:nvSpPr>
        <p:spPr>
          <a:xfrm>
            <a:off x="5791200" y="46722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1A44AFD-A8D2-452D-A2C0-8BC03193A0CE}"/>
              </a:ext>
            </a:extLst>
          </p:cNvPr>
          <p:cNvSpPr/>
          <p:nvPr/>
        </p:nvSpPr>
        <p:spPr>
          <a:xfrm>
            <a:off x="6007100" y="342900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C893A08-4607-4A98-9623-DB6C13E52A6C}"/>
              </a:ext>
            </a:extLst>
          </p:cNvPr>
          <p:cNvSpPr/>
          <p:nvPr/>
        </p:nvSpPr>
        <p:spPr>
          <a:xfrm>
            <a:off x="4470400" y="3433325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E27BC4E-5A73-4763-B2C7-9430C641F64E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4622162" y="3609072"/>
            <a:ext cx="1195076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8566889-DA02-42C7-8085-9E103D1050D8}"/>
              </a:ext>
            </a:extLst>
          </p:cNvPr>
          <p:cNvCxnSpPr>
            <a:stCxn id="29" idx="7"/>
            <a:endCxn id="31" idx="3"/>
          </p:cNvCxnSpPr>
          <p:nvPr/>
        </p:nvCxnSpPr>
        <p:spPr>
          <a:xfrm flipV="1">
            <a:off x="4799962" y="3604747"/>
            <a:ext cx="1233176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1C30945-4C1A-41BD-AADD-AFC0B8443233}"/>
              </a:ext>
            </a:extLst>
          </p:cNvPr>
          <p:cNvCxnSpPr>
            <a:stCxn id="28" idx="5"/>
            <a:endCxn id="30" idx="1"/>
          </p:cNvCxnSpPr>
          <p:nvPr/>
        </p:nvCxnSpPr>
        <p:spPr>
          <a:xfrm>
            <a:off x="5384162" y="3133497"/>
            <a:ext cx="4330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593945-3A58-43D2-85DA-D6895014FFDF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4799962" y="3133497"/>
            <a:ext cx="458476" cy="156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91F32B-B45B-4CF6-9323-1C0B7DA59BF9}"/>
              </a:ext>
            </a:extLst>
          </p:cNvPr>
          <p:cNvCxnSpPr>
            <a:stCxn id="32" idx="5"/>
            <a:endCxn id="31" idx="3"/>
          </p:cNvCxnSpPr>
          <p:nvPr/>
        </p:nvCxnSpPr>
        <p:spPr>
          <a:xfrm flipV="1">
            <a:off x="4622162" y="3604747"/>
            <a:ext cx="1410976" cy="4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ED09910-D2EB-45B8-8458-29FD8F1B3DAE}"/>
              </a:ext>
            </a:extLst>
          </p:cNvPr>
          <p:cNvCxnSpPr>
            <a:stCxn id="32" idx="5"/>
            <a:endCxn id="29" idx="7"/>
          </p:cNvCxnSpPr>
          <p:nvPr/>
        </p:nvCxnSpPr>
        <p:spPr>
          <a:xfrm>
            <a:off x="4622162" y="3609072"/>
            <a:ext cx="177800" cy="109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411A345-2CB9-41D0-9A49-BC43D9BF0C14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 flipH="1">
            <a:off x="5817238" y="3604747"/>
            <a:ext cx="215900" cy="10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DD286CD-8542-4298-BE15-021ED743957F}"/>
              </a:ext>
            </a:extLst>
          </p:cNvPr>
          <p:cNvSpPr/>
          <p:nvPr/>
        </p:nvSpPr>
        <p:spPr>
          <a:xfrm>
            <a:off x="6146481" y="4210050"/>
            <a:ext cx="177800" cy="205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96DB4A6-E6DD-42D2-864D-4EA13938669B}"/>
              </a:ext>
            </a:extLst>
          </p:cNvPr>
          <p:cNvCxnSpPr>
            <a:stCxn id="28" idx="5"/>
            <a:endCxn id="40" idx="1"/>
          </p:cNvCxnSpPr>
          <p:nvPr/>
        </p:nvCxnSpPr>
        <p:spPr>
          <a:xfrm>
            <a:off x="5384162" y="3133497"/>
            <a:ext cx="788357" cy="110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A20CDC7-077B-409C-919C-D255984B708A}"/>
              </a:ext>
            </a:extLst>
          </p:cNvPr>
          <p:cNvCxnSpPr>
            <a:stCxn id="29" idx="6"/>
            <a:endCxn id="40" idx="1"/>
          </p:cNvCxnSpPr>
          <p:nvPr/>
        </p:nvCxnSpPr>
        <p:spPr>
          <a:xfrm flipV="1">
            <a:off x="4826000" y="4240203"/>
            <a:ext cx="1346519" cy="534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5">
            <a:extLst>
              <a:ext uri="{FF2B5EF4-FFF2-40B4-BE49-F238E27FC236}">
                <a16:creationId xmlns:a16="http://schemas.microsoft.com/office/drawing/2014/main" id="{B6D27A69-A5A3-4153-925C-A2EBF51CCE05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4934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0" y="1825625"/>
            <a:ext cx="6464657" cy="4351338"/>
          </a:xfr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14A25B6E-F64A-4433-9276-D547064FA405}"/>
              </a:ext>
            </a:extLst>
          </p:cNvPr>
          <p:cNvSpPr/>
          <p:nvPr/>
        </p:nvSpPr>
        <p:spPr>
          <a:xfrm>
            <a:off x="3886200" y="3873500"/>
            <a:ext cx="4406900" cy="9779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1738834-303C-4726-8686-0BB8FD788726}"/>
              </a:ext>
            </a:extLst>
          </p:cNvPr>
          <p:cNvSpPr/>
          <p:nvPr/>
        </p:nvSpPr>
        <p:spPr>
          <a:xfrm>
            <a:off x="4673600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3947E0F-B9D9-4AFF-9829-23A0107F06D8}"/>
              </a:ext>
            </a:extLst>
          </p:cNvPr>
          <p:cNvSpPr/>
          <p:nvPr/>
        </p:nvSpPr>
        <p:spPr>
          <a:xfrm>
            <a:off x="4965700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D1FCAA-6956-4CB9-9F34-1BE6BBCD0258}"/>
              </a:ext>
            </a:extLst>
          </p:cNvPr>
          <p:cNvSpPr/>
          <p:nvPr/>
        </p:nvSpPr>
        <p:spPr>
          <a:xfrm>
            <a:off x="4673600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9DE0EEE-7988-483D-887C-D994982C4AA1}"/>
              </a:ext>
            </a:extLst>
          </p:cNvPr>
          <p:cNvSpPr/>
          <p:nvPr/>
        </p:nvSpPr>
        <p:spPr>
          <a:xfrm>
            <a:off x="5238749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E24E1F-C487-4996-A678-BA6855AF8F41}"/>
              </a:ext>
            </a:extLst>
          </p:cNvPr>
          <p:cNvSpPr/>
          <p:nvPr/>
        </p:nvSpPr>
        <p:spPr>
          <a:xfrm>
            <a:off x="467360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FCA59B8-9021-43E6-8B91-45C0437FF070}"/>
              </a:ext>
            </a:extLst>
          </p:cNvPr>
          <p:cNvSpPr/>
          <p:nvPr/>
        </p:nvSpPr>
        <p:spPr>
          <a:xfrm>
            <a:off x="5213348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6955C41-43D4-41B1-B90F-7F55CA7905C3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836202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2F43C98-42CD-4526-96DE-E5A528FF2700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4836202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91CD86-BD19-4F55-8C19-66E200F41950}"/>
              </a:ext>
            </a:extLst>
          </p:cNvPr>
          <p:cNvCxnSpPr>
            <a:stCxn id="25" idx="5"/>
            <a:endCxn id="26" idx="3"/>
          </p:cNvCxnSpPr>
          <p:nvPr/>
        </p:nvCxnSpPr>
        <p:spPr>
          <a:xfrm>
            <a:off x="4836202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235B5D6-D8E5-4D78-B446-F210135C484E}"/>
              </a:ext>
            </a:extLst>
          </p:cNvPr>
          <p:cNvCxnSpPr>
            <a:stCxn id="27" idx="7"/>
          </p:cNvCxnSpPr>
          <p:nvPr/>
        </p:nvCxnSpPr>
        <p:spPr>
          <a:xfrm flipV="1">
            <a:off x="4836202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A60AB07-075C-4ED9-8B0E-640B5A286BDC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060950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566CE9E-C4B1-4F3E-9D23-251497BCC87B}"/>
              </a:ext>
            </a:extLst>
          </p:cNvPr>
          <p:cNvSpPr/>
          <p:nvPr/>
        </p:nvSpPr>
        <p:spPr>
          <a:xfrm>
            <a:off x="6958532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74AE7B-BB0D-4F88-B951-6765E3EF22AF}"/>
              </a:ext>
            </a:extLst>
          </p:cNvPr>
          <p:cNvSpPr/>
          <p:nvPr/>
        </p:nvSpPr>
        <p:spPr>
          <a:xfrm>
            <a:off x="7250632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8186CAD-F4EE-4E9A-9522-27E3B1D6EA00}"/>
              </a:ext>
            </a:extLst>
          </p:cNvPr>
          <p:cNvSpPr/>
          <p:nvPr/>
        </p:nvSpPr>
        <p:spPr>
          <a:xfrm>
            <a:off x="6958532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12C83EF-2BF4-475F-82B9-4542299CD0BA}"/>
              </a:ext>
            </a:extLst>
          </p:cNvPr>
          <p:cNvSpPr/>
          <p:nvPr/>
        </p:nvSpPr>
        <p:spPr>
          <a:xfrm>
            <a:off x="7523681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17147F2-74C1-4D64-A86E-FAA54180049E}"/>
              </a:ext>
            </a:extLst>
          </p:cNvPr>
          <p:cNvSpPr/>
          <p:nvPr/>
        </p:nvSpPr>
        <p:spPr>
          <a:xfrm>
            <a:off x="6958532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C0DCA2E-D47A-4843-8005-E1271254ECA7}"/>
              </a:ext>
            </a:extLst>
          </p:cNvPr>
          <p:cNvSpPr/>
          <p:nvPr/>
        </p:nvSpPr>
        <p:spPr>
          <a:xfrm>
            <a:off x="749828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A12A7E-F6B1-4CD9-BF94-6F9CA1BD3034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121134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129AA0E-0AA5-41C2-BFA8-D7D171A5EEEB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7121134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16665-26F0-49B5-A8F5-329B884B1AB3}"/>
              </a:ext>
            </a:extLst>
          </p:cNvPr>
          <p:cNvCxnSpPr>
            <a:stCxn id="44" idx="5"/>
            <a:endCxn id="45" idx="3"/>
          </p:cNvCxnSpPr>
          <p:nvPr/>
        </p:nvCxnSpPr>
        <p:spPr>
          <a:xfrm>
            <a:off x="7121134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218DCF8-2047-4751-B154-3B70F9B59711}"/>
              </a:ext>
            </a:extLst>
          </p:cNvPr>
          <p:cNvCxnSpPr>
            <a:stCxn id="46" idx="7"/>
          </p:cNvCxnSpPr>
          <p:nvPr/>
        </p:nvCxnSpPr>
        <p:spPr>
          <a:xfrm flipV="1">
            <a:off x="7121134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7AF2311-6DCA-48F1-A89C-5D2AED41AC5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7345882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A8C5A9-399C-4B7F-BCD9-8FE6D3B20B34}"/>
              </a:ext>
            </a:extLst>
          </p:cNvPr>
          <p:cNvCxnSpPr>
            <a:stCxn id="44" idx="5"/>
            <a:endCxn id="46" idx="7"/>
          </p:cNvCxnSpPr>
          <p:nvPr/>
        </p:nvCxnSpPr>
        <p:spPr>
          <a:xfrm>
            <a:off x="7121134" y="4196416"/>
            <a:ext cx="0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26AC3D-17F6-4C7D-94E6-8B0F9EBDAF89}"/>
              </a:ext>
            </a:extLst>
          </p:cNvPr>
          <p:cNvSpPr/>
          <p:nvPr/>
        </p:nvSpPr>
        <p:spPr>
          <a:xfrm>
            <a:off x="7641157" y="4280297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F5B925-9576-4C39-AB02-750E2A9D733C}"/>
              </a:ext>
            </a:extLst>
          </p:cNvPr>
          <p:cNvCxnSpPr>
            <a:stCxn id="46" idx="7"/>
            <a:endCxn id="57" idx="2"/>
          </p:cNvCxnSpPr>
          <p:nvPr/>
        </p:nvCxnSpPr>
        <p:spPr>
          <a:xfrm flipV="1">
            <a:off x="7121134" y="4394597"/>
            <a:ext cx="520023" cy="17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0DDFC9-44AF-4723-9C3D-E347B2DEF0CB}"/>
              </a:ext>
            </a:extLst>
          </p:cNvPr>
          <p:cNvCxnSpPr>
            <a:cxnSpLocks/>
            <a:stCxn id="57" idx="2"/>
            <a:endCxn id="43" idx="4"/>
          </p:cNvCxnSpPr>
          <p:nvPr/>
        </p:nvCxnSpPr>
        <p:spPr>
          <a:xfrm flipH="1" flipV="1">
            <a:off x="7345882" y="4102100"/>
            <a:ext cx="295275" cy="29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EEB410-A52D-44E4-BB05-ECC17555D397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H="1">
            <a:off x="7526178" y="4196416"/>
            <a:ext cx="25401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EBF3E78-2176-44E5-A840-1DD8E48EDEAA}"/>
              </a:ext>
            </a:extLst>
          </p:cNvPr>
          <p:cNvCxnSpPr/>
          <p:nvPr/>
        </p:nvCxnSpPr>
        <p:spPr>
          <a:xfrm>
            <a:off x="6121400" y="3873500"/>
            <a:ext cx="0" cy="97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nhaltsplatzhalter 5">
            <a:extLst>
              <a:ext uri="{FF2B5EF4-FFF2-40B4-BE49-F238E27FC236}">
                <a16:creationId xmlns:a16="http://schemas.microsoft.com/office/drawing/2014/main" id="{251F3596-DDAA-4C66-A918-4535C52123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8286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0" y="1825625"/>
            <a:ext cx="6464657" cy="4351338"/>
          </a:xfr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14A25B6E-F64A-4433-9276-D547064FA405}"/>
              </a:ext>
            </a:extLst>
          </p:cNvPr>
          <p:cNvSpPr/>
          <p:nvPr/>
        </p:nvSpPr>
        <p:spPr>
          <a:xfrm>
            <a:off x="3886200" y="3873500"/>
            <a:ext cx="4406900" cy="9779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91738834-303C-4726-8686-0BB8FD788726}"/>
              </a:ext>
            </a:extLst>
          </p:cNvPr>
          <p:cNvSpPr/>
          <p:nvPr/>
        </p:nvSpPr>
        <p:spPr>
          <a:xfrm>
            <a:off x="4673600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3947E0F-B9D9-4AFF-9829-23A0107F06D8}"/>
              </a:ext>
            </a:extLst>
          </p:cNvPr>
          <p:cNvSpPr/>
          <p:nvPr/>
        </p:nvSpPr>
        <p:spPr>
          <a:xfrm>
            <a:off x="4965700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5D1FCAA-6956-4CB9-9F34-1BE6BBCD0258}"/>
              </a:ext>
            </a:extLst>
          </p:cNvPr>
          <p:cNvSpPr/>
          <p:nvPr/>
        </p:nvSpPr>
        <p:spPr>
          <a:xfrm>
            <a:off x="4673600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9DE0EEE-7988-483D-887C-D994982C4AA1}"/>
              </a:ext>
            </a:extLst>
          </p:cNvPr>
          <p:cNvSpPr/>
          <p:nvPr/>
        </p:nvSpPr>
        <p:spPr>
          <a:xfrm>
            <a:off x="5238749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E24E1F-C487-4996-A678-BA6855AF8F41}"/>
              </a:ext>
            </a:extLst>
          </p:cNvPr>
          <p:cNvSpPr/>
          <p:nvPr/>
        </p:nvSpPr>
        <p:spPr>
          <a:xfrm>
            <a:off x="467360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FCA59B8-9021-43E6-8B91-45C0437FF070}"/>
              </a:ext>
            </a:extLst>
          </p:cNvPr>
          <p:cNvSpPr/>
          <p:nvPr/>
        </p:nvSpPr>
        <p:spPr>
          <a:xfrm>
            <a:off x="5213348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6955C41-43D4-41B1-B90F-7F55CA7905C3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836202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2F43C98-42CD-4526-96DE-E5A528FF2700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4836202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91CD86-BD19-4F55-8C19-66E200F41950}"/>
              </a:ext>
            </a:extLst>
          </p:cNvPr>
          <p:cNvCxnSpPr>
            <a:stCxn id="25" idx="5"/>
            <a:endCxn id="26" idx="3"/>
          </p:cNvCxnSpPr>
          <p:nvPr/>
        </p:nvCxnSpPr>
        <p:spPr>
          <a:xfrm>
            <a:off x="4836202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235B5D6-D8E5-4D78-B446-F210135C484E}"/>
              </a:ext>
            </a:extLst>
          </p:cNvPr>
          <p:cNvCxnSpPr>
            <a:stCxn id="27" idx="7"/>
          </p:cNvCxnSpPr>
          <p:nvPr/>
        </p:nvCxnSpPr>
        <p:spPr>
          <a:xfrm flipV="1">
            <a:off x="4836202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A60AB07-075C-4ED9-8B0E-640B5A286BDC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5060950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7566CE9E-C4B1-4F3E-9D23-251497BCC87B}"/>
              </a:ext>
            </a:extLst>
          </p:cNvPr>
          <p:cNvSpPr/>
          <p:nvPr/>
        </p:nvSpPr>
        <p:spPr>
          <a:xfrm>
            <a:off x="6958532" y="3987800"/>
            <a:ext cx="774700" cy="774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74AE7B-BB0D-4F88-B951-6765E3EF22AF}"/>
              </a:ext>
            </a:extLst>
          </p:cNvPr>
          <p:cNvSpPr/>
          <p:nvPr/>
        </p:nvSpPr>
        <p:spPr>
          <a:xfrm>
            <a:off x="7250632" y="38735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8186CAD-F4EE-4E9A-9522-27E3B1D6EA00}"/>
              </a:ext>
            </a:extLst>
          </p:cNvPr>
          <p:cNvSpPr/>
          <p:nvPr/>
        </p:nvSpPr>
        <p:spPr>
          <a:xfrm>
            <a:off x="6958532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12C83EF-2BF4-475F-82B9-4542299CD0BA}"/>
              </a:ext>
            </a:extLst>
          </p:cNvPr>
          <p:cNvSpPr/>
          <p:nvPr/>
        </p:nvSpPr>
        <p:spPr>
          <a:xfrm>
            <a:off x="7523681" y="4001294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17147F2-74C1-4D64-A86E-FAA54180049E}"/>
              </a:ext>
            </a:extLst>
          </p:cNvPr>
          <p:cNvSpPr/>
          <p:nvPr/>
        </p:nvSpPr>
        <p:spPr>
          <a:xfrm>
            <a:off x="6958532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C0DCA2E-D47A-4843-8005-E1271254ECA7}"/>
              </a:ext>
            </a:extLst>
          </p:cNvPr>
          <p:cNvSpPr/>
          <p:nvPr/>
        </p:nvSpPr>
        <p:spPr>
          <a:xfrm>
            <a:off x="7498280" y="4533900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A12A7E-F6B1-4CD9-BF94-6F9CA1BD3034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121134" y="4196416"/>
            <a:ext cx="405044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129AA0E-0AA5-41C2-BFA8-D7D171A5EEEB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7121134" y="4196416"/>
            <a:ext cx="430445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16665-26F0-49B5-A8F5-329B884B1AB3}"/>
              </a:ext>
            </a:extLst>
          </p:cNvPr>
          <p:cNvCxnSpPr>
            <a:stCxn id="44" idx="5"/>
            <a:endCxn id="45" idx="3"/>
          </p:cNvCxnSpPr>
          <p:nvPr/>
        </p:nvCxnSpPr>
        <p:spPr>
          <a:xfrm>
            <a:off x="7121134" y="4196416"/>
            <a:ext cx="43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218DCF8-2047-4751-B154-3B70F9B59711}"/>
              </a:ext>
            </a:extLst>
          </p:cNvPr>
          <p:cNvCxnSpPr>
            <a:stCxn id="46" idx="7"/>
          </p:cNvCxnSpPr>
          <p:nvPr/>
        </p:nvCxnSpPr>
        <p:spPr>
          <a:xfrm flipV="1">
            <a:off x="7121134" y="4115594"/>
            <a:ext cx="215222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7AF2311-6DCA-48F1-A89C-5D2AED41AC5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7345882" y="4115594"/>
            <a:ext cx="180296" cy="45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A8C5A9-399C-4B7F-BCD9-8FE6D3B20B34}"/>
              </a:ext>
            </a:extLst>
          </p:cNvPr>
          <p:cNvCxnSpPr>
            <a:stCxn id="44" idx="5"/>
            <a:endCxn id="46" idx="7"/>
          </p:cNvCxnSpPr>
          <p:nvPr/>
        </p:nvCxnSpPr>
        <p:spPr>
          <a:xfrm>
            <a:off x="7121134" y="4196416"/>
            <a:ext cx="0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26AC3D-17F6-4C7D-94E6-8B0F9EBDAF89}"/>
              </a:ext>
            </a:extLst>
          </p:cNvPr>
          <p:cNvSpPr/>
          <p:nvPr/>
        </p:nvSpPr>
        <p:spPr>
          <a:xfrm>
            <a:off x="7641157" y="4280297"/>
            <a:ext cx="1905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F5B925-9576-4C39-AB02-750E2A9D733C}"/>
              </a:ext>
            </a:extLst>
          </p:cNvPr>
          <p:cNvCxnSpPr>
            <a:stCxn id="46" idx="7"/>
            <a:endCxn id="57" idx="2"/>
          </p:cNvCxnSpPr>
          <p:nvPr/>
        </p:nvCxnSpPr>
        <p:spPr>
          <a:xfrm flipV="1">
            <a:off x="7121134" y="4394597"/>
            <a:ext cx="520023" cy="17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0DDFC9-44AF-4723-9C3D-E347B2DEF0CB}"/>
              </a:ext>
            </a:extLst>
          </p:cNvPr>
          <p:cNvCxnSpPr>
            <a:cxnSpLocks/>
            <a:stCxn id="57" idx="2"/>
            <a:endCxn id="43" idx="4"/>
          </p:cNvCxnSpPr>
          <p:nvPr/>
        </p:nvCxnSpPr>
        <p:spPr>
          <a:xfrm flipH="1" flipV="1">
            <a:off x="7345882" y="4102100"/>
            <a:ext cx="295275" cy="29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EEB410-A52D-44E4-BB05-ECC17555D397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H="1">
            <a:off x="7526178" y="4196416"/>
            <a:ext cx="25401" cy="37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EBF3E78-2176-44E5-A840-1DD8E48EDEAA}"/>
              </a:ext>
            </a:extLst>
          </p:cNvPr>
          <p:cNvCxnSpPr/>
          <p:nvPr/>
        </p:nvCxnSpPr>
        <p:spPr>
          <a:xfrm>
            <a:off x="6121400" y="3873500"/>
            <a:ext cx="0" cy="97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7539DA9-2F7D-47C8-90AC-BC5680B8C3D2}"/>
              </a:ext>
            </a:extLst>
          </p:cNvPr>
          <p:cNvSpPr/>
          <p:nvPr/>
        </p:nvSpPr>
        <p:spPr>
          <a:xfrm rot="10800000">
            <a:off x="4008957" y="1994694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Inhaltsplatzhalter 5">
            <a:extLst>
              <a:ext uri="{FF2B5EF4-FFF2-40B4-BE49-F238E27FC236}">
                <a16:creationId xmlns:a16="http://schemas.microsoft.com/office/drawing/2014/main" id="{251F3596-DDAA-4C66-A918-4535C52123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81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612339-A6EA-47B9-9E84-7A5CB0550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02" y="1825625"/>
            <a:ext cx="6480995" cy="4351338"/>
          </a:xfrm>
        </p:spPr>
      </p:pic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C5C290B8-805B-4A18-9967-D2022A4599DF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7427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Funktionen:</a:t>
            </a:r>
          </a:p>
          <a:p>
            <a:r>
              <a:rPr lang="de-DE" dirty="0"/>
              <a:t>Viele Graphen generieren</a:t>
            </a:r>
          </a:p>
          <a:p>
            <a:r>
              <a:rPr lang="de-DE" dirty="0"/>
              <a:t>Verschiedene Heuristiken färben Graphen</a:t>
            </a:r>
          </a:p>
          <a:p>
            <a:pPr lvl="1"/>
            <a:r>
              <a:rPr lang="de-DE" dirty="0"/>
              <a:t>Für Probleme: - Total </a:t>
            </a:r>
            <a:r>
              <a:rPr lang="de-DE" dirty="0" err="1"/>
              <a:t>Coloring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		          - </a:t>
            </a:r>
            <a:r>
              <a:rPr lang="de-DE" dirty="0" err="1"/>
              <a:t>Erdös</a:t>
            </a:r>
            <a:r>
              <a:rPr lang="de-DE" dirty="0"/>
              <a:t> Faber </a:t>
            </a:r>
            <a:r>
              <a:rPr lang="de-DE" dirty="0" err="1"/>
              <a:t>Lovász</a:t>
            </a:r>
            <a:r>
              <a:rPr lang="de-DE" dirty="0"/>
              <a:t> </a:t>
            </a:r>
            <a:r>
              <a:rPr lang="de-DE" dirty="0" err="1"/>
              <a:t>Conjecture</a:t>
            </a:r>
            <a:endParaRPr lang="de-DE" dirty="0"/>
          </a:p>
          <a:p>
            <a:r>
              <a:rPr lang="de-DE" dirty="0"/>
              <a:t>Eigenschaften von Graphen erkennen</a:t>
            </a:r>
          </a:p>
          <a:p>
            <a:r>
              <a:rPr lang="de-DE" dirty="0"/>
              <a:t>Statistik führen und Qualität der Heuristiken bestimmen</a:t>
            </a:r>
          </a:p>
          <a:p>
            <a:pPr lvl="1"/>
            <a:r>
              <a:rPr lang="de-DE" dirty="0"/>
              <a:t>Daten sammeln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B9A02D-533C-4EF7-9370-5C1B98B9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7400" y="1825625"/>
            <a:ext cx="2362200" cy="4351338"/>
          </a:xfrm>
        </p:spPr>
        <p:txBody>
          <a:bodyPr/>
          <a:lstStyle/>
          <a:p>
            <a:r>
              <a:rPr lang="de-DE" b="1" dirty="0"/>
              <a:t>Ziele</a:t>
            </a:r>
          </a:p>
          <a:p>
            <a:pPr marL="457200" indent="-457200">
              <a:buAutoNum type="arabicPeriod"/>
            </a:pPr>
            <a:r>
              <a:rPr lang="de-DE" sz="2000" b="1" dirty="0"/>
              <a:t>Funktionen</a:t>
            </a:r>
          </a:p>
          <a:p>
            <a:pPr marL="457200" indent="-457200"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700B92-B171-4245-BDFB-AAA7444A7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1F35827-FC12-4473-ACC2-34BB619C3108}"/>
              </a:ext>
            </a:extLst>
          </p:cNvPr>
          <p:cNvSpPr/>
          <p:nvPr/>
        </p:nvSpPr>
        <p:spPr>
          <a:xfrm rot="10800000">
            <a:off x="8390457" y="5884871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E69173-CFC2-4085-99AC-C8FADC705CCF}"/>
              </a:ext>
            </a:extLst>
          </p:cNvPr>
          <p:cNvCxnSpPr/>
          <p:nvPr/>
        </p:nvCxnSpPr>
        <p:spPr>
          <a:xfrm>
            <a:off x="7708900" y="6126163"/>
            <a:ext cx="6815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E48AC352-1319-4747-B4EC-7DF36D01F229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045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64810DE-DD1C-45F6-955C-210E66C0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Finis </a:t>
            </a:r>
            <a:r>
              <a:rPr lang="de-DE" dirty="0" err="1"/>
              <a:t>Coronat</a:t>
            </a:r>
            <a:r>
              <a:rPr lang="de-DE" dirty="0"/>
              <a:t> Opus</a:t>
            </a:r>
          </a:p>
        </p:txBody>
      </p:sp>
    </p:spTree>
    <p:extLst>
      <p:ext uri="{BB962C8B-B14F-4D97-AF65-F5344CB8AC3E}">
        <p14:creationId xmlns:p14="http://schemas.microsoft.com/office/powerpoint/2010/main" val="129141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7B9B-9C05-4EE6-807F-CED6423D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Programm:</a:t>
            </a:r>
          </a:p>
          <a:p>
            <a:r>
              <a:rPr lang="de-DE" dirty="0"/>
              <a:t>Anpassungsfähig: </a:t>
            </a:r>
          </a:p>
          <a:p>
            <a:pPr lvl="1"/>
            <a:r>
              <a:rPr lang="de-DE" dirty="0"/>
              <a:t>Viele Einstellungsmöglichkeiten</a:t>
            </a:r>
          </a:p>
          <a:p>
            <a:r>
              <a:rPr lang="de-DE" dirty="0"/>
              <a:t>Effizientes Teamwork: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Erweiterbar:</a:t>
            </a:r>
          </a:p>
          <a:p>
            <a:pPr lvl="1"/>
            <a:r>
              <a:rPr lang="de-DE" dirty="0"/>
              <a:t>Plug-In 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B6E4FD5D-985A-4315-A42B-F0BE4926DE2C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68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863DB6F-CA20-4A28-842A-AFA7B5812A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Prinzipien: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Userfreundlich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Intuitive Bedienbarkeit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Intelligentes Feedback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Interaktives Arbeiten</a:t>
            </a:r>
          </a:p>
          <a:p>
            <a:pPr marL="0" indent="0">
              <a:buNone/>
            </a:pPr>
            <a:r>
              <a:rPr lang="de-DE" dirty="0"/>
              <a:t>     mit den Benutzern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2DF4F404-F1F9-463D-BFF7-9E3D6E8ABB8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Ziele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Funktionen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dirty="0"/>
              <a:t>Programm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000" b="1" dirty="0"/>
              <a:t>Prinzipien</a:t>
            </a:r>
          </a:p>
          <a:p>
            <a:r>
              <a:rPr lang="de-DE" dirty="0"/>
              <a:t>Umsetzung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8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7333E6-8064-4CD0-8480-250C49F8A06A}"/>
              </a:ext>
            </a:extLst>
          </p:cNvPr>
          <p:cNvCxnSpPr/>
          <p:nvPr/>
        </p:nvCxnSpPr>
        <p:spPr>
          <a:xfrm>
            <a:off x="2010729" y="20574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C707ABB-8392-4DC7-A027-CBD315DDA39D}"/>
              </a:ext>
            </a:extLst>
          </p:cNvPr>
          <p:cNvCxnSpPr/>
          <p:nvPr/>
        </p:nvCxnSpPr>
        <p:spPr>
          <a:xfrm>
            <a:off x="2010729" y="3302000"/>
            <a:ext cx="649414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7483CA-57FC-4241-9705-E15222A2BB33}"/>
              </a:ext>
            </a:extLst>
          </p:cNvPr>
          <p:cNvCxnSpPr/>
          <p:nvPr/>
        </p:nvCxnSpPr>
        <p:spPr>
          <a:xfrm>
            <a:off x="8479470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AF8B34E-65C2-46F8-A1CD-53F8888FBC81}"/>
              </a:ext>
            </a:extLst>
          </p:cNvPr>
          <p:cNvCxnSpPr/>
          <p:nvPr/>
        </p:nvCxnSpPr>
        <p:spPr>
          <a:xfrm>
            <a:off x="2010729" y="2057400"/>
            <a:ext cx="0" cy="1244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22606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F55E648-E164-4EA2-BAC6-14D65BE04D71}"/>
              </a:ext>
            </a:extLst>
          </p:cNvPr>
          <p:cNvCxnSpPr/>
          <p:nvPr/>
        </p:nvCxnSpPr>
        <p:spPr>
          <a:xfrm>
            <a:off x="7302500" y="6113463"/>
            <a:ext cx="35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52C6454F-6016-4D29-BABF-87B3135C4D5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367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A7BA2BF-1785-4ACF-A935-7A09DF252391}"/>
              </a:ext>
            </a:extLst>
          </p:cNvPr>
          <p:cNvSpPr/>
          <p:nvPr/>
        </p:nvSpPr>
        <p:spPr>
          <a:xfrm>
            <a:off x="4241800" y="56642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06AF2938-B992-462A-8C1C-A71722C1F208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66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4C8CD8-E46A-448A-BB44-959F77525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176972"/>
            <a:ext cx="5181600" cy="3648644"/>
          </a:xfr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87E0F15-3C7D-49D6-8CA0-C4C0B2EFB641}"/>
              </a:ext>
            </a:extLst>
          </p:cNvPr>
          <p:cNvSpPr/>
          <p:nvPr/>
        </p:nvSpPr>
        <p:spPr>
          <a:xfrm rot="5400000">
            <a:off x="7575554" y="49530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8A3D3D3-7B09-4B0B-8657-7FA77CD392B4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5270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F00BF64-F670-487D-A316-A7854A38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9" y="1825625"/>
            <a:ext cx="6494141" cy="4351338"/>
          </a:xfr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9E55DFB-16E3-477A-93A0-6A449DA7395C}"/>
              </a:ext>
            </a:extLst>
          </p:cNvPr>
          <p:cNvSpPr/>
          <p:nvPr/>
        </p:nvSpPr>
        <p:spPr>
          <a:xfrm>
            <a:off x="6502400" y="5664196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405D3D86-363A-4A09-AFFB-B38BEE05E651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181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EAAEE-3DE1-4CC6-B26C-F7B9D311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EC567-C08E-4F53-AC29-CD1B4B82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465" y="440211"/>
            <a:ext cx="836335" cy="117538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97DA776-E4DF-4F8D-829B-A970002C6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1825625"/>
            <a:ext cx="6464657" cy="4351338"/>
          </a:xfr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4BC9F3-9BD1-443B-B585-9C89F86CBF31}"/>
              </a:ext>
            </a:extLst>
          </p:cNvPr>
          <p:cNvSpPr/>
          <p:nvPr/>
        </p:nvSpPr>
        <p:spPr>
          <a:xfrm>
            <a:off x="1479371" y="2628900"/>
            <a:ext cx="546100" cy="33019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985829CA-BADC-4E1E-891F-870E191F8736}"/>
              </a:ext>
            </a:extLst>
          </p:cNvPr>
          <p:cNvSpPr txBox="1">
            <a:spLocks/>
          </p:cNvSpPr>
          <p:nvPr/>
        </p:nvSpPr>
        <p:spPr>
          <a:xfrm>
            <a:off x="9677400" y="1825625"/>
            <a:ext cx="236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Ziele</a:t>
            </a:r>
          </a:p>
          <a:p>
            <a:r>
              <a:rPr lang="de-DE" b="1" dirty="0"/>
              <a:t>Umsetzung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Generieren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Heuristiken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Detailansicht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Statistiken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Plug-In</a:t>
            </a:r>
          </a:p>
          <a:p>
            <a:pPr marL="514350" indent="-514350">
              <a:buFont typeface="+mj-lt"/>
              <a:buAutoNum type="arabicPeriod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792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195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PowerPoint-Präsentation</vt:lpstr>
      <vt:lpstr>Ziele:</vt:lpstr>
      <vt:lpstr>Ziele:</vt:lpstr>
      <vt:lpstr>Ziele: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Umsetzung:</vt:lpstr>
      <vt:lpstr>Finis Coronat Opus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Bernard Hohmann</dc:creator>
  <cp:lastModifiedBy>Bernard Hohmann</cp:lastModifiedBy>
  <cp:revision>35</cp:revision>
  <dcterms:created xsi:type="dcterms:W3CDTF">2018-05-21T18:41:50Z</dcterms:created>
  <dcterms:modified xsi:type="dcterms:W3CDTF">2018-05-27T08:09:01Z</dcterms:modified>
</cp:coreProperties>
</file>