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82" r:id="rId7"/>
    <p:sldId id="276" r:id="rId8"/>
    <p:sldId id="277" r:id="rId9"/>
    <p:sldId id="271" r:id="rId10"/>
    <p:sldId id="270" r:id="rId11"/>
    <p:sldId id="273" r:id="rId12"/>
    <p:sldId id="279" r:id="rId13"/>
    <p:sldId id="281" r:id="rId14"/>
    <p:sldId id="266" r:id="rId15"/>
    <p:sldId id="267" r:id="rId16"/>
    <p:sldId id="278" r:id="rId17"/>
    <p:sldId id="274" r:id="rId18"/>
    <p:sldId id="269" r:id="rId19"/>
    <p:sldId id="272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61D6-A8AE-4F49-9640-829E5493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2858E-A5C8-45B8-8C3D-66B96C33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64CC-31E0-4E13-95A4-2F4DA52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FDFF-5225-49A0-B563-9900B36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AC5BA-E90D-48F2-9D86-0915E0C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5F7C-7C94-48AD-BA7D-F825113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8BDF5-DF47-47F2-9F65-989E0455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B68-56C2-4E4F-BAC9-E8871FA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EB459-95BA-404D-9DAA-8430B62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FB57-60F0-4C4D-8674-C50DAB3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8DD6C-42D3-4FF4-953B-38644170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4E51E-322C-420A-A6E5-49F28FD4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36347-6714-46FB-9A5B-B802314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E208-C535-4A23-9D0F-B3BB3BE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B4977-5FB8-490F-8040-1C22B3EF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E1BB-AD61-4977-8B5E-F6E8326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E4941-7EBE-4790-BED1-47D0CB24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A27C-9148-4659-9047-0BD02049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763DF-37A3-4049-B7C6-9899D24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50EA6-78E1-4E4F-A285-E0173BC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E38BE-1DA3-4143-AD59-51CBAA0A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C4A49-573F-47EE-93AE-9CF463A8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B706-489F-493E-8496-E100201E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A48AB-608C-48F2-B386-957DE912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41947-A04A-4591-B1EF-9DCDFCBA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AFF7-80CE-47DE-9339-8143A9B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D2A63-1012-4C6F-A795-599406EA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113FC-4690-4081-83CA-8C6A41C5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84783C-D0A7-45D9-841B-91E2CFD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E5734-F20D-4B50-996D-C56621F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68948-01B2-466E-9420-B3BA679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412F7-78DA-4B57-87D7-88CC666B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893A6-5A63-4EFB-9A1E-36B254F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FD106-F233-42A1-B5D0-3A157D3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EF66B8-D95B-41FD-87DA-B5C50C2B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187FFF-E64D-4788-8ED6-C84A744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6FB2-DBA3-42C9-92E2-89556B8F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DE632E-2E20-42DE-9ADC-FA9BBE9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65E680-346E-4A97-AA2B-928D109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7683-1D61-4170-92F1-3FA69F9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819F7-F3D1-4F6F-9407-25C29E7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BD1F83-6B49-4D5E-8433-26885C05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693A5-40FC-4CF2-B023-1C009BD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5216C-B1D1-4B86-B246-B10E365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0ACB6-3920-4821-8CD5-75A5ABB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DE3667-E10C-4FDA-9483-A0B4FA9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D53B-8E57-49B9-A24B-6E5AADF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F5140-1524-4FD5-85CA-EB6A0BC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53E4E-0BDE-433B-A59C-1A2273F3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740BF-51FC-4491-B2B3-F39EA9B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6773-67E5-4E15-96EB-FF5A536A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2156F-D8EB-4577-8C00-BFA9D0D9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CFB8-ED44-4258-82B2-5F6F25B4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74C7C0-F05F-4D7B-AB94-7FD888B9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85482-5141-412A-A833-270586D3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8BA01-2451-4680-AAB9-A64C0828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4DFDC-B0AE-4FDF-A8D8-0CAF5AA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04493-0230-479A-9E75-1507C16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828D29-E25B-4310-A304-A0FE758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4E5E9-694C-4264-A2C2-C264089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2829E-4E45-460A-9608-BFEA29D6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0242-4FB5-4D9B-84E8-3BAE1CD13FC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849D0-1B1A-47CA-8AD1-BA7FBC85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103C1-4884-4D1A-8C4C-71C4A265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0C981-84D5-447A-BCB5-9C0FB7F9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AB020-3EFF-43F7-8278-1919B53D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dirty="0"/>
              <a:t>Random Graph </a:t>
            </a:r>
            <a:r>
              <a:rPr lang="de-DE" sz="4400" dirty="0" err="1"/>
              <a:t>coloring</a:t>
            </a:r>
            <a:r>
              <a:rPr lang="de-DE" sz="4400" dirty="0"/>
              <a:t>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E1B302-CBF7-4A87-B6F9-C18EBE1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1645113"/>
            <a:ext cx="8070937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135F9A8-FB74-40A4-8FF4-A50376271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2043906"/>
            <a:ext cx="5838825" cy="391477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D0C34E5-1D7A-4075-BC98-9CAA1955B2B4}"/>
              </a:ext>
            </a:extLst>
          </p:cNvPr>
          <p:cNvSpPr txBox="1"/>
          <p:nvPr/>
        </p:nvSpPr>
        <p:spPr>
          <a:xfrm>
            <a:off x="3098800" y="2825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B89B6B-DB32-4C00-9004-FDC212A3E39F}"/>
              </a:ext>
            </a:extLst>
          </p:cNvPr>
          <p:cNvSpPr txBox="1"/>
          <p:nvPr/>
        </p:nvSpPr>
        <p:spPr>
          <a:xfrm>
            <a:off x="5461000" y="37719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Einstellungen zum </a:t>
            </a:r>
          </a:p>
          <a:p>
            <a:r>
              <a:rPr lang="de-DE" dirty="0"/>
              <a:t>Algorithmus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19BC0F-98F3-4F2B-8C58-8E4C7B9E610D}"/>
              </a:ext>
            </a:extLst>
          </p:cNvPr>
          <p:cNvSpPr txBox="1"/>
          <p:nvPr/>
        </p:nvSpPr>
        <p:spPr>
          <a:xfrm>
            <a:off x="4267200" y="48191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Heuristik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DC37671-CED7-45B4-AD3B-B5D1A7E3D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5565A2C-81C0-40BC-98D3-35F7E1EF13D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95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4E44822-EA58-44DE-B474-E68FA3B405EE}"/>
              </a:ext>
            </a:extLst>
          </p:cNvPr>
          <p:cNvCxnSpPr/>
          <p:nvPr/>
        </p:nvCxnSpPr>
        <p:spPr>
          <a:xfrm>
            <a:off x="2025471" y="29464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8D0A63A-8C53-4057-B3F2-424CA3DF0B66}"/>
              </a:ext>
            </a:extLst>
          </p:cNvPr>
          <p:cNvCxnSpPr/>
          <p:nvPr/>
        </p:nvCxnSpPr>
        <p:spPr>
          <a:xfrm>
            <a:off x="2025471" y="22352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9F1AD37-35EE-42EE-BC72-4BE49EDFC35E}"/>
              </a:ext>
            </a:extLst>
          </p:cNvPr>
          <p:cNvCxnSpPr/>
          <p:nvPr/>
        </p:nvCxnSpPr>
        <p:spPr>
          <a:xfrm flipV="1">
            <a:off x="3721100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C64C7A9-DDE9-463B-B81B-DFFA09C8DF41}"/>
              </a:ext>
            </a:extLst>
          </p:cNvPr>
          <p:cNvCxnSpPr/>
          <p:nvPr/>
        </p:nvCxnSpPr>
        <p:spPr>
          <a:xfrm flipV="1">
            <a:off x="2025471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1A29D1F-221E-4B63-924F-7F1780C0ACBE}"/>
              </a:ext>
            </a:extLst>
          </p:cNvPr>
          <p:cNvSpPr/>
          <p:nvPr/>
        </p:nvSpPr>
        <p:spPr>
          <a:xfrm>
            <a:off x="1504770" y="28956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D8C5768-E361-4B8A-86BD-DD6C3A7F6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262F2842-1AE9-4649-BC85-3E02564EC8F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81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7524571" y="24638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9250EE-281E-48EA-9F71-46EFC56D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8" y="2793992"/>
            <a:ext cx="1800225" cy="1333500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5C21C65-B803-48A1-A9E8-5319061F9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DC492405-6386-4369-BEA7-2581AAB9BF7E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92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26EE4A-B679-40C2-AC13-B0DCB2415919}"/>
              </a:ext>
            </a:extLst>
          </p:cNvPr>
          <p:cNvSpPr txBox="1"/>
          <p:nvPr/>
        </p:nvSpPr>
        <p:spPr>
          <a:xfrm>
            <a:off x="4064000" y="4121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Anklicken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6F21799-C761-4996-AAA4-621C7AD034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C7781C6-9A56-4BE7-95BD-41C2981EE49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974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91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8E23245-99F5-46C6-BA9F-80A7713986D8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0AABD9-AE7A-493C-BD1D-B1349E586168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CBBE5E-7004-4467-887F-5DC4A6C8C35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C8A47F-E3EC-4AF4-A38A-04E986FF1A1F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5D07BF-66B7-4814-BE1A-0F2FE334ED7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0F31BE-BCD7-4AA3-8F68-15A687F923A2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540A3B-32DE-4DF0-95B2-B90E4508F1FD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C7256A4-B102-4F17-8497-1E8A67725DDC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67D1026-3A5D-460B-B8A3-EC2D9F35704C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44176D5-96C5-437A-A23E-549853784157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89D786-C159-4E5C-9D28-0BAF6E2453BB}"/>
              </a:ext>
            </a:extLst>
          </p:cNvPr>
          <p:cNvCxnSpPr>
            <a:stCxn id="13" idx="5"/>
            <a:endCxn id="12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133C2F-4185-4171-9033-F327EF707CC5}"/>
              </a:ext>
            </a:extLst>
          </p:cNvPr>
          <p:cNvSpPr txBox="1"/>
          <p:nvPr/>
        </p:nvSpPr>
        <p:spPr>
          <a:xfrm>
            <a:off x="2565400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019999-F6A9-4AFD-98F8-FBF510C60CFA}"/>
              </a:ext>
            </a:extLst>
          </p:cNvPr>
          <p:cNvSpPr txBox="1"/>
          <p:nvPr/>
        </p:nvSpPr>
        <p:spPr>
          <a:xfrm>
            <a:off x="2592076" y="295775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0F6960-5897-45F3-927C-0377DE9A43FB}"/>
              </a:ext>
            </a:extLst>
          </p:cNvPr>
          <p:cNvSpPr txBox="1"/>
          <p:nvPr/>
        </p:nvSpPr>
        <p:spPr>
          <a:xfrm>
            <a:off x="2593352" y="36349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6532329-76B6-4531-83E7-53A8081E712B}"/>
              </a:ext>
            </a:extLst>
          </p:cNvPr>
          <p:cNvCxnSpPr/>
          <p:nvPr/>
        </p:nvCxnSpPr>
        <p:spPr>
          <a:xfrm>
            <a:off x="3076780" y="2463800"/>
            <a:ext cx="4784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E70528-28CC-4F66-8677-2147DDC99404}"/>
              </a:ext>
            </a:extLst>
          </p:cNvPr>
          <p:cNvSpPr txBox="1"/>
          <p:nvPr/>
        </p:nvSpPr>
        <p:spPr>
          <a:xfrm>
            <a:off x="5200012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9F53506-5C16-4C3B-8B97-6472275017EB}"/>
              </a:ext>
            </a:extLst>
          </p:cNvPr>
          <p:cNvSpPr txBox="1"/>
          <p:nvPr/>
        </p:nvSpPr>
        <p:spPr>
          <a:xfrm>
            <a:off x="7680948" y="3784243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95A5B173-C78C-462B-8001-6C8A36B7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23BC00A3-827C-47A1-83DF-CFB14859C3D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386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29253"/>
            <a:ext cx="5181600" cy="3648644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BF5B9DD-C6A4-4B85-9F25-B1B46A48935F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A333FD0-B323-4B46-889D-8DE025419F3F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C3D4E4A-9AED-4E29-90CF-7BE7166B7CDC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8783CD-43AE-470E-925D-3EDC97BBD3E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88D01BD-E694-44DA-B94F-34D882A788BC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631EE6-86DA-4B6C-9D6C-ADE673346DFE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55A9572-C79F-401F-8D7E-379D1F5F001A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EE97FF-6960-4FDF-A64F-084B699768DB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6D80C6-4F77-49B8-92E7-36061807C5C2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8A6F07D-EAAA-40F2-B856-C0639CDFB06B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2E5487B-1D4F-4D41-A2F4-71C4D5E7746C}"/>
              </a:ext>
            </a:extLst>
          </p:cNvPr>
          <p:cNvCxnSpPr>
            <a:stCxn id="15" idx="5"/>
            <a:endCxn id="14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5999910-65C0-4105-8224-99669A7E4347}"/>
              </a:ext>
            </a:extLst>
          </p:cNvPr>
          <p:cNvCxnSpPr>
            <a:stCxn id="15" idx="5"/>
            <a:endCxn id="12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7BA9F4-6A37-4A1E-ABAC-6554935B6FA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8F966217-8D63-4C69-8478-B0C8A37F8765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DED067E-655B-4A85-A97A-9C416A48E76F}"/>
              </a:ext>
            </a:extLst>
          </p:cNvPr>
          <p:cNvCxnSpPr>
            <a:stCxn id="11" idx="5"/>
            <a:endCxn id="32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FA8D3CD-3AA7-461A-AB16-9FD2CF1B2734}"/>
              </a:ext>
            </a:extLst>
          </p:cNvPr>
          <p:cNvCxnSpPr>
            <a:stCxn id="12" idx="6"/>
            <a:endCxn id="32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37">
            <a:extLst>
              <a:ext uri="{FF2B5EF4-FFF2-40B4-BE49-F238E27FC236}">
                <a16:creationId xmlns:a16="http://schemas.microsoft.com/office/drawing/2014/main" id="{8E9543E3-1296-4524-B6B5-C29C751490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Inhaltsplatzhalter 5">
            <a:extLst>
              <a:ext uri="{FF2B5EF4-FFF2-40B4-BE49-F238E27FC236}">
                <a16:creationId xmlns:a16="http://schemas.microsoft.com/office/drawing/2014/main" id="{3D8FD9E6-1964-44DE-8749-81C8251A724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80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5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EF0CC89-031F-453D-A854-96847D8B0E5E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27BAED2-A27A-4ECC-8E33-BE4BF65A3DBA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03A0C-9B4D-44F5-9D00-8580F13D6D2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90EDD24-14C1-494A-B724-36FB93CF734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A44AFD-A8D2-452D-A2C0-8BC03193A0C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C893A08-4607-4A98-9623-DB6C13E52A6C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27BC4E-5A73-4763-B2C7-9430C641F64E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566889-DA02-42C7-8085-9E103D1050D8}"/>
              </a:ext>
            </a:extLst>
          </p:cNvPr>
          <p:cNvCxnSpPr>
            <a:stCxn id="29" idx="7"/>
            <a:endCxn id="31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C30945-4C1A-41BD-AADD-AFC0B8443233}"/>
              </a:ext>
            </a:extLst>
          </p:cNvPr>
          <p:cNvCxnSpPr>
            <a:stCxn id="28" idx="5"/>
            <a:endCxn id="30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593945-3A58-43D2-85DA-D6895014FFDF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91F32B-B45B-4CF6-9323-1C0B7DA59BF9}"/>
              </a:ext>
            </a:extLst>
          </p:cNvPr>
          <p:cNvCxnSpPr>
            <a:stCxn id="32" idx="5"/>
            <a:endCxn id="31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D09910-D2EB-45B8-8458-29FD8F1B3DAE}"/>
              </a:ext>
            </a:extLst>
          </p:cNvPr>
          <p:cNvCxnSpPr>
            <a:stCxn id="32" idx="5"/>
            <a:endCxn id="29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11A345-2CB9-41D0-9A49-BC43D9BF0C14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DD286CD-8542-4298-BE15-021ED743957F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96DB4A6-E6DD-42D2-864D-4EA13938669B}"/>
              </a:ext>
            </a:extLst>
          </p:cNvPr>
          <p:cNvCxnSpPr>
            <a:stCxn id="28" idx="5"/>
            <a:endCxn id="40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A20CDC7-077B-409C-919C-D255984B708A}"/>
              </a:ext>
            </a:extLst>
          </p:cNvPr>
          <p:cNvCxnSpPr>
            <a:stCxn id="29" idx="6"/>
            <a:endCxn id="40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8FD0C5-7D89-4FF9-9B17-4E5FA46770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Inhaltsplatzhalter 5">
            <a:extLst>
              <a:ext uri="{FF2B5EF4-FFF2-40B4-BE49-F238E27FC236}">
                <a16:creationId xmlns:a16="http://schemas.microsoft.com/office/drawing/2014/main" id="{B6D27A69-A5A3-4153-925C-A2EBF51CCE0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93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7539DA9-2F7D-47C8-90AC-BC5680B8C3D2}"/>
              </a:ext>
            </a:extLst>
          </p:cNvPr>
          <p:cNvSpPr/>
          <p:nvPr/>
        </p:nvSpPr>
        <p:spPr>
          <a:xfrm rot="10800000">
            <a:off x="4008957" y="1994694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Inhaltsplatzhalter 73">
            <a:extLst>
              <a:ext uri="{FF2B5EF4-FFF2-40B4-BE49-F238E27FC236}">
                <a16:creationId xmlns:a16="http://schemas.microsoft.com/office/drawing/2014/main" id="{40FA6A3B-BA4B-4F65-BC48-476AC78280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28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612339-A6EA-47B9-9E84-7A5CB0550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2" y="1825625"/>
            <a:ext cx="6480995" cy="4351338"/>
          </a:xfr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A36E0B7-9ABF-4904-B9EF-6031F13E8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5C290B8-805B-4A18-9967-D2022A4599DF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7427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700B92-B171-4245-BDFB-AAA7444A7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F35827-FC12-4473-ACC2-34BB619C3108}"/>
              </a:ext>
            </a:extLst>
          </p:cNvPr>
          <p:cNvSpPr/>
          <p:nvPr/>
        </p:nvSpPr>
        <p:spPr>
          <a:xfrm rot="10800000">
            <a:off x="8390457" y="5884871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E69173-CFC2-4085-99AC-C8FADC705CCF}"/>
              </a:ext>
            </a:extLst>
          </p:cNvPr>
          <p:cNvCxnSpPr/>
          <p:nvPr/>
        </p:nvCxnSpPr>
        <p:spPr>
          <a:xfrm>
            <a:off x="7708900" y="6126163"/>
            <a:ext cx="6815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71D7247-71A5-478B-9A84-1EAB91CC9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48AC352-1319-4747-B4EC-7DF36D01F229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045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r>
              <a:rPr lang="de-DE" dirty="0"/>
              <a:t>Viele Graphen generieren</a:t>
            </a:r>
          </a:p>
          <a:p>
            <a:r>
              <a:rPr lang="de-DE" dirty="0"/>
              <a:t>Verschiedene Heuristiken färben Graphen</a:t>
            </a:r>
          </a:p>
          <a:p>
            <a:pPr lvl="1"/>
            <a:r>
              <a:rPr lang="de-DE" dirty="0"/>
              <a:t>Für Probleme: - Total </a:t>
            </a:r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	          - </a:t>
            </a:r>
            <a:r>
              <a:rPr lang="de-DE" dirty="0" err="1"/>
              <a:t>Erdös</a:t>
            </a:r>
            <a:r>
              <a:rPr lang="de-DE" dirty="0"/>
              <a:t> Faber </a:t>
            </a:r>
            <a:r>
              <a:rPr lang="de-DE" dirty="0" err="1"/>
              <a:t>Lovász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r>
              <a:rPr lang="de-DE" dirty="0"/>
              <a:t>Eigenschaften von Graphen erkennen</a:t>
            </a:r>
          </a:p>
          <a:p>
            <a:r>
              <a:rPr lang="de-DE" dirty="0"/>
              <a:t>Statistik führen und Qualität der Heuristiken bestimmen</a:t>
            </a:r>
          </a:p>
          <a:p>
            <a:pPr lvl="1"/>
            <a:r>
              <a:rPr lang="de-DE" dirty="0"/>
              <a:t>Daten sammeln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B9A02D-533C-4EF7-9370-5C1B98B9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7400" y="1825625"/>
            <a:ext cx="2362200" cy="4351338"/>
          </a:xfrm>
        </p:spPr>
        <p:txBody>
          <a:bodyPr/>
          <a:lstStyle/>
          <a:p>
            <a:r>
              <a:rPr lang="de-DE" b="1" dirty="0"/>
              <a:t>Ziele</a:t>
            </a:r>
          </a:p>
          <a:p>
            <a:pPr marL="457200" indent="-457200">
              <a:buAutoNum type="arabicPeriod"/>
            </a:pPr>
            <a:r>
              <a:rPr lang="de-DE" sz="2000" b="1" dirty="0"/>
              <a:t>Funktionen</a:t>
            </a:r>
          </a:p>
          <a:p>
            <a:pPr marL="457200" indent="-457200"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4810DE-DD1C-45F6-955C-210E66C0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Finis </a:t>
            </a:r>
            <a:r>
              <a:rPr lang="de-DE" dirty="0" err="1"/>
              <a:t>Coronat</a:t>
            </a:r>
            <a:r>
              <a:rPr lang="de-DE" dirty="0"/>
              <a:t> Opus</a:t>
            </a:r>
          </a:p>
        </p:txBody>
      </p:sp>
    </p:spTree>
    <p:extLst>
      <p:ext uri="{BB962C8B-B14F-4D97-AF65-F5344CB8AC3E}">
        <p14:creationId xmlns:p14="http://schemas.microsoft.com/office/powerpoint/2010/main" val="129141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63960D-8165-406F-8852-20C65E4E5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B6E4FD5D-985A-4315-A42B-F0BE4926DE2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6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63DB6F-CA20-4A28-842A-AFA7B5812A18}"/>
              </a:ext>
            </a:extLst>
          </p:cNvPr>
          <p:cNvSpPr txBox="1">
            <a:spLocks/>
          </p:cNvSpPr>
          <p:nvPr/>
        </p:nvSpPr>
        <p:spPr>
          <a:xfrm>
            <a:off x="563880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Prinzipien: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Userfreundlich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Intuitive Bedienbarkeit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Intelligentes Feedback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Interaktives Arbeiten</a:t>
            </a:r>
          </a:p>
          <a:p>
            <a:pPr marL="0" indent="0">
              <a:buNone/>
            </a:pPr>
            <a:r>
              <a:rPr lang="de-DE" dirty="0"/>
              <a:t>     mit den Benutzern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1055AAF-2325-4BB0-9B91-822D2404A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F4F404-F1F9-463D-BFF7-9E3D6E8ABB8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58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7333E6-8064-4CD0-8480-250C49F8A06A}"/>
              </a:ext>
            </a:extLst>
          </p:cNvPr>
          <p:cNvCxnSpPr/>
          <p:nvPr/>
        </p:nvCxnSpPr>
        <p:spPr>
          <a:xfrm>
            <a:off x="2010729" y="20574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C707ABB-8392-4DC7-A027-CBD315DDA39D}"/>
              </a:ext>
            </a:extLst>
          </p:cNvPr>
          <p:cNvCxnSpPr/>
          <p:nvPr/>
        </p:nvCxnSpPr>
        <p:spPr>
          <a:xfrm>
            <a:off x="2010729" y="33020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7483CA-57FC-4241-9705-E15222A2BB33}"/>
              </a:ext>
            </a:extLst>
          </p:cNvPr>
          <p:cNvCxnSpPr/>
          <p:nvPr/>
        </p:nvCxnSpPr>
        <p:spPr>
          <a:xfrm>
            <a:off x="8479470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AF8B34E-65C2-46F8-A1CD-53F8888FBC81}"/>
              </a:ext>
            </a:extLst>
          </p:cNvPr>
          <p:cNvCxnSpPr/>
          <p:nvPr/>
        </p:nvCxnSpPr>
        <p:spPr>
          <a:xfrm>
            <a:off x="2010729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22606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F55E648-E164-4EA2-BAC6-14D65BE04D71}"/>
              </a:ext>
            </a:extLst>
          </p:cNvPr>
          <p:cNvCxnSpPr/>
          <p:nvPr/>
        </p:nvCxnSpPr>
        <p:spPr>
          <a:xfrm>
            <a:off x="7302500" y="6113463"/>
            <a:ext cx="35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52C6454F-6016-4D29-BABF-87B3135C4D5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367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42418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7530D-E75A-4AC4-9A6C-9DE72931D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6AF2938-B992-462A-8C1C-A71722C1F20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66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76972"/>
            <a:ext cx="5181600" cy="3648644"/>
          </a:xfr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87E0F15-3C7D-49D6-8CA0-C4C0B2EFB641}"/>
              </a:ext>
            </a:extLst>
          </p:cNvPr>
          <p:cNvSpPr/>
          <p:nvPr/>
        </p:nvSpPr>
        <p:spPr>
          <a:xfrm rot="5400000">
            <a:off x="7575554" y="49530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C936A-ACEB-433C-A43B-F231F0182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8A3D3D3-7B09-4B0B-8657-7FA77CD392B4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527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9E55DFB-16E3-477A-93A0-6A449DA7395C}"/>
              </a:ext>
            </a:extLst>
          </p:cNvPr>
          <p:cNvSpPr/>
          <p:nvPr/>
        </p:nvSpPr>
        <p:spPr>
          <a:xfrm>
            <a:off x="6502400" y="5664196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6B7431A-4C4A-4819-8A23-C399A938A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05D3D86-363A-4A09-AFFB-B38BEE05E651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81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1479371" y="26289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5B5AF8E-BAE2-4A04-830B-6F4B012691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985829CA-BADC-4E1E-891F-870E191F87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792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193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PowerPoint-Präsentation</vt:lpstr>
      <vt:lpstr>Ziele:</vt:lpstr>
      <vt:lpstr>Ziele:</vt:lpstr>
      <vt:lpstr>Ziele: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Finis Coronat Opus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Bernard Hohmann</dc:creator>
  <cp:lastModifiedBy>Bernard Hohmann</cp:lastModifiedBy>
  <cp:revision>28</cp:revision>
  <dcterms:created xsi:type="dcterms:W3CDTF">2018-05-21T18:41:50Z</dcterms:created>
  <dcterms:modified xsi:type="dcterms:W3CDTF">2018-05-27T00:41:06Z</dcterms:modified>
</cp:coreProperties>
</file>