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F8531-6EF9-4CF3-BE8B-171804474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29A95A-482C-4FCF-8963-06D302F4B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617829-5298-41F0-8CF9-05CC2F6B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315-709A-4D8D-A460-0C0B6DE571DA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D35602-D8E1-4E68-BD0F-D6446019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01FDAA-A4EA-4B89-AC1F-C78C727E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1641-7147-47B7-AE10-D32489209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04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30CFB-3FD3-434D-9FC9-CE084E1D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B16D2B-3D98-447D-A17C-2554F8A4C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CD9BE1-38D0-4ECD-B4FB-EEC49190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315-709A-4D8D-A460-0C0B6DE571DA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B0BD21-08F7-452F-8FC9-9C9FC37A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1D4A91-0396-4A20-9320-7647D662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1641-7147-47B7-AE10-D32489209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18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AC996E-9F34-4972-875E-5DD3057E8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F30B66-F444-4CB8-B461-38F68226D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4138AB-27DD-4FD2-8DDB-93087FCC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315-709A-4D8D-A460-0C0B6DE571DA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7D7ACD-64C6-44DA-8691-8212C963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93CE74-AB61-4EC9-8ABB-6C370D04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1641-7147-47B7-AE10-D32489209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2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E5165-E039-4267-A174-9AC49907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B37D91-BD12-4124-83FC-E6D9CBDFA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73203E-EA1B-4E19-BB08-0557E9F6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315-709A-4D8D-A460-0C0B6DE571DA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9F5BC4-D3C3-409E-B7A6-F2D7ECEA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36DF0F-E67A-46DC-B1F2-EF028DD2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1641-7147-47B7-AE10-D32489209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02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D1241-8B28-442A-9D89-18470243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0DAE77-A9DF-4324-A16D-CF4F0970A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0C96C1-C567-4EBA-92CE-ECCFCAF8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315-709A-4D8D-A460-0C0B6DE571DA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4365B0-5544-472A-9D7D-F4E540B0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F1D49E-5AE5-49B0-A1A3-BD7B1496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1641-7147-47B7-AE10-D32489209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23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0A465-E190-4DC4-B7B1-5A8DAA80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300E98-E9AE-4BE8-A362-38CA768FA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92D6F7-000F-42CF-B9BA-2300CEDD2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49A04C-4BA7-461D-81C9-0D01A082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315-709A-4D8D-A460-0C0B6DE571DA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79A3CE-B34C-4CD0-8485-DBFD8E5C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331491-1826-4AB4-A26B-89DDC6F6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1641-7147-47B7-AE10-D32489209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80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A820D-8EF2-4615-9F09-52874CA4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01F1D3-9764-44EC-8BB5-5B7F35917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455131-7221-4A30-948D-2ABD04C7B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75293B-EB74-494A-B2FE-D815F5A53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055617-988E-4CF9-B5DD-5F8088A56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156D9C-A678-40A7-BAB4-0281AD67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315-709A-4D8D-A460-0C0B6DE571DA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2BD3DE2-C3F0-4C0A-A414-7C46E17B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3D9600-7991-483D-9769-C71A5029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1641-7147-47B7-AE10-D32489209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32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F889E-B2CD-4D92-95EB-37307F69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FFEFFB-AAB3-4152-A549-BC4099C9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315-709A-4D8D-A460-0C0B6DE571DA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C68E9B-652E-4142-B6DA-203E432D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49086B-99F1-420D-BB53-0D6E47EB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1641-7147-47B7-AE10-D32489209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6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31F795D-3419-43DD-A325-3879755D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315-709A-4D8D-A460-0C0B6DE571DA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86BFE9-E615-4349-B4CF-BF9E8771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CE6092-817A-4451-8892-A9A3ACD3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1641-7147-47B7-AE10-D32489209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00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5344B-B677-4222-BC5C-A6BDD43A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E10299-2CE7-4D51-9F09-D8D4773F0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801DD0-D10A-4626-B08C-39C063CD9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D4FC1B-7159-45CF-A266-8238BB4E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315-709A-4D8D-A460-0C0B6DE571DA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F3F144-DC19-4C53-85D6-63E2B208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5B0F3D-313A-47D3-AF59-729084B4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1641-7147-47B7-AE10-D32489209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55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A9004-377C-4789-A151-87200E24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5A52688-DD0E-46D7-8B2D-E4B2CF0CA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8B05AA-BDE9-4AFE-8238-AB777086E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027379-94BD-4485-BFD4-D4D0A770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315-709A-4D8D-A460-0C0B6DE571DA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445888-8E0F-41A9-BD5C-B427129D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A2F644-C2F3-4A41-A82C-4F9BFD7A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1641-7147-47B7-AE10-D32489209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19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DD002F-F51F-483F-BF92-EEAE6D20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90232C-440C-4C73-8566-C8345C984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24D3A6-E015-4FC7-A4E4-BC3B58C2C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2D315-709A-4D8D-A460-0C0B6DE571DA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9B129F-17D6-4F18-93C2-D667FA543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3892B6-2452-400E-906E-025710D4F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A1641-7147-47B7-AE10-D32489209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02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FAC1FDD-85D5-4C9A-9601-D271D756B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61" y="980660"/>
            <a:ext cx="6838122" cy="338669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93B5019-D25A-4256-AF44-C7A9092849EF}"/>
              </a:ext>
            </a:extLst>
          </p:cNvPr>
          <p:cNvSpPr txBox="1"/>
          <p:nvPr/>
        </p:nvSpPr>
        <p:spPr>
          <a:xfrm>
            <a:off x="2796209" y="3750365"/>
            <a:ext cx="5830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 </a:t>
            </a:r>
            <a:r>
              <a:rPr lang="pt-BR" sz="3200" dirty="0">
                <a:solidFill>
                  <a:schemeClr val="bg1"/>
                </a:solidFill>
                <a:highlight>
                  <a:srgbClr val="800080"/>
                </a:highlight>
                <a:latin typeface="Arial Rounded MT Bold" panose="020F0704030504030204" pitchFamily="34" charset="0"/>
              </a:rPr>
              <a:t>Professor Ajax</a:t>
            </a:r>
          </a:p>
        </p:txBody>
      </p:sp>
    </p:spTree>
    <p:extLst>
      <p:ext uri="{BB962C8B-B14F-4D97-AF65-F5344CB8AC3E}">
        <p14:creationId xmlns:p14="http://schemas.microsoft.com/office/powerpoint/2010/main" val="138341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4921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Logon Anália Franco</dc:creator>
  <cp:lastModifiedBy>Logon Anália Franco</cp:lastModifiedBy>
  <cp:revision>2</cp:revision>
  <dcterms:created xsi:type="dcterms:W3CDTF">2022-03-18T23:49:02Z</dcterms:created>
  <dcterms:modified xsi:type="dcterms:W3CDTF">2022-03-18T23:58:59Z</dcterms:modified>
</cp:coreProperties>
</file>