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3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3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8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0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1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29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B8D225A8-9E86-4AB3-BB95-6FAEA7F2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1219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8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106BA-3B2F-4827-AAC9-3A8296AB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114425"/>
          </a:xfrm>
        </p:spPr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BF6B8-7103-4B52-8D59-D51CD4F2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43063"/>
            <a:ext cx="9905998" cy="46720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Crear una aplicación móvil que permita a los usuarios obtener toda la información sobre </a:t>
            </a:r>
            <a:r>
              <a:rPr lang="es-MX" dirty="0" err="1"/>
              <a:t>Game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Thrones</a:t>
            </a:r>
            <a:r>
              <a:rPr lang="es-MX" dirty="0"/>
              <a:t>. </a:t>
            </a:r>
          </a:p>
          <a:p>
            <a:r>
              <a:rPr lang="es-MX" dirty="0"/>
              <a:t>funciones:	</a:t>
            </a:r>
          </a:p>
          <a:p>
            <a:r>
              <a:rPr lang="es-MX" dirty="0"/>
              <a:t>Acceder a la información sobre casas y personajes.</a:t>
            </a:r>
          </a:p>
          <a:p>
            <a:r>
              <a:rPr lang="es-MX" dirty="0"/>
              <a:t>Obtener todos los datos sobre los libros publicados.</a:t>
            </a:r>
          </a:p>
          <a:p>
            <a:r>
              <a:rPr lang="es-MX" dirty="0"/>
              <a:t>Entrar a la red socia. </a:t>
            </a:r>
          </a:p>
          <a:p>
            <a:r>
              <a:rPr lang="es-MX" dirty="0"/>
              <a:t>Hacer un test que te diga a que casa perteneces.</a:t>
            </a:r>
          </a:p>
          <a:p>
            <a:r>
              <a:rPr lang="es-MX" dirty="0"/>
              <a:t>Adaptar tu perfil de acuerdo a tu casa.</a:t>
            </a:r>
          </a:p>
          <a:p>
            <a:r>
              <a:rPr lang="es-MX" dirty="0"/>
              <a:t>Ver dentro de tu perfil tus publicaciones.</a:t>
            </a:r>
          </a:p>
          <a:p>
            <a:r>
              <a:rPr lang="es-MX" dirty="0"/>
              <a:t>Publicar (dentro de un límite de caracteres) fan </a:t>
            </a:r>
            <a:r>
              <a:rPr lang="es-MX" dirty="0" err="1"/>
              <a:t>theories</a:t>
            </a:r>
            <a:r>
              <a:rPr lang="es-MX" dirty="0"/>
              <a:t>, comentar    sobre capítulos o temas relacionados con </a:t>
            </a:r>
            <a:r>
              <a:rPr lang="es-MX" dirty="0" err="1"/>
              <a:t>Game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Thrones</a:t>
            </a:r>
            <a:r>
              <a:rPr lang="es-MX" dirty="0"/>
              <a:t>.</a:t>
            </a:r>
          </a:p>
          <a:p>
            <a:r>
              <a:rPr lang="es-MX" dirty="0"/>
              <a:t>Visitar </a:t>
            </a:r>
            <a:r>
              <a:rPr lang="es-MX" dirty="0" err="1"/>
              <a:t>newsfeed</a:t>
            </a:r>
            <a:r>
              <a:rPr lang="es-MX" dirty="0"/>
              <a:t> donde podrás observar tus publicaciones y las de tus amigos.</a:t>
            </a:r>
          </a:p>
        </p:txBody>
      </p:sp>
    </p:spTree>
    <p:extLst>
      <p:ext uri="{BB962C8B-B14F-4D97-AF65-F5344CB8AC3E}">
        <p14:creationId xmlns:p14="http://schemas.microsoft.com/office/powerpoint/2010/main" val="387796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9136F-BB14-4007-9356-24F4BF06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F52761-9456-4864-9A4F-AE6E3DA2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54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21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Objetivo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Canchola</dc:creator>
  <cp:lastModifiedBy>Cristina Canchola</cp:lastModifiedBy>
  <cp:revision>3</cp:revision>
  <dcterms:created xsi:type="dcterms:W3CDTF">2018-02-08T21:15:14Z</dcterms:created>
  <dcterms:modified xsi:type="dcterms:W3CDTF">2018-02-08T21:36:57Z</dcterms:modified>
</cp:coreProperties>
</file>