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18"/>
  </p:normalViewPr>
  <p:slideViewPr>
    <p:cSldViewPr snapToGrid="0">
      <p:cViewPr varScale="1">
        <p:scale>
          <a:sx n="111" d="100"/>
          <a:sy n="111" d="100"/>
        </p:scale>
        <p:origin x="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08B8-5544-C34C-AF38-0DC8098F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5AC2-EB66-9BB1-D74B-3D62F4B5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AAEB-42C2-0723-E25B-3CDCB5C9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D108-4D14-3117-3464-8D9C972A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31AF-C1AE-56A5-24F3-BE35AFF4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C25-ACE4-F375-680D-C745D508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1A61E-4C64-B967-F060-DF77FF657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42B7-485E-7F01-FEAA-6ED03F0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F4BC-32E0-AE48-E6AD-4848062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31D0-99CB-B85F-A90E-36211BA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623EC-2A78-0038-14FD-6F3BBB159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2B0FE-0D9F-5FB6-13C3-7FAF8E75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89CB-4147-7F6B-441B-3EF13C60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9480-AA57-0C0C-02B6-E878F1A1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4C16-6A1B-DB57-5446-BE6D4C3D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D270-19C5-87F6-6251-8F1D47D2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2930-8DEE-8673-10A0-1FBC17D0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B8B1-5853-0AD4-74F1-87253FBE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E267-6502-D1C8-B843-73B874A0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DF15-FE9A-ACDF-9A84-3E750127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36F0-5E34-98B6-E25D-1AB69620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2C7F-4478-1A10-C2A8-85D1A55E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344A-EA37-CB88-89FA-85E049FD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287-D5BC-3526-6542-10EC8A9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9BCD-EAD5-7503-1071-8CA42383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16AA-BD73-AE14-1793-6B7EC7A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C4F1-9594-3B35-1ADB-73BD88DE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1451-82AF-E837-E058-620D8DDA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DB96-8C55-5AC0-9B9D-1F34E594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E3E2B-11F4-B7FA-9B31-BC3028C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7E24-4448-5896-40B5-927AFFD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EA88-E911-0757-0BFF-54AA503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BDF5-968B-E591-4144-06DF188D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BBCE2-D01B-5772-6DDF-E1CE6E5E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9CA30-1083-F8C0-2E9A-D3E6BA0E9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F627D-8EA5-98B7-349B-455614236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70627-1F3E-8C11-CD16-F03922D0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172F6-C830-4B76-08D2-A7303E25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D360D-6956-A7B2-74B9-BAE4B0A3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0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4038-AFB6-1BE3-B4EB-71A9E445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47D0A-848A-D74E-0684-FB2D0C11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6C9EB-EADD-23DD-F740-BBA1964E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C5A87-F03A-6061-B668-9FD8B7C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0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946A0-4DE2-BB20-D363-1DD0CF89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ADD75-8D36-B915-A210-372982A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D52E3-FB9E-B5F3-D7CA-79F300F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156C-18E0-075E-BFE5-76BC43FF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C48A-1D5E-C81B-D930-6893E6BC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0DDA5-1D21-3D56-3A40-BBE1E627F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5785-E39A-B040-2DFE-B03F2F8A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E1746-EA6E-9BF3-A74B-99F2ECDC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F840-8299-BA3A-8213-556519AC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B912-0D0E-9A64-59D7-12305C6B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9A7C9-7949-B5DA-3E49-842438A4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42E7-EC07-2307-13FA-4A8F1646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90833-A67B-D3B1-0BF2-953293C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5C25F-C6E0-2893-F541-0F95D666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399A-8C97-9A43-AE82-4DF5ADED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2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E72D9-4B07-AD01-AC37-DC546BC8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BA5F-FD3B-89AD-CD84-4196ECEF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64E0-C3CC-C868-6BC8-93EB04D73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028E4-0EDF-5F47-94AB-B1CD5F8F40CB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017-BC95-E751-EF6C-53B78F995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1453-F5BA-8717-1AD9-E604A659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5125C-8830-994A-AD3F-E38DC410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191CD-3F4C-B76B-7332-CE888C30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46" y="0"/>
            <a:ext cx="9912307" cy="67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2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048A7-0749-EA18-9DF5-D9A59DA3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7EBED-BB5D-8471-7E7A-B99DE562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22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FCC84-C0ED-34B4-79DF-54BDE8E7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68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39B5-ED47-6B34-9EF4-FAD4FBD0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4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3730-D1CD-5F02-1354-2988DC5E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6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685AF-452D-518B-F753-14FD2A5E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90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59BE1-4A4F-BD26-99A2-0DCF5EA3E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2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19FCB-28E7-5CD9-9122-E81095EC2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22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826D0-7EA1-C6B1-83AF-E88B341F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57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9CB7-EC71-FC0A-D68F-BA340836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5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E8420A-5C7A-A937-B204-0BD83FF9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2" y="0"/>
            <a:ext cx="972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02777-8560-99E8-3B77-685EEE2A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78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F77C-3541-CD4A-C534-805DD037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98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C167-9939-7CFF-DD65-34648AF41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41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C6B1-B928-4707-4B8C-953F53C4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AE37-361A-DF4F-BD6C-32074E95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0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460B-EAC3-DE66-6780-2B244130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90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D2DF6-7D36-6784-7947-C765F2C5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2E31-5159-7F70-DD1E-6297E2C1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0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EEB18-EDEE-923A-A64D-EEA1B7CA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75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 Wenshuo</dc:creator>
  <cp:lastModifiedBy>Cui Wenshuo</cp:lastModifiedBy>
  <cp:revision>2</cp:revision>
  <dcterms:created xsi:type="dcterms:W3CDTF">2024-10-14T03:38:22Z</dcterms:created>
  <dcterms:modified xsi:type="dcterms:W3CDTF">2024-10-14T06:45:56Z</dcterms:modified>
</cp:coreProperties>
</file>