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9456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6405"/>
  </p:normalViewPr>
  <p:slideViewPr>
    <p:cSldViewPr snapToGrid="0" snapToObjects="1">
      <p:cViewPr varScale="1">
        <p:scale>
          <a:sx n="61" d="100"/>
          <a:sy n="61" d="100"/>
        </p:scale>
        <p:origin x="191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394374"/>
            <a:ext cx="18653760" cy="5093547"/>
          </a:xfrm>
        </p:spPr>
        <p:txBody>
          <a:bodyPr anchor="b"/>
          <a:lstStyle>
            <a:lvl1pPr algn="ctr"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684348"/>
            <a:ext cx="16459200" cy="3532292"/>
          </a:xfrm>
        </p:spPr>
        <p:txBody>
          <a:bodyPr/>
          <a:lstStyle>
            <a:lvl1pPr marL="0" indent="0" algn="ctr">
              <a:buNone/>
              <a:defRPr sz="5120"/>
            </a:lvl1pPr>
            <a:lvl2pPr marL="975345" indent="0" algn="ctr">
              <a:buNone/>
              <a:defRPr sz="4267"/>
            </a:lvl2pPr>
            <a:lvl3pPr marL="1950690" indent="0" algn="ctr">
              <a:buNone/>
              <a:defRPr sz="3840"/>
            </a:lvl3pPr>
            <a:lvl4pPr marL="2926034" indent="0" algn="ctr">
              <a:buNone/>
              <a:defRPr sz="3413"/>
            </a:lvl4pPr>
            <a:lvl5pPr marL="3901379" indent="0" algn="ctr">
              <a:buNone/>
              <a:defRPr sz="3413"/>
            </a:lvl5pPr>
            <a:lvl6pPr marL="4876724" indent="0" algn="ctr">
              <a:buNone/>
              <a:defRPr sz="3413"/>
            </a:lvl6pPr>
            <a:lvl7pPr marL="5852069" indent="0" algn="ctr">
              <a:buNone/>
              <a:defRPr sz="3413"/>
            </a:lvl7pPr>
            <a:lvl8pPr marL="6827413" indent="0" algn="ctr">
              <a:buNone/>
              <a:defRPr sz="3413"/>
            </a:lvl8pPr>
            <a:lvl9pPr marL="7802758" indent="0" algn="ctr">
              <a:buNone/>
              <a:defRPr sz="34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4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778933"/>
            <a:ext cx="473202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778933"/>
            <a:ext cx="13921740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5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2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3647444"/>
            <a:ext cx="18928080" cy="6085839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9790858"/>
            <a:ext cx="18928080" cy="3200399"/>
          </a:xfrm>
        </p:spPr>
        <p:txBody>
          <a:bodyPr/>
          <a:lstStyle>
            <a:lvl1pPr marL="0" indent="0">
              <a:buNone/>
              <a:defRPr sz="5120">
                <a:solidFill>
                  <a:schemeClr val="tx1"/>
                </a:solidFill>
              </a:defRPr>
            </a:lvl1pPr>
            <a:lvl2pPr marL="975345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2pPr>
            <a:lvl3pPr marL="195069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3pPr>
            <a:lvl4pPr marL="292603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4pPr>
            <a:lvl5pPr marL="390137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5pPr>
            <a:lvl6pPr marL="487672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6pPr>
            <a:lvl7pPr marL="585206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7pPr>
            <a:lvl8pPr marL="6827413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8pPr>
            <a:lvl9pPr marL="7802758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3894667"/>
            <a:ext cx="932688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3894667"/>
            <a:ext cx="932688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6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778936"/>
            <a:ext cx="1892808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3586481"/>
            <a:ext cx="9284016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5344160"/>
            <a:ext cx="9284016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3586481"/>
            <a:ext cx="9329738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5344160"/>
            <a:ext cx="9329738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5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1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8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106510"/>
            <a:ext cx="11109960" cy="10397067"/>
          </a:xfrm>
        </p:spPr>
        <p:txBody>
          <a:bodyPr/>
          <a:lstStyle>
            <a:lvl1pPr>
              <a:defRPr sz="6827"/>
            </a:lvl1pPr>
            <a:lvl2pPr>
              <a:defRPr sz="5973"/>
            </a:lvl2pPr>
            <a:lvl3pPr>
              <a:defRPr sz="5120"/>
            </a:lvl3pPr>
            <a:lvl4pPr>
              <a:defRPr sz="4267"/>
            </a:lvl4pPr>
            <a:lvl5pPr>
              <a:defRPr sz="4267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3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106510"/>
            <a:ext cx="11109960" cy="10397067"/>
          </a:xfrm>
        </p:spPr>
        <p:txBody>
          <a:bodyPr anchor="t"/>
          <a:lstStyle>
            <a:lvl1pPr marL="0" indent="0">
              <a:buNone/>
              <a:defRPr sz="6827"/>
            </a:lvl1pPr>
            <a:lvl2pPr marL="975345" indent="0">
              <a:buNone/>
              <a:defRPr sz="5973"/>
            </a:lvl2pPr>
            <a:lvl3pPr marL="1950690" indent="0">
              <a:buNone/>
              <a:defRPr sz="5120"/>
            </a:lvl3pPr>
            <a:lvl4pPr marL="2926034" indent="0">
              <a:buNone/>
              <a:defRPr sz="4267"/>
            </a:lvl4pPr>
            <a:lvl5pPr marL="3901379" indent="0">
              <a:buNone/>
              <a:defRPr sz="4267"/>
            </a:lvl5pPr>
            <a:lvl6pPr marL="4876724" indent="0">
              <a:buNone/>
              <a:defRPr sz="4267"/>
            </a:lvl6pPr>
            <a:lvl7pPr marL="5852069" indent="0">
              <a:buNone/>
              <a:defRPr sz="4267"/>
            </a:lvl7pPr>
            <a:lvl8pPr marL="6827413" indent="0">
              <a:buNone/>
              <a:defRPr sz="4267"/>
            </a:lvl8pPr>
            <a:lvl9pPr marL="7802758" indent="0">
              <a:buNone/>
              <a:defRPr sz="4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5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778936"/>
            <a:ext cx="1892808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3894667"/>
            <a:ext cx="1892808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13EED-5722-7C4B-AAEA-A5EA7F954977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3560217"/>
            <a:ext cx="74066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1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50690" rtl="0" eaLnBrk="1" latinLnBrk="0" hangingPunct="1">
        <a:lnSpc>
          <a:spcPct val="90000"/>
        </a:lnSpc>
        <a:spcBef>
          <a:spcPct val="0"/>
        </a:spcBef>
        <a:buNone/>
        <a:defRPr sz="93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95069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5973" kern="1200">
          <a:solidFill>
            <a:schemeClr val="tx1"/>
          </a:solidFill>
          <a:latin typeface="+mn-lt"/>
          <a:ea typeface="+mn-ea"/>
          <a:cs typeface="+mn-cs"/>
        </a:defRPr>
      </a:lvl1pPr>
      <a:lvl2pPr marL="146301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62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41370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438905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536439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633974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731508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8290430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95069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92603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390137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487672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585206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6827413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7802758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2250F4A-BDF3-E844-A5B3-62C34254BFCC}"/>
              </a:ext>
            </a:extLst>
          </p:cNvPr>
          <p:cNvSpPr/>
          <p:nvPr/>
        </p:nvSpPr>
        <p:spPr>
          <a:xfrm>
            <a:off x="4572000" y="5852160"/>
            <a:ext cx="2468880" cy="3566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E40F1C-3CAC-B044-8312-397756AAFCBD}"/>
              </a:ext>
            </a:extLst>
          </p:cNvPr>
          <p:cNvSpPr/>
          <p:nvPr/>
        </p:nvSpPr>
        <p:spPr>
          <a:xfrm>
            <a:off x="2317531" y="2517167"/>
            <a:ext cx="11521440" cy="7498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20">
            <a:extLst>
              <a:ext uri="{FF2B5EF4-FFF2-40B4-BE49-F238E27FC236}">
                <a16:creationId xmlns:a16="http://schemas.microsoft.com/office/drawing/2014/main" id="{503477BF-761D-F946-BBD9-D9DDE3B66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32" y="251716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03D529-A9E5-4D44-BF71-3043757A983F}"/>
              </a:ext>
            </a:extLst>
          </p:cNvPr>
          <p:cNvSpPr/>
          <p:nvPr/>
        </p:nvSpPr>
        <p:spPr>
          <a:xfrm>
            <a:off x="3383280" y="3200400"/>
            <a:ext cx="8046720" cy="64008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0" name="Graphic 28">
            <a:extLst>
              <a:ext uri="{FF2B5EF4-FFF2-40B4-BE49-F238E27FC236}">
                <a16:creationId xmlns:a16="http://schemas.microsoft.com/office/drawing/2014/main" id="{3EE89A52-A8B1-984A-9F9C-453B83010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320040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4C7D12-907D-DA46-BC63-46BB8F2B4447}"/>
              </a:ext>
            </a:extLst>
          </p:cNvPr>
          <p:cNvSpPr/>
          <p:nvPr/>
        </p:nvSpPr>
        <p:spPr>
          <a:xfrm>
            <a:off x="4389120" y="2834640"/>
            <a:ext cx="2834640" cy="69494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133C25-CE91-014D-9058-37323C903CEA}"/>
              </a:ext>
            </a:extLst>
          </p:cNvPr>
          <p:cNvSpPr/>
          <p:nvPr/>
        </p:nvSpPr>
        <p:spPr>
          <a:xfrm>
            <a:off x="4572000" y="4023360"/>
            <a:ext cx="2468880" cy="15544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7" name="Graphic 34">
            <a:extLst>
              <a:ext uri="{FF2B5EF4-FFF2-40B4-BE49-F238E27FC236}">
                <a16:creationId xmlns:a16="http://schemas.microsoft.com/office/drawing/2014/main" id="{ACC776A3-AF25-9B45-AA70-AD0DE5CCB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2336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35">
            <a:extLst>
              <a:ext uri="{FF2B5EF4-FFF2-40B4-BE49-F238E27FC236}">
                <a16:creationId xmlns:a16="http://schemas.microsoft.com/office/drawing/2014/main" id="{8B27681A-9120-2045-B170-609BF407C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585216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10">
            <a:extLst>
              <a:ext uri="{FF2B5EF4-FFF2-40B4-BE49-F238E27FC236}">
                <a16:creationId xmlns:a16="http://schemas.microsoft.com/office/drawing/2014/main" id="{29C06F1A-19EB-B64D-B6FD-3213E0E56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60" y="35661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2">
            <a:extLst>
              <a:ext uri="{FF2B5EF4-FFF2-40B4-BE49-F238E27FC236}">
                <a16:creationId xmlns:a16="http://schemas.microsoft.com/office/drawing/2014/main" id="{D65331C8-87A9-3A46-8001-A72360ABC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80162"/>
            <a:ext cx="11887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24" name="Graphic 35">
            <a:extLst>
              <a:ext uri="{FF2B5EF4-FFF2-40B4-BE49-F238E27FC236}">
                <a16:creationId xmlns:a16="http://schemas.microsoft.com/office/drawing/2014/main" id="{2C640BFB-5184-064A-B7F6-670459CF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4572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7">
            <a:extLst>
              <a:ext uri="{FF2B5EF4-FFF2-40B4-BE49-F238E27FC236}">
                <a16:creationId xmlns:a16="http://schemas.microsoft.com/office/drawing/2014/main" id="{16390D1E-7DE8-3145-99A5-4502C7CA8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2664" y="5039894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8" name="Graphic 8">
            <a:extLst>
              <a:ext uri="{FF2B5EF4-FFF2-40B4-BE49-F238E27FC236}">
                <a16:creationId xmlns:a16="http://schemas.microsoft.com/office/drawing/2014/main" id="{1F389300-76E3-5D4D-BC1B-6E43F927D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20" y="35661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9">
            <a:extLst>
              <a:ext uri="{FF2B5EF4-FFF2-40B4-BE49-F238E27FC236}">
                <a16:creationId xmlns:a16="http://schemas.microsoft.com/office/drawing/2014/main" id="{261357F2-38A4-8141-B0A6-9981E1907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7260" y="4032885"/>
            <a:ext cx="1063132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62BBE-94C9-794F-8702-ABDA7BFE444B}"/>
              </a:ext>
            </a:extLst>
          </p:cNvPr>
          <p:cNvSpPr/>
          <p:nvPr/>
        </p:nvSpPr>
        <p:spPr>
          <a:xfrm>
            <a:off x="4754880" y="6309360"/>
            <a:ext cx="6126480" cy="292608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err="1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Fargate</a:t>
            </a:r>
            <a:r>
              <a:rPr lang="en-US" sz="12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</a:t>
            </a:r>
            <a:br>
              <a:rPr lang="en-US" sz="12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ECS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38">
            <a:extLst>
              <a:ext uri="{FF2B5EF4-FFF2-40B4-BE49-F238E27FC236}">
                <a16:creationId xmlns:a16="http://schemas.microsoft.com/office/drawing/2014/main" id="{664AF803-F7B8-7A45-93B1-6C27E5F4C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6492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28">
            <a:extLst>
              <a:ext uri="{FF2B5EF4-FFF2-40B4-BE49-F238E27FC236}">
                <a16:creationId xmlns:a16="http://schemas.microsoft.com/office/drawing/2014/main" id="{B9B1D56C-9FFC-D945-806D-5C2F8EBB3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8753" y="6962298"/>
            <a:ext cx="5486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Redis</a:t>
            </a:r>
          </a:p>
        </p:txBody>
      </p:sp>
      <p:pic>
        <p:nvPicPr>
          <p:cNvPr id="34" name="Graphic 38">
            <a:extLst>
              <a:ext uri="{FF2B5EF4-FFF2-40B4-BE49-F238E27FC236}">
                <a16:creationId xmlns:a16="http://schemas.microsoft.com/office/drawing/2014/main" id="{6A5C6627-13FA-8249-91C8-C5814D913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0" y="6492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28">
            <a:extLst>
              <a:ext uri="{FF2B5EF4-FFF2-40B4-BE49-F238E27FC236}">
                <a16:creationId xmlns:a16="http://schemas.microsoft.com/office/drawing/2014/main" id="{96D27C73-C05F-E248-A855-896B23650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077" y="6959900"/>
            <a:ext cx="5486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Node</a:t>
            </a:r>
          </a:p>
        </p:txBody>
      </p:sp>
      <p:pic>
        <p:nvPicPr>
          <p:cNvPr id="36" name="Graphic 38">
            <a:extLst>
              <a:ext uri="{FF2B5EF4-FFF2-40B4-BE49-F238E27FC236}">
                <a16:creationId xmlns:a16="http://schemas.microsoft.com/office/drawing/2014/main" id="{DF6E8CD1-D12A-0848-B4BC-EA46C9CBC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6492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28">
            <a:extLst>
              <a:ext uri="{FF2B5EF4-FFF2-40B4-BE49-F238E27FC236}">
                <a16:creationId xmlns:a16="http://schemas.microsoft.com/office/drawing/2014/main" id="{41FAFA49-2B1B-C744-908A-DB6C8585D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2775" y="6958584"/>
            <a:ext cx="45720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Init</a:t>
            </a:r>
          </a:p>
        </p:txBody>
      </p:sp>
      <p:sp>
        <p:nvSpPr>
          <p:cNvPr id="39" name="TextBox 28">
            <a:extLst>
              <a:ext uri="{FF2B5EF4-FFF2-40B4-BE49-F238E27FC236}">
                <a16:creationId xmlns:a16="http://schemas.microsoft.com/office/drawing/2014/main" id="{C54780A0-7265-3C4A-A451-DDB3B69FB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320" y="8696325"/>
            <a:ext cx="6400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Celery Worker</a:t>
            </a:r>
          </a:p>
        </p:txBody>
      </p:sp>
      <p:sp>
        <p:nvSpPr>
          <p:cNvPr id="41" name="TextBox 28">
            <a:extLst>
              <a:ext uri="{FF2B5EF4-FFF2-40B4-BE49-F238E27FC236}">
                <a16:creationId xmlns:a16="http://schemas.microsoft.com/office/drawing/2014/main" id="{9A2FAD2C-BC97-714F-8FFC-28FE8BFCB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9662" y="7782589"/>
            <a:ext cx="6400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Celery Beat</a:t>
            </a:r>
          </a:p>
        </p:txBody>
      </p:sp>
      <p:pic>
        <p:nvPicPr>
          <p:cNvPr id="44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731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28">
            <a:extLst>
              <a:ext uri="{FF2B5EF4-FFF2-40B4-BE49-F238E27FC236}">
                <a16:creationId xmlns:a16="http://schemas.microsoft.com/office/drawing/2014/main" id="{C2AA0FA1-22CF-424A-A2D5-5878A9AAE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1794" y="7785862"/>
            <a:ext cx="82296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Graphic 8">
            <a:extLst>
              <a:ext uri="{FF2B5EF4-FFF2-40B4-BE49-F238E27FC236}">
                <a16:creationId xmlns:a16="http://schemas.microsoft.com/office/drawing/2014/main" id="{F30A05D4-4FBA-CA44-BDDF-820446BD8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8322961"/>
            <a:ext cx="609406" cy="609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1">
            <a:extLst>
              <a:ext uri="{FF2B5EF4-FFF2-40B4-BE49-F238E27FC236}">
                <a16:creationId xmlns:a16="http://schemas.microsoft.com/office/drawing/2014/main" id="{62E0EF58-7A88-9C4D-8B5D-2D4ED774A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775" y="8944266"/>
            <a:ext cx="10058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 Map</a:t>
            </a:r>
          </a:p>
        </p:txBody>
      </p:sp>
      <p:pic>
        <p:nvPicPr>
          <p:cNvPr id="48" name="Graphic 19">
            <a:extLst>
              <a:ext uri="{FF2B5EF4-FFF2-40B4-BE49-F238E27FC236}">
                <a16:creationId xmlns:a16="http://schemas.microsoft.com/office/drawing/2014/main" id="{3B390FC7-4A4C-C34C-8C9D-6483B4C7F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6309360"/>
            <a:ext cx="609406" cy="609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1">
            <a:extLst>
              <a:ext uri="{FF2B5EF4-FFF2-40B4-BE49-F238E27FC236}">
                <a16:creationId xmlns:a16="http://schemas.microsoft.com/office/drawing/2014/main" id="{BD1EAF7E-7AFF-AD4C-B1EC-44975E594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286" y="6922202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834830D-9998-614D-9E34-9376B3691430}"/>
              </a:ext>
            </a:extLst>
          </p:cNvPr>
          <p:cNvSpPr/>
          <p:nvPr/>
        </p:nvSpPr>
        <p:spPr>
          <a:xfrm>
            <a:off x="12161520" y="3200400"/>
            <a:ext cx="1463040" cy="64008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Connected dataset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17">
            <a:extLst>
              <a:ext uri="{FF2B5EF4-FFF2-40B4-BE49-F238E27FC236}">
                <a16:creationId xmlns:a16="http://schemas.microsoft.com/office/drawing/2014/main" id="{E26618A6-8230-0245-B8C5-7EA606C28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5354" y="4480560"/>
            <a:ext cx="128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sp>
        <p:nvSpPr>
          <p:cNvPr id="54" name="TextBox 34">
            <a:extLst>
              <a:ext uri="{FF2B5EF4-FFF2-40B4-BE49-F238E27FC236}">
                <a16:creationId xmlns:a16="http://schemas.microsoft.com/office/drawing/2014/main" id="{AFF0D430-93EC-584A-80B1-3E15800B7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8189" y="5760720"/>
            <a:ext cx="1371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Redshift</a:t>
            </a:r>
          </a:p>
        </p:txBody>
      </p:sp>
      <p:sp>
        <p:nvSpPr>
          <p:cNvPr id="60" name="TextBox 8">
            <a:extLst>
              <a:ext uri="{FF2B5EF4-FFF2-40B4-BE49-F238E27FC236}">
                <a16:creationId xmlns:a16="http://schemas.microsoft.com/office/drawing/2014/main" id="{0911420D-03C2-9046-A1EB-24AB2B4D4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23769" y="6983730"/>
            <a:ext cx="10058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ClickHouse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Graphic 24">
            <a:extLst>
              <a:ext uri="{FF2B5EF4-FFF2-40B4-BE49-F238E27FC236}">
                <a16:creationId xmlns:a16="http://schemas.microsoft.com/office/drawing/2014/main" id="{DF64E035-8292-7347-A0C8-14C5EA7B8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" y="356616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25">
            <a:extLst>
              <a:ext uri="{FF2B5EF4-FFF2-40B4-BE49-F238E27FC236}">
                <a16:creationId xmlns:a16="http://schemas.microsoft.com/office/drawing/2014/main" id="{1DC1D27A-6E8F-6444-A2D2-D4F956DD8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162" y="4127500"/>
            <a:ext cx="5486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0C04545-55E8-574D-BDBD-37F8753E6CE0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7818120" y="4633049"/>
            <a:ext cx="706" cy="1676311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28">
            <a:extLst>
              <a:ext uri="{FF2B5EF4-FFF2-40B4-BE49-F238E27FC236}">
                <a16:creationId xmlns:a16="http://schemas.microsoft.com/office/drawing/2014/main" id="{641ECF8C-7352-3647-93D5-9B85F46C2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5127" y="7777733"/>
            <a:ext cx="743527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Superset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61" idx="3"/>
            <a:endCxn id="22" idx="1"/>
          </p:cNvCxnSpPr>
          <p:nvPr/>
        </p:nvCxnSpPr>
        <p:spPr>
          <a:xfrm flipV="1">
            <a:off x="2024380" y="3794760"/>
            <a:ext cx="627380" cy="635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>
            <a:off x="3108960" y="3794760"/>
            <a:ext cx="44805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9" idx="3"/>
            <a:endCxn id="50" idx="1"/>
          </p:cNvCxnSpPr>
          <p:nvPr/>
        </p:nvCxnSpPr>
        <p:spPr>
          <a:xfrm>
            <a:off x="11430000" y="6400800"/>
            <a:ext cx="73152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4175566" y="6614063"/>
            <a:ext cx="5871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4175566" y="8627664"/>
            <a:ext cx="5650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822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0" y="731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731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52250F4A-BDF3-E844-A5B3-62C34254BFCC}"/>
              </a:ext>
            </a:extLst>
          </p:cNvPr>
          <p:cNvSpPr/>
          <p:nvPr/>
        </p:nvSpPr>
        <p:spPr>
          <a:xfrm>
            <a:off x="8590819" y="5855363"/>
            <a:ext cx="2468880" cy="3566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F4C7D12-907D-DA46-BC63-46BB8F2B4447}"/>
              </a:ext>
            </a:extLst>
          </p:cNvPr>
          <p:cNvSpPr/>
          <p:nvPr/>
        </p:nvSpPr>
        <p:spPr>
          <a:xfrm>
            <a:off x="8407939" y="2837843"/>
            <a:ext cx="2834640" cy="69494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A133C25-CE91-014D-9058-37323C903CEA}"/>
              </a:ext>
            </a:extLst>
          </p:cNvPr>
          <p:cNvSpPr/>
          <p:nvPr/>
        </p:nvSpPr>
        <p:spPr>
          <a:xfrm>
            <a:off x="8590819" y="4026563"/>
            <a:ext cx="2468880" cy="15544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8" name="Graphic 34">
            <a:extLst>
              <a:ext uri="{FF2B5EF4-FFF2-40B4-BE49-F238E27FC236}">
                <a16:creationId xmlns:a16="http://schemas.microsoft.com/office/drawing/2014/main" id="{ACC776A3-AF25-9B45-AA70-AD0DE5CCB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819" y="4026563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Graphic 35">
            <a:extLst>
              <a:ext uri="{FF2B5EF4-FFF2-40B4-BE49-F238E27FC236}">
                <a16:creationId xmlns:a16="http://schemas.microsoft.com/office/drawing/2014/main" id="{8B27681A-9120-2045-B170-609BF407C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818" y="585536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Graphic 35">
            <a:extLst>
              <a:ext uri="{FF2B5EF4-FFF2-40B4-BE49-F238E27FC236}">
                <a16:creationId xmlns:a16="http://schemas.microsoft.com/office/drawing/2014/main" id="{2C640BFB-5184-064A-B7F6-670459CF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659" y="45752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7">
            <a:extLst>
              <a:ext uri="{FF2B5EF4-FFF2-40B4-BE49-F238E27FC236}">
                <a16:creationId xmlns:a16="http://schemas.microsoft.com/office/drawing/2014/main" id="{16390D1E-7DE8-3145-99A5-4502C7CA8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1483" y="5043097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17" name="Graphic 14">
            <a:extLst>
              <a:ext uri="{FF2B5EF4-FFF2-40B4-BE49-F238E27FC236}">
                <a16:creationId xmlns:a16="http://schemas.microsoft.com/office/drawing/2014/main" id="{03CFE0DA-7222-7240-9D26-C830D958A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280" y="36576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23">
            <a:extLst>
              <a:ext uri="{FF2B5EF4-FFF2-40B4-BE49-F238E27FC236}">
                <a16:creationId xmlns:a16="http://schemas.microsoft.com/office/drawing/2014/main" id="{F1C23086-EC84-CB4E-BB00-6843C7A21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280" y="49377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Graphic 38">
            <a:extLst>
              <a:ext uri="{FF2B5EF4-FFF2-40B4-BE49-F238E27FC236}">
                <a16:creationId xmlns:a16="http://schemas.microsoft.com/office/drawing/2014/main" id="{664AF803-F7B8-7A45-93B1-6C27E5F4C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0" y="6492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28">
            <a:extLst>
              <a:ext uri="{FF2B5EF4-FFF2-40B4-BE49-F238E27FC236}">
                <a16:creationId xmlns:a16="http://schemas.microsoft.com/office/drawing/2014/main" id="{B9B1D56C-9FFC-D945-806D-5C2F8EBB3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7041" y="6958584"/>
            <a:ext cx="5486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Redis</a:t>
            </a:r>
          </a:p>
        </p:txBody>
      </p:sp>
      <p:pic>
        <p:nvPicPr>
          <p:cNvPr id="121" name="Graphic 38">
            <a:extLst>
              <a:ext uri="{FF2B5EF4-FFF2-40B4-BE49-F238E27FC236}">
                <a16:creationId xmlns:a16="http://schemas.microsoft.com/office/drawing/2014/main" id="{6A5C6627-13FA-8249-91C8-C5814D913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60" y="6492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TextBox 28">
            <a:extLst>
              <a:ext uri="{FF2B5EF4-FFF2-40B4-BE49-F238E27FC236}">
                <a16:creationId xmlns:a16="http://schemas.microsoft.com/office/drawing/2014/main" id="{96D27C73-C05F-E248-A855-896B23650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2365" y="6958584"/>
            <a:ext cx="5486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Node</a:t>
            </a:r>
          </a:p>
        </p:txBody>
      </p:sp>
      <p:pic>
        <p:nvPicPr>
          <p:cNvPr id="123" name="Graphic 38">
            <a:extLst>
              <a:ext uri="{FF2B5EF4-FFF2-40B4-BE49-F238E27FC236}">
                <a16:creationId xmlns:a16="http://schemas.microsoft.com/office/drawing/2014/main" id="{DF6E8CD1-D12A-0848-B4BC-EA46C9CBC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0" y="6492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extBox 28">
            <a:extLst>
              <a:ext uri="{FF2B5EF4-FFF2-40B4-BE49-F238E27FC236}">
                <a16:creationId xmlns:a16="http://schemas.microsoft.com/office/drawing/2014/main" id="{41FAFA49-2B1B-C744-908A-DB6C8585D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1063" y="6958584"/>
            <a:ext cx="45720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Init</a:t>
            </a:r>
          </a:p>
        </p:txBody>
      </p:sp>
      <p:sp>
        <p:nvSpPr>
          <p:cNvPr id="125" name="TextBox 28">
            <a:extLst>
              <a:ext uri="{FF2B5EF4-FFF2-40B4-BE49-F238E27FC236}">
                <a16:creationId xmlns:a16="http://schemas.microsoft.com/office/drawing/2014/main" id="{C54780A0-7265-3C4A-A451-DDB3B69FB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4608" y="8696325"/>
            <a:ext cx="6400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Celery Worker</a:t>
            </a:r>
          </a:p>
        </p:txBody>
      </p:sp>
      <p:sp>
        <p:nvSpPr>
          <p:cNvPr id="126" name="TextBox 28">
            <a:extLst>
              <a:ext uri="{FF2B5EF4-FFF2-40B4-BE49-F238E27FC236}">
                <a16:creationId xmlns:a16="http://schemas.microsoft.com/office/drawing/2014/main" id="{9A2FAD2C-BC97-714F-8FFC-28FE8BFCB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7950" y="7778496"/>
            <a:ext cx="6400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Celery Beat</a:t>
            </a:r>
          </a:p>
        </p:txBody>
      </p:sp>
      <p:pic>
        <p:nvPicPr>
          <p:cNvPr id="127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0" y="731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TextBox 28">
            <a:extLst>
              <a:ext uri="{FF2B5EF4-FFF2-40B4-BE49-F238E27FC236}">
                <a16:creationId xmlns:a16="http://schemas.microsoft.com/office/drawing/2014/main" id="{C2AA0FA1-22CF-424A-A2D5-5878A9AAE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0082" y="7778496"/>
            <a:ext cx="82296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28">
            <a:extLst>
              <a:ext uri="{FF2B5EF4-FFF2-40B4-BE49-F238E27FC236}">
                <a16:creationId xmlns:a16="http://schemas.microsoft.com/office/drawing/2014/main" id="{641ECF8C-7352-3647-93D5-9B85F46C2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3415" y="7778496"/>
            <a:ext cx="743527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Superset</a:t>
            </a:r>
          </a:p>
        </p:txBody>
      </p:sp>
      <p:pic>
        <p:nvPicPr>
          <p:cNvPr id="130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0" y="822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60" y="731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0" y="731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" name="TextBox 8">
            <a:extLst>
              <a:ext uri="{FF2B5EF4-FFF2-40B4-BE49-F238E27FC236}">
                <a16:creationId xmlns:a16="http://schemas.microsoft.com/office/drawing/2014/main" id="{9A51BFEC-955C-E444-A046-8E4A45B6E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89771" y="7863840"/>
            <a:ext cx="14938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MySQL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134" name="Graphic 53">
            <a:extLst>
              <a:ext uri="{FF2B5EF4-FFF2-40B4-BE49-F238E27FC236}">
                <a16:creationId xmlns:a16="http://schemas.microsoft.com/office/drawing/2014/main" id="{444D0993-9BD0-BC41-9F11-A62DAF8D5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0160" y="74066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TextBox 11">
            <a:extLst>
              <a:ext uri="{FF2B5EF4-FFF2-40B4-BE49-F238E27FC236}">
                <a16:creationId xmlns:a16="http://schemas.microsoft.com/office/drawing/2014/main" id="{104F7910-11C9-8549-81A0-736EF8233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84543" y="8974364"/>
            <a:ext cx="1511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PostgreSQL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136" name="Graphic 41">
            <a:extLst>
              <a:ext uri="{FF2B5EF4-FFF2-40B4-BE49-F238E27FC236}">
                <a16:creationId xmlns:a16="http://schemas.microsoft.com/office/drawing/2014/main" id="{418B4DDD-66F2-2E4C-8D70-6B1B409AC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0160" y="85039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11">
            <a:extLst>
              <a:ext uri="{FF2B5EF4-FFF2-40B4-BE49-F238E27FC236}">
                <a16:creationId xmlns:a16="http://schemas.microsoft.com/office/drawing/2014/main" id="{AC44B3A7-ABE4-3A40-BE70-307D9A526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3330" y="632975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855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4402</TotalTime>
  <Words>68</Words>
  <Application>Microsoft Macintosh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Ameigh</dc:creator>
  <cp:lastModifiedBy>Troy Ameigh</cp:lastModifiedBy>
  <cp:revision>17</cp:revision>
  <dcterms:created xsi:type="dcterms:W3CDTF">2021-07-20T15:02:43Z</dcterms:created>
  <dcterms:modified xsi:type="dcterms:W3CDTF">2021-08-10T14:34:35Z</dcterms:modified>
</cp:coreProperties>
</file>