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5" autoAdjust="0"/>
    <p:restoredTop sz="96405"/>
  </p:normalViewPr>
  <p:slideViewPr>
    <p:cSldViewPr snapToGrid="0" snapToObjects="1">
      <p:cViewPr>
        <p:scale>
          <a:sx n="150" d="100"/>
          <a:sy n="150" d="100"/>
        </p:scale>
        <p:origin x="-6576" y="-3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3EED-5722-7C4B-AAEA-A5EA7F95497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4572000" y="5852160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40F1C-3CAC-B044-8312-397756AAFCBD}"/>
              </a:ext>
            </a:extLst>
          </p:cNvPr>
          <p:cNvSpPr/>
          <p:nvPr/>
        </p:nvSpPr>
        <p:spPr>
          <a:xfrm>
            <a:off x="2317531" y="2517167"/>
            <a:ext cx="10607040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503477BF-761D-F946-BBD9-D9DDE3B6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2" y="25171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D529-A9E5-4D44-BF71-3043757A983F}"/>
              </a:ext>
            </a:extLst>
          </p:cNvPr>
          <p:cNvSpPr/>
          <p:nvPr/>
        </p:nvSpPr>
        <p:spPr>
          <a:xfrm>
            <a:off x="3383280" y="3200400"/>
            <a:ext cx="8046720" cy="6400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3EE89A52-A8B1-984A-9F9C-453B8301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200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4389120" y="2834640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4572000" y="4023360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336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58521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29C06F1A-19EB-B64D-B6FD-3213E0E5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D65331C8-87A9-3A46-8001-A72360AB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80162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664" y="503989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1F389300-76E3-5D4D-BC1B-6E43F92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261357F2-38A4-8141-B0A6-9981E190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60" y="4032885"/>
            <a:ext cx="10631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62BBE-94C9-794F-8702-ABDA7BFE444B}"/>
              </a:ext>
            </a:extLst>
          </p:cNvPr>
          <p:cNvSpPr/>
          <p:nvPr/>
        </p:nvSpPr>
        <p:spPr>
          <a:xfrm>
            <a:off x="4754880" y="6309360"/>
            <a:ext cx="6126480" cy="29260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b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753" y="6962298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34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077" y="695990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36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775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320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662" y="7782589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44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794" y="7785862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F30A05D4-4FBA-CA44-BDDF-820446BD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8322961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62E0EF58-7A88-9C4D-8B5D-2D4ED774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75" y="894426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48" name="Graphic 19">
            <a:extLst>
              <a:ext uri="{FF2B5EF4-FFF2-40B4-BE49-F238E27FC236}">
                <a16:creationId xmlns:a16="http://schemas.microsoft.com/office/drawing/2014/main" id="{3B390FC7-4A4C-C34C-8C9D-6483B4C7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6309360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D1EAF7E-7AFF-AD4C-B1EC-44975E59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286" y="6922202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0911420D-03C2-9046-A1EB-24AB2B4D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6830" y="6635182"/>
            <a:ext cx="14630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Supported 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 systems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DF64E035-8292-7347-A0C8-14C5EA7B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5585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1DC1D27A-6E8F-6444-A2D2-D4F956DD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642" y="403098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C04545-55E8-574D-BDBD-37F8753E6CE0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18120" y="4633049"/>
            <a:ext cx="706" cy="16763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127" y="7777733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22" idx="1"/>
          </p:cNvCxnSpPr>
          <p:nvPr/>
        </p:nvCxnSpPr>
        <p:spPr>
          <a:xfrm>
            <a:off x="2024380" y="3793490"/>
            <a:ext cx="627380" cy="12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3108960" y="3794760"/>
            <a:ext cx="44805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" idx="3"/>
            <a:endCxn id="76" idx="1"/>
          </p:cNvCxnSpPr>
          <p:nvPr/>
        </p:nvCxnSpPr>
        <p:spPr>
          <a:xfrm flipV="1">
            <a:off x="11430000" y="6396845"/>
            <a:ext cx="534195" cy="395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175566" y="6614063"/>
            <a:ext cx="5871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175566" y="8627664"/>
            <a:ext cx="5650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8590819" y="5855363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8407939" y="2837843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8590819" y="4026563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9" y="402656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8" y="585536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59" y="4575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483" y="504309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9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041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121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2365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123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3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608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126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950" y="7778496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127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082" y="7778496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15" y="7778496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pic>
        <p:nvPicPr>
          <p:cNvPr id="13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1">
            <a:extLst>
              <a:ext uri="{FF2B5EF4-FFF2-40B4-BE49-F238E27FC236}">
                <a16:creationId xmlns:a16="http://schemas.microsoft.com/office/drawing/2014/main" id="{2AB3466B-8F9E-AF49-9E8C-DEC12648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195" y="61618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5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5424</TotalTime>
  <Words>59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Daniel McCoy</cp:lastModifiedBy>
  <cp:revision>21</cp:revision>
  <dcterms:created xsi:type="dcterms:W3CDTF">2021-07-20T15:02:43Z</dcterms:created>
  <dcterms:modified xsi:type="dcterms:W3CDTF">2021-08-24T19:24:02Z</dcterms:modified>
</cp:coreProperties>
</file>