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869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A5729-F325-4A9B-A705-412E65FC2BB8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</dgm:pt>
    <dgm:pt modelId="{40BA8754-1BE0-48F6-A96F-6510FB19D336}">
      <dgm:prSet phldrT="[Texte]"/>
      <dgm:spPr/>
      <dgm:t>
        <a:bodyPr/>
        <a:lstStyle/>
        <a:p>
          <a:r>
            <a:rPr lang="fr-FR" dirty="0" smtClean="0"/>
            <a:t>Plate forme web obsolète </a:t>
          </a:r>
          <a:endParaRPr lang="fr-FR" dirty="0"/>
        </a:p>
      </dgm:t>
    </dgm:pt>
    <dgm:pt modelId="{08AA53D7-BDB7-4C99-BF83-F860F71C6E3B}" type="parTrans" cxnId="{6C9FD678-D0B4-4EDE-9490-224240AF76D8}">
      <dgm:prSet/>
      <dgm:spPr/>
      <dgm:t>
        <a:bodyPr/>
        <a:lstStyle/>
        <a:p>
          <a:endParaRPr lang="fr-FR"/>
        </a:p>
      </dgm:t>
    </dgm:pt>
    <dgm:pt modelId="{987ABFFC-6677-42A5-83ED-74AAAECB5BD9}" type="sibTrans" cxnId="{6C9FD678-D0B4-4EDE-9490-224240AF76D8}">
      <dgm:prSet/>
      <dgm:spPr/>
      <dgm:t>
        <a:bodyPr/>
        <a:lstStyle/>
        <a:p>
          <a:endParaRPr lang="fr-FR"/>
        </a:p>
      </dgm:t>
    </dgm:pt>
    <dgm:pt modelId="{6FA668FD-497D-4814-A9C8-769CFFCCA5F0}">
      <dgm:prSet phldrT="[Texte]"/>
      <dgm:spPr/>
      <dgm:t>
        <a:bodyPr/>
        <a:lstStyle/>
        <a:p>
          <a:r>
            <a:rPr lang="fr-FR" dirty="0" smtClean="0"/>
            <a:t>Signature sur les réseaux sociaux inactive</a:t>
          </a:r>
          <a:endParaRPr lang="fr-FR" dirty="0"/>
        </a:p>
      </dgm:t>
    </dgm:pt>
    <dgm:pt modelId="{686F2470-3423-4435-A77C-36AC2D167D72}" type="parTrans" cxnId="{44D282DD-7EC0-43F7-81B9-0126F824ACD6}">
      <dgm:prSet/>
      <dgm:spPr/>
      <dgm:t>
        <a:bodyPr/>
        <a:lstStyle/>
        <a:p>
          <a:endParaRPr lang="fr-FR"/>
        </a:p>
      </dgm:t>
    </dgm:pt>
    <dgm:pt modelId="{7907AA20-7B05-4D76-B093-A09ABCE90606}" type="sibTrans" cxnId="{44D282DD-7EC0-43F7-81B9-0126F824ACD6}">
      <dgm:prSet/>
      <dgm:spPr/>
      <dgm:t>
        <a:bodyPr/>
        <a:lstStyle/>
        <a:p>
          <a:endParaRPr lang="fr-FR"/>
        </a:p>
      </dgm:t>
    </dgm:pt>
    <dgm:pt modelId="{1834DA28-3FB1-41FE-B254-162DDFBA279D}" type="pres">
      <dgm:prSet presAssocID="{54FA5729-F325-4A9B-A705-412E65FC2BB8}" presName="Name0" presStyleCnt="0">
        <dgm:presLayoutVars>
          <dgm:dir/>
          <dgm:resizeHandles val="exact"/>
        </dgm:presLayoutVars>
      </dgm:prSet>
      <dgm:spPr/>
    </dgm:pt>
    <dgm:pt modelId="{B16D9A6A-C2CF-44D9-A691-038AD0AD2DE2}" type="pres">
      <dgm:prSet presAssocID="{40BA8754-1BE0-48F6-A96F-6510FB19D336}" presName="node" presStyleLbl="node1" presStyleIdx="0" presStyleCnt="2">
        <dgm:presLayoutVars>
          <dgm:bulletEnabled val="1"/>
        </dgm:presLayoutVars>
      </dgm:prSet>
      <dgm:spPr/>
    </dgm:pt>
    <dgm:pt modelId="{32EE1274-6EA1-4237-A9A3-FBA192517F70}" type="pres">
      <dgm:prSet presAssocID="{987ABFFC-6677-42A5-83ED-74AAAECB5BD9}" presName="sibTrans" presStyleCnt="0"/>
      <dgm:spPr/>
    </dgm:pt>
    <dgm:pt modelId="{ED2F1E93-FEE9-44E1-AB3E-45873B6450C2}" type="pres">
      <dgm:prSet presAssocID="{6FA668FD-497D-4814-A9C8-769CFFCCA5F0}" presName="node" presStyleLbl="node1" presStyleIdx="1" presStyleCnt="2">
        <dgm:presLayoutVars>
          <dgm:bulletEnabled val="1"/>
        </dgm:presLayoutVars>
      </dgm:prSet>
      <dgm:spPr/>
    </dgm:pt>
  </dgm:ptLst>
  <dgm:cxnLst>
    <dgm:cxn modelId="{44D282DD-7EC0-43F7-81B9-0126F824ACD6}" srcId="{54FA5729-F325-4A9B-A705-412E65FC2BB8}" destId="{6FA668FD-497D-4814-A9C8-769CFFCCA5F0}" srcOrd="1" destOrd="0" parTransId="{686F2470-3423-4435-A77C-36AC2D167D72}" sibTransId="{7907AA20-7B05-4D76-B093-A09ABCE90606}"/>
    <dgm:cxn modelId="{5C33709D-CCD9-485D-A49B-565B57CE3D38}" type="presOf" srcId="{54FA5729-F325-4A9B-A705-412E65FC2BB8}" destId="{1834DA28-3FB1-41FE-B254-162DDFBA279D}" srcOrd="0" destOrd="0" presId="urn:microsoft.com/office/officeart/2005/8/layout/hList6"/>
    <dgm:cxn modelId="{6C9FD678-D0B4-4EDE-9490-224240AF76D8}" srcId="{54FA5729-F325-4A9B-A705-412E65FC2BB8}" destId="{40BA8754-1BE0-48F6-A96F-6510FB19D336}" srcOrd="0" destOrd="0" parTransId="{08AA53D7-BDB7-4C99-BF83-F860F71C6E3B}" sibTransId="{987ABFFC-6677-42A5-83ED-74AAAECB5BD9}"/>
    <dgm:cxn modelId="{44940A37-07AA-43FB-8F60-DBC63DF2664B}" type="presOf" srcId="{40BA8754-1BE0-48F6-A96F-6510FB19D336}" destId="{B16D9A6A-C2CF-44D9-A691-038AD0AD2DE2}" srcOrd="0" destOrd="0" presId="urn:microsoft.com/office/officeart/2005/8/layout/hList6"/>
    <dgm:cxn modelId="{335485A0-C359-4542-899B-201DB3460102}" type="presOf" srcId="{6FA668FD-497D-4814-A9C8-769CFFCCA5F0}" destId="{ED2F1E93-FEE9-44E1-AB3E-45873B6450C2}" srcOrd="0" destOrd="0" presId="urn:microsoft.com/office/officeart/2005/8/layout/hList6"/>
    <dgm:cxn modelId="{63A02B14-EBAF-4424-BEF4-C4EB4EB45171}" type="presParOf" srcId="{1834DA28-3FB1-41FE-B254-162DDFBA279D}" destId="{B16D9A6A-C2CF-44D9-A691-038AD0AD2DE2}" srcOrd="0" destOrd="0" presId="urn:microsoft.com/office/officeart/2005/8/layout/hList6"/>
    <dgm:cxn modelId="{F4FE57CE-48CF-4F07-A107-4E24E15279EB}" type="presParOf" srcId="{1834DA28-3FB1-41FE-B254-162DDFBA279D}" destId="{32EE1274-6EA1-4237-A9A3-FBA192517F70}" srcOrd="1" destOrd="0" presId="urn:microsoft.com/office/officeart/2005/8/layout/hList6"/>
    <dgm:cxn modelId="{680C3364-040B-49C1-92C2-E91669790F86}" type="presParOf" srcId="{1834DA28-3FB1-41FE-B254-162DDFBA279D}" destId="{ED2F1E93-FEE9-44E1-AB3E-45873B6450C2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868ED6-DB0E-46C8-B37D-F0225BC33A29}" type="doc">
      <dgm:prSet loTypeId="urn:microsoft.com/office/officeart/2005/8/layout/cycle2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70BD40E-B97D-41BE-B6AC-E085840A0967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8904E44C-EAA6-480F-9E3F-2FC33411AEFF}" type="parTrans" cxnId="{16120E5D-85FE-4499-BC02-491F846FF0DE}">
      <dgm:prSet/>
      <dgm:spPr/>
      <dgm:t>
        <a:bodyPr/>
        <a:lstStyle/>
        <a:p>
          <a:endParaRPr lang="fr-FR"/>
        </a:p>
      </dgm:t>
    </dgm:pt>
    <dgm:pt modelId="{85B5D9D6-53E4-4136-846E-271E0F8ED865}" type="sibTrans" cxnId="{16120E5D-85FE-4499-BC02-491F846FF0DE}">
      <dgm:prSet/>
      <dgm:spPr/>
      <dgm:t>
        <a:bodyPr/>
        <a:lstStyle/>
        <a:p>
          <a:endParaRPr lang="fr-FR"/>
        </a:p>
      </dgm:t>
    </dgm:pt>
    <dgm:pt modelId="{EDC69038-FFF9-48DC-9382-94F4BEC745BD}">
      <dgm:prSet phldrT="[Texte]"/>
      <dgm:spPr/>
      <dgm:t>
        <a:bodyPr/>
        <a:lstStyle/>
        <a:p>
          <a:r>
            <a:rPr lang="fr-FR" dirty="0" smtClean="0"/>
            <a:t>Marketing</a:t>
          </a:r>
          <a:endParaRPr lang="fr-FR" dirty="0"/>
        </a:p>
      </dgm:t>
    </dgm:pt>
    <dgm:pt modelId="{34E9E6C9-452C-4159-B31B-12EAB69C2B76}" type="parTrans" cxnId="{47C5637C-1C89-4466-A540-CCE75B50FC8B}">
      <dgm:prSet/>
      <dgm:spPr/>
      <dgm:t>
        <a:bodyPr/>
        <a:lstStyle/>
        <a:p>
          <a:endParaRPr lang="fr-FR"/>
        </a:p>
      </dgm:t>
    </dgm:pt>
    <dgm:pt modelId="{D9F74180-7EDF-456C-AEAB-2595201A2D6E}" type="sibTrans" cxnId="{47C5637C-1C89-4466-A540-CCE75B50FC8B}">
      <dgm:prSet/>
      <dgm:spPr/>
      <dgm:t>
        <a:bodyPr/>
        <a:lstStyle/>
        <a:p>
          <a:endParaRPr lang="fr-FR"/>
        </a:p>
      </dgm:t>
    </dgm:pt>
    <dgm:pt modelId="{009DC6C5-B7AD-4885-8266-344C55A047E1}">
      <dgm:prSet phldrT="[Texte]"/>
      <dgm:spPr/>
      <dgm:t>
        <a:bodyPr/>
        <a:lstStyle/>
        <a:p>
          <a:r>
            <a:rPr lang="fr-FR" dirty="0" smtClean="0"/>
            <a:t>Accompagnement</a:t>
          </a:r>
          <a:endParaRPr lang="fr-FR" dirty="0"/>
        </a:p>
      </dgm:t>
    </dgm:pt>
    <dgm:pt modelId="{EF6BAE31-A685-4B08-9CC9-A8A8AC08EC4A}" type="parTrans" cxnId="{2D998603-D0C0-4FE1-BDA4-9BAD80E894E9}">
      <dgm:prSet/>
      <dgm:spPr/>
      <dgm:t>
        <a:bodyPr/>
        <a:lstStyle/>
        <a:p>
          <a:endParaRPr lang="fr-FR"/>
        </a:p>
      </dgm:t>
    </dgm:pt>
    <dgm:pt modelId="{7DD0EB4C-13F7-4069-8838-F9F4477A7101}" type="sibTrans" cxnId="{2D998603-D0C0-4FE1-BDA4-9BAD80E894E9}">
      <dgm:prSet/>
      <dgm:spPr/>
      <dgm:t>
        <a:bodyPr/>
        <a:lstStyle/>
        <a:p>
          <a:endParaRPr lang="fr-FR"/>
        </a:p>
      </dgm:t>
    </dgm:pt>
    <dgm:pt modelId="{95347330-1352-428C-91DE-0DAA336CB839}">
      <dgm:prSet phldrT="[Texte]"/>
      <dgm:spPr/>
      <dgm:t>
        <a:bodyPr/>
        <a:lstStyle/>
        <a:p>
          <a:r>
            <a:rPr lang="fr-FR" dirty="0" smtClean="0"/>
            <a:t>Formations</a:t>
          </a:r>
          <a:endParaRPr lang="fr-FR" dirty="0"/>
        </a:p>
      </dgm:t>
    </dgm:pt>
    <dgm:pt modelId="{3DFC6A08-2823-4378-AACF-D532F6139086}" type="parTrans" cxnId="{706DF816-5AD7-4DCD-B27C-96368ADF243C}">
      <dgm:prSet/>
      <dgm:spPr/>
      <dgm:t>
        <a:bodyPr/>
        <a:lstStyle/>
        <a:p>
          <a:endParaRPr lang="fr-FR"/>
        </a:p>
      </dgm:t>
    </dgm:pt>
    <dgm:pt modelId="{05692827-8FC1-4CD8-8CDC-4CE2D82B6813}" type="sibTrans" cxnId="{706DF816-5AD7-4DCD-B27C-96368ADF243C}">
      <dgm:prSet/>
      <dgm:spPr/>
      <dgm:t>
        <a:bodyPr/>
        <a:lstStyle/>
        <a:p>
          <a:endParaRPr lang="fr-FR"/>
        </a:p>
      </dgm:t>
    </dgm:pt>
    <dgm:pt modelId="{3B05148C-7FEB-44CA-9A4F-59D98AE834F0}" type="pres">
      <dgm:prSet presAssocID="{AC868ED6-DB0E-46C8-B37D-F0225BC33A29}" presName="cycle" presStyleCnt="0">
        <dgm:presLayoutVars>
          <dgm:dir/>
          <dgm:resizeHandles val="exact"/>
        </dgm:presLayoutVars>
      </dgm:prSet>
      <dgm:spPr/>
    </dgm:pt>
    <dgm:pt modelId="{56A566F0-BBF2-4E9A-9B6A-24FCF2DF0948}" type="pres">
      <dgm:prSet presAssocID="{270BD40E-B97D-41BE-B6AC-E085840A0967}" presName="node" presStyleLbl="node1" presStyleIdx="0" presStyleCnt="4">
        <dgm:presLayoutVars>
          <dgm:bulletEnabled val="1"/>
        </dgm:presLayoutVars>
      </dgm:prSet>
      <dgm:spPr/>
    </dgm:pt>
    <dgm:pt modelId="{3988A62E-5A9D-43F8-A40C-7913AAC83F73}" type="pres">
      <dgm:prSet presAssocID="{85B5D9D6-53E4-4136-846E-271E0F8ED865}" presName="sibTrans" presStyleLbl="sibTrans2D1" presStyleIdx="0" presStyleCnt="4"/>
      <dgm:spPr/>
    </dgm:pt>
    <dgm:pt modelId="{D47017BA-0B47-46E4-AF1C-4C5EAD9C8213}" type="pres">
      <dgm:prSet presAssocID="{85B5D9D6-53E4-4136-846E-271E0F8ED865}" presName="connectorText" presStyleLbl="sibTrans2D1" presStyleIdx="0" presStyleCnt="4"/>
      <dgm:spPr/>
    </dgm:pt>
    <dgm:pt modelId="{2D010D56-D80D-47C7-A725-811A29465FED}" type="pres">
      <dgm:prSet presAssocID="{EDC69038-FFF9-48DC-9382-94F4BEC745B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5337FA-3BD1-4C57-BF6C-540CDA74039A}" type="pres">
      <dgm:prSet presAssocID="{D9F74180-7EDF-456C-AEAB-2595201A2D6E}" presName="sibTrans" presStyleLbl="sibTrans2D1" presStyleIdx="1" presStyleCnt="4"/>
      <dgm:spPr/>
    </dgm:pt>
    <dgm:pt modelId="{D7AFFFDC-68C5-4602-B14C-90AC4ABA241E}" type="pres">
      <dgm:prSet presAssocID="{D9F74180-7EDF-456C-AEAB-2595201A2D6E}" presName="connectorText" presStyleLbl="sibTrans2D1" presStyleIdx="1" presStyleCnt="4"/>
      <dgm:spPr/>
    </dgm:pt>
    <dgm:pt modelId="{CBE8C58E-B824-4000-85A8-07DCFA193C09}" type="pres">
      <dgm:prSet presAssocID="{009DC6C5-B7AD-4885-8266-344C55A047E1}" presName="node" presStyleLbl="node1" presStyleIdx="2" presStyleCnt="4">
        <dgm:presLayoutVars>
          <dgm:bulletEnabled val="1"/>
        </dgm:presLayoutVars>
      </dgm:prSet>
      <dgm:spPr/>
    </dgm:pt>
    <dgm:pt modelId="{550C9E67-8CE8-48F4-A95A-6F38C4D788D0}" type="pres">
      <dgm:prSet presAssocID="{7DD0EB4C-13F7-4069-8838-F9F4477A7101}" presName="sibTrans" presStyleLbl="sibTrans2D1" presStyleIdx="2" presStyleCnt="4"/>
      <dgm:spPr/>
    </dgm:pt>
    <dgm:pt modelId="{EC35AE73-2E57-4C7C-AD5C-8EDF4FA3CC0E}" type="pres">
      <dgm:prSet presAssocID="{7DD0EB4C-13F7-4069-8838-F9F4477A7101}" presName="connectorText" presStyleLbl="sibTrans2D1" presStyleIdx="2" presStyleCnt="4"/>
      <dgm:spPr/>
    </dgm:pt>
    <dgm:pt modelId="{30B69080-27D8-45AE-8F26-F307807AEE89}" type="pres">
      <dgm:prSet presAssocID="{95347330-1352-428C-91DE-0DAA336CB839}" presName="node" presStyleLbl="node1" presStyleIdx="3" presStyleCnt="4">
        <dgm:presLayoutVars>
          <dgm:bulletEnabled val="1"/>
        </dgm:presLayoutVars>
      </dgm:prSet>
      <dgm:spPr/>
    </dgm:pt>
    <dgm:pt modelId="{6BF6F02D-4ED0-464B-8D4D-804D2CBF943D}" type="pres">
      <dgm:prSet presAssocID="{05692827-8FC1-4CD8-8CDC-4CE2D82B6813}" presName="sibTrans" presStyleLbl="sibTrans2D1" presStyleIdx="3" presStyleCnt="4"/>
      <dgm:spPr/>
    </dgm:pt>
    <dgm:pt modelId="{6880EA2F-E77E-4174-B79F-BA1D38AEDC6A}" type="pres">
      <dgm:prSet presAssocID="{05692827-8FC1-4CD8-8CDC-4CE2D82B6813}" presName="connectorText" presStyleLbl="sibTrans2D1" presStyleIdx="3" presStyleCnt="4"/>
      <dgm:spPr/>
    </dgm:pt>
  </dgm:ptLst>
  <dgm:cxnLst>
    <dgm:cxn modelId="{E2289001-DC9A-4685-A6EF-E216E32024C4}" type="presOf" srcId="{AC868ED6-DB0E-46C8-B37D-F0225BC33A29}" destId="{3B05148C-7FEB-44CA-9A4F-59D98AE834F0}" srcOrd="0" destOrd="0" presId="urn:microsoft.com/office/officeart/2005/8/layout/cycle2"/>
    <dgm:cxn modelId="{696BEEF3-8371-40E9-B395-BF8D6BDC4D31}" type="presOf" srcId="{95347330-1352-428C-91DE-0DAA336CB839}" destId="{30B69080-27D8-45AE-8F26-F307807AEE89}" srcOrd="0" destOrd="0" presId="urn:microsoft.com/office/officeart/2005/8/layout/cycle2"/>
    <dgm:cxn modelId="{16120E5D-85FE-4499-BC02-491F846FF0DE}" srcId="{AC868ED6-DB0E-46C8-B37D-F0225BC33A29}" destId="{270BD40E-B97D-41BE-B6AC-E085840A0967}" srcOrd="0" destOrd="0" parTransId="{8904E44C-EAA6-480F-9E3F-2FC33411AEFF}" sibTransId="{85B5D9D6-53E4-4136-846E-271E0F8ED865}"/>
    <dgm:cxn modelId="{D9D0769E-CE02-47BD-960C-92F7DA4964E4}" type="presOf" srcId="{05692827-8FC1-4CD8-8CDC-4CE2D82B6813}" destId="{6880EA2F-E77E-4174-B79F-BA1D38AEDC6A}" srcOrd="1" destOrd="0" presId="urn:microsoft.com/office/officeart/2005/8/layout/cycle2"/>
    <dgm:cxn modelId="{78C06CF7-5DDA-4837-BF44-CEBC49CC5E62}" type="presOf" srcId="{EDC69038-FFF9-48DC-9382-94F4BEC745BD}" destId="{2D010D56-D80D-47C7-A725-811A29465FED}" srcOrd="0" destOrd="0" presId="urn:microsoft.com/office/officeart/2005/8/layout/cycle2"/>
    <dgm:cxn modelId="{706DF816-5AD7-4DCD-B27C-96368ADF243C}" srcId="{AC868ED6-DB0E-46C8-B37D-F0225BC33A29}" destId="{95347330-1352-428C-91DE-0DAA336CB839}" srcOrd="3" destOrd="0" parTransId="{3DFC6A08-2823-4378-AACF-D532F6139086}" sibTransId="{05692827-8FC1-4CD8-8CDC-4CE2D82B6813}"/>
    <dgm:cxn modelId="{51BB22C3-33E3-4211-A2E4-3D273CE15B6D}" type="presOf" srcId="{85B5D9D6-53E4-4136-846E-271E0F8ED865}" destId="{D47017BA-0B47-46E4-AF1C-4C5EAD9C8213}" srcOrd="1" destOrd="0" presId="urn:microsoft.com/office/officeart/2005/8/layout/cycle2"/>
    <dgm:cxn modelId="{319374B2-B457-4511-9BF3-BC6026FDA2C8}" type="presOf" srcId="{270BD40E-B97D-41BE-B6AC-E085840A0967}" destId="{56A566F0-BBF2-4E9A-9B6A-24FCF2DF0948}" srcOrd="0" destOrd="0" presId="urn:microsoft.com/office/officeart/2005/8/layout/cycle2"/>
    <dgm:cxn modelId="{47C5637C-1C89-4466-A540-CCE75B50FC8B}" srcId="{AC868ED6-DB0E-46C8-B37D-F0225BC33A29}" destId="{EDC69038-FFF9-48DC-9382-94F4BEC745BD}" srcOrd="1" destOrd="0" parTransId="{34E9E6C9-452C-4159-B31B-12EAB69C2B76}" sibTransId="{D9F74180-7EDF-456C-AEAB-2595201A2D6E}"/>
    <dgm:cxn modelId="{31D0BE81-B9D7-4B24-AB3F-90ACFC0EAEFC}" type="presOf" srcId="{009DC6C5-B7AD-4885-8266-344C55A047E1}" destId="{CBE8C58E-B824-4000-85A8-07DCFA193C09}" srcOrd="0" destOrd="0" presId="urn:microsoft.com/office/officeart/2005/8/layout/cycle2"/>
    <dgm:cxn modelId="{A6894A01-EBBE-48F4-9B9E-CDFC521FA584}" type="presOf" srcId="{7DD0EB4C-13F7-4069-8838-F9F4477A7101}" destId="{EC35AE73-2E57-4C7C-AD5C-8EDF4FA3CC0E}" srcOrd="1" destOrd="0" presId="urn:microsoft.com/office/officeart/2005/8/layout/cycle2"/>
    <dgm:cxn modelId="{2D998603-D0C0-4FE1-BDA4-9BAD80E894E9}" srcId="{AC868ED6-DB0E-46C8-B37D-F0225BC33A29}" destId="{009DC6C5-B7AD-4885-8266-344C55A047E1}" srcOrd="2" destOrd="0" parTransId="{EF6BAE31-A685-4B08-9CC9-A8A8AC08EC4A}" sibTransId="{7DD0EB4C-13F7-4069-8838-F9F4477A7101}"/>
    <dgm:cxn modelId="{CB08312B-A676-440F-8BA7-B6FB06F705DB}" type="presOf" srcId="{7DD0EB4C-13F7-4069-8838-F9F4477A7101}" destId="{550C9E67-8CE8-48F4-A95A-6F38C4D788D0}" srcOrd="0" destOrd="0" presId="urn:microsoft.com/office/officeart/2005/8/layout/cycle2"/>
    <dgm:cxn modelId="{BE40BD29-D9FD-4D04-8E0E-892F17DA941B}" type="presOf" srcId="{D9F74180-7EDF-456C-AEAB-2595201A2D6E}" destId="{D7AFFFDC-68C5-4602-B14C-90AC4ABA241E}" srcOrd="1" destOrd="0" presId="urn:microsoft.com/office/officeart/2005/8/layout/cycle2"/>
    <dgm:cxn modelId="{14D20914-FD35-42E7-8564-43579F479D36}" type="presOf" srcId="{05692827-8FC1-4CD8-8CDC-4CE2D82B6813}" destId="{6BF6F02D-4ED0-464B-8D4D-804D2CBF943D}" srcOrd="0" destOrd="0" presId="urn:microsoft.com/office/officeart/2005/8/layout/cycle2"/>
    <dgm:cxn modelId="{773FEE38-209A-45CA-AE14-2A6F68E18AC4}" type="presOf" srcId="{85B5D9D6-53E4-4136-846E-271E0F8ED865}" destId="{3988A62E-5A9D-43F8-A40C-7913AAC83F73}" srcOrd="0" destOrd="0" presId="urn:microsoft.com/office/officeart/2005/8/layout/cycle2"/>
    <dgm:cxn modelId="{B5F7D6C6-4AE8-4C98-8DC4-C1B68F05748E}" type="presOf" srcId="{D9F74180-7EDF-456C-AEAB-2595201A2D6E}" destId="{D75337FA-3BD1-4C57-BF6C-540CDA74039A}" srcOrd="0" destOrd="0" presId="urn:microsoft.com/office/officeart/2005/8/layout/cycle2"/>
    <dgm:cxn modelId="{ED359CFA-7CA4-46E6-8A30-D39DBA28BF9A}" type="presParOf" srcId="{3B05148C-7FEB-44CA-9A4F-59D98AE834F0}" destId="{56A566F0-BBF2-4E9A-9B6A-24FCF2DF0948}" srcOrd="0" destOrd="0" presId="urn:microsoft.com/office/officeart/2005/8/layout/cycle2"/>
    <dgm:cxn modelId="{79737CC9-AF96-4476-A710-18262A8E58EB}" type="presParOf" srcId="{3B05148C-7FEB-44CA-9A4F-59D98AE834F0}" destId="{3988A62E-5A9D-43F8-A40C-7913AAC83F73}" srcOrd="1" destOrd="0" presId="urn:microsoft.com/office/officeart/2005/8/layout/cycle2"/>
    <dgm:cxn modelId="{02CEFABB-0FAD-420B-B5F9-90DDB95E2FF4}" type="presParOf" srcId="{3988A62E-5A9D-43F8-A40C-7913AAC83F73}" destId="{D47017BA-0B47-46E4-AF1C-4C5EAD9C8213}" srcOrd="0" destOrd="0" presId="urn:microsoft.com/office/officeart/2005/8/layout/cycle2"/>
    <dgm:cxn modelId="{8A87BDFE-6B36-404B-BBFD-8F0BD03EA2B1}" type="presParOf" srcId="{3B05148C-7FEB-44CA-9A4F-59D98AE834F0}" destId="{2D010D56-D80D-47C7-A725-811A29465FED}" srcOrd="2" destOrd="0" presId="urn:microsoft.com/office/officeart/2005/8/layout/cycle2"/>
    <dgm:cxn modelId="{658CA568-D53D-4F9A-9F32-17E7FEA736FF}" type="presParOf" srcId="{3B05148C-7FEB-44CA-9A4F-59D98AE834F0}" destId="{D75337FA-3BD1-4C57-BF6C-540CDA74039A}" srcOrd="3" destOrd="0" presId="urn:microsoft.com/office/officeart/2005/8/layout/cycle2"/>
    <dgm:cxn modelId="{172BB307-2BF3-4481-9F7A-010F48629889}" type="presParOf" srcId="{D75337FA-3BD1-4C57-BF6C-540CDA74039A}" destId="{D7AFFFDC-68C5-4602-B14C-90AC4ABA241E}" srcOrd="0" destOrd="0" presId="urn:microsoft.com/office/officeart/2005/8/layout/cycle2"/>
    <dgm:cxn modelId="{A8DD194E-6A3F-4EBF-9A8E-82311F001712}" type="presParOf" srcId="{3B05148C-7FEB-44CA-9A4F-59D98AE834F0}" destId="{CBE8C58E-B824-4000-85A8-07DCFA193C09}" srcOrd="4" destOrd="0" presId="urn:microsoft.com/office/officeart/2005/8/layout/cycle2"/>
    <dgm:cxn modelId="{D4A51AF4-4682-4D20-9EF6-2695F052F842}" type="presParOf" srcId="{3B05148C-7FEB-44CA-9A4F-59D98AE834F0}" destId="{550C9E67-8CE8-48F4-A95A-6F38C4D788D0}" srcOrd="5" destOrd="0" presId="urn:microsoft.com/office/officeart/2005/8/layout/cycle2"/>
    <dgm:cxn modelId="{9EA71844-8ED2-4C6D-8338-0939BB22FC78}" type="presParOf" srcId="{550C9E67-8CE8-48F4-A95A-6F38C4D788D0}" destId="{EC35AE73-2E57-4C7C-AD5C-8EDF4FA3CC0E}" srcOrd="0" destOrd="0" presId="urn:microsoft.com/office/officeart/2005/8/layout/cycle2"/>
    <dgm:cxn modelId="{2A186484-1DC4-4ED4-8CF6-9204E2AE0125}" type="presParOf" srcId="{3B05148C-7FEB-44CA-9A4F-59D98AE834F0}" destId="{30B69080-27D8-45AE-8F26-F307807AEE89}" srcOrd="6" destOrd="0" presId="urn:microsoft.com/office/officeart/2005/8/layout/cycle2"/>
    <dgm:cxn modelId="{4A851B17-6D0D-4C44-8B33-1D53098E8DAD}" type="presParOf" srcId="{3B05148C-7FEB-44CA-9A4F-59D98AE834F0}" destId="{6BF6F02D-4ED0-464B-8D4D-804D2CBF943D}" srcOrd="7" destOrd="0" presId="urn:microsoft.com/office/officeart/2005/8/layout/cycle2"/>
    <dgm:cxn modelId="{BBCED071-ACEA-4437-9524-EEDA8BB8A2E6}" type="presParOf" srcId="{6BF6F02D-4ED0-464B-8D4D-804D2CBF943D}" destId="{6880EA2F-E77E-4174-B79F-BA1D38AEDC6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868ED6-DB0E-46C8-B37D-F0225BC33A29}" type="doc">
      <dgm:prSet loTypeId="urn:microsoft.com/office/officeart/2005/8/layout/arrow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EF70A4C7-D8C5-4175-A5C9-144B0AD3A801}">
      <dgm:prSet/>
      <dgm:spPr/>
      <dgm:t>
        <a:bodyPr/>
        <a:lstStyle/>
        <a:p>
          <a:r>
            <a:rPr lang="fr-FR" dirty="0" smtClean="0"/>
            <a:t>Visibilité</a:t>
          </a:r>
          <a:endParaRPr lang="fr-FR" dirty="0"/>
        </a:p>
      </dgm:t>
    </dgm:pt>
    <dgm:pt modelId="{5780F1BB-306E-4563-BB12-94738FE270A4}" type="parTrans" cxnId="{34CD0F66-1124-46B9-B84A-EB119EB86D6B}">
      <dgm:prSet/>
      <dgm:spPr/>
      <dgm:t>
        <a:bodyPr/>
        <a:lstStyle/>
        <a:p>
          <a:endParaRPr lang="fr-FR"/>
        </a:p>
      </dgm:t>
    </dgm:pt>
    <dgm:pt modelId="{72F69DAF-5288-44CC-BD4B-524D70DF768F}" type="sibTrans" cxnId="{34CD0F66-1124-46B9-B84A-EB119EB86D6B}">
      <dgm:prSet/>
      <dgm:spPr/>
      <dgm:t>
        <a:bodyPr/>
        <a:lstStyle/>
        <a:p>
          <a:endParaRPr lang="fr-FR"/>
        </a:p>
      </dgm:t>
    </dgm:pt>
    <dgm:pt modelId="{0E733600-4C1E-4BEF-905F-C97102FA32CB}">
      <dgm:prSet/>
      <dgm:spPr/>
      <dgm:t>
        <a:bodyPr/>
        <a:lstStyle/>
        <a:p>
          <a:r>
            <a:rPr lang="fr-FR" dirty="0" smtClean="0"/>
            <a:t>Image professionnelle </a:t>
          </a:r>
          <a:endParaRPr lang="fr-FR" dirty="0"/>
        </a:p>
      </dgm:t>
    </dgm:pt>
    <dgm:pt modelId="{F56F410C-E62E-4B39-A5EB-A127B904B865}" type="parTrans" cxnId="{A7F6D22F-01CE-4944-B7DD-74DF28E92844}">
      <dgm:prSet/>
      <dgm:spPr/>
      <dgm:t>
        <a:bodyPr/>
        <a:lstStyle/>
        <a:p>
          <a:endParaRPr lang="fr-FR"/>
        </a:p>
      </dgm:t>
    </dgm:pt>
    <dgm:pt modelId="{2D853FE0-34B3-40CD-AC3B-95BBC509972B}" type="sibTrans" cxnId="{A7F6D22F-01CE-4944-B7DD-74DF28E92844}">
      <dgm:prSet/>
      <dgm:spPr/>
      <dgm:t>
        <a:bodyPr/>
        <a:lstStyle/>
        <a:p>
          <a:endParaRPr lang="fr-FR"/>
        </a:p>
      </dgm:t>
    </dgm:pt>
    <dgm:pt modelId="{089B3A5D-ADD6-4CE7-B19D-268A96A2DA80}">
      <dgm:prSet/>
      <dgm:spPr/>
      <dgm:t>
        <a:bodyPr/>
        <a:lstStyle/>
        <a:p>
          <a:r>
            <a:rPr lang="fr-FR" dirty="0" smtClean="0"/>
            <a:t>Attirer un grand nombre de partenaires</a:t>
          </a:r>
          <a:endParaRPr lang="fr-FR" dirty="0"/>
        </a:p>
      </dgm:t>
    </dgm:pt>
    <dgm:pt modelId="{12A7C01E-05FD-41BE-B235-37AB656536D2}" type="parTrans" cxnId="{6D6F6F5C-C2E3-4762-90C1-4350E70D0C6B}">
      <dgm:prSet/>
      <dgm:spPr/>
      <dgm:t>
        <a:bodyPr/>
        <a:lstStyle/>
        <a:p>
          <a:endParaRPr lang="fr-FR"/>
        </a:p>
      </dgm:t>
    </dgm:pt>
    <dgm:pt modelId="{28487F9F-F25E-4885-BFE0-AF56CB006BE0}" type="sibTrans" cxnId="{6D6F6F5C-C2E3-4762-90C1-4350E70D0C6B}">
      <dgm:prSet/>
      <dgm:spPr/>
      <dgm:t>
        <a:bodyPr/>
        <a:lstStyle/>
        <a:p>
          <a:endParaRPr lang="fr-FR"/>
        </a:p>
      </dgm:t>
    </dgm:pt>
    <dgm:pt modelId="{8929C6E9-EB1E-4689-A602-A2E3A86B3E4E}" type="pres">
      <dgm:prSet presAssocID="{AC868ED6-DB0E-46C8-B37D-F0225BC33A29}" presName="arrowDiagram" presStyleCnt="0">
        <dgm:presLayoutVars>
          <dgm:chMax val="5"/>
          <dgm:dir/>
          <dgm:resizeHandles val="exact"/>
        </dgm:presLayoutVars>
      </dgm:prSet>
      <dgm:spPr/>
    </dgm:pt>
    <dgm:pt modelId="{66A34033-F9C1-4E85-A60A-874F83672249}" type="pres">
      <dgm:prSet presAssocID="{AC868ED6-DB0E-46C8-B37D-F0225BC33A29}" presName="arrow" presStyleLbl="bgShp" presStyleIdx="0" presStyleCnt="1" custLinFactNeighborX="0" custLinFactNeighborY="920"/>
      <dgm:spPr/>
    </dgm:pt>
    <dgm:pt modelId="{01747519-CAC9-447A-A97E-1FD81728B3A2}" type="pres">
      <dgm:prSet presAssocID="{AC868ED6-DB0E-46C8-B37D-F0225BC33A29}" presName="arrowDiagram3" presStyleCnt="0"/>
      <dgm:spPr/>
    </dgm:pt>
    <dgm:pt modelId="{E88968CC-5EFE-47D7-85CF-97C035C34CBE}" type="pres">
      <dgm:prSet presAssocID="{EF70A4C7-D8C5-4175-A5C9-144B0AD3A801}" presName="bullet3a" presStyleLbl="node1" presStyleIdx="0" presStyleCnt="3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</dgm:pt>
    <dgm:pt modelId="{8FA614B4-68AD-474D-AD3E-18EDC51034C1}" type="pres">
      <dgm:prSet presAssocID="{EF70A4C7-D8C5-4175-A5C9-144B0AD3A801}" presName="textBox3a" presStyleLbl="revTx" presStyleIdx="0" presStyleCnt="3">
        <dgm:presLayoutVars>
          <dgm:bulletEnabled val="1"/>
        </dgm:presLayoutVars>
      </dgm:prSet>
      <dgm:spPr/>
    </dgm:pt>
    <dgm:pt modelId="{476100B2-94C2-4C17-8376-16ECA31937EC}" type="pres">
      <dgm:prSet presAssocID="{0E733600-4C1E-4BEF-905F-C97102FA32CB}" presName="bullet3b" presStyleLbl="node1" presStyleIdx="1" presStyleCnt="3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</dgm:pt>
    <dgm:pt modelId="{27A38116-CEB2-4067-96DE-39EFFC80528D}" type="pres">
      <dgm:prSet presAssocID="{0E733600-4C1E-4BEF-905F-C97102FA32CB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FF7471-59BE-430E-A932-40CAF8BC8544}" type="pres">
      <dgm:prSet presAssocID="{089B3A5D-ADD6-4CE7-B19D-268A96A2DA80}" presName="bullet3c" presStyleLbl="node1" presStyleIdx="2" presStyleCnt="3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</dgm:pt>
    <dgm:pt modelId="{7593E743-C47B-4E96-89CC-10812BFCB6DD}" type="pres">
      <dgm:prSet presAssocID="{089B3A5D-ADD6-4CE7-B19D-268A96A2DA80}" presName="textBox3c" presStyleLbl="revTx" presStyleIdx="2" presStyleCnt="3" custScaleY="19672" custLinFactNeighborX="-26362" custLinFactNeighborY="-26041">
        <dgm:presLayoutVars>
          <dgm:bulletEnabled val="1"/>
        </dgm:presLayoutVars>
      </dgm:prSet>
      <dgm:spPr/>
    </dgm:pt>
  </dgm:ptLst>
  <dgm:cxnLst>
    <dgm:cxn modelId="{947B19A3-024B-4121-8471-F98A09B600CF}" type="presOf" srcId="{089B3A5D-ADD6-4CE7-B19D-268A96A2DA80}" destId="{7593E743-C47B-4E96-89CC-10812BFCB6DD}" srcOrd="0" destOrd="0" presId="urn:microsoft.com/office/officeart/2005/8/layout/arrow2"/>
    <dgm:cxn modelId="{9E25CA18-4E2E-4A34-8BAC-BF914B727306}" type="presOf" srcId="{0E733600-4C1E-4BEF-905F-C97102FA32CB}" destId="{27A38116-CEB2-4067-96DE-39EFFC80528D}" srcOrd="0" destOrd="0" presId="urn:microsoft.com/office/officeart/2005/8/layout/arrow2"/>
    <dgm:cxn modelId="{5D63BC2E-CB73-4586-BAAC-C289D8916B3E}" type="presOf" srcId="{AC868ED6-DB0E-46C8-B37D-F0225BC33A29}" destId="{8929C6E9-EB1E-4689-A602-A2E3A86B3E4E}" srcOrd="0" destOrd="0" presId="urn:microsoft.com/office/officeart/2005/8/layout/arrow2"/>
    <dgm:cxn modelId="{83F44A99-B2B5-47C4-82F7-4D2971638638}" type="presOf" srcId="{EF70A4C7-D8C5-4175-A5C9-144B0AD3A801}" destId="{8FA614B4-68AD-474D-AD3E-18EDC51034C1}" srcOrd="0" destOrd="0" presId="urn:microsoft.com/office/officeart/2005/8/layout/arrow2"/>
    <dgm:cxn modelId="{34CD0F66-1124-46B9-B84A-EB119EB86D6B}" srcId="{AC868ED6-DB0E-46C8-B37D-F0225BC33A29}" destId="{EF70A4C7-D8C5-4175-A5C9-144B0AD3A801}" srcOrd="0" destOrd="0" parTransId="{5780F1BB-306E-4563-BB12-94738FE270A4}" sibTransId="{72F69DAF-5288-44CC-BD4B-524D70DF768F}"/>
    <dgm:cxn modelId="{A7F6D22F-01CE-4944-B7DD-74DF28E92844}" srcId="{AC868ED6-DB0E-46C8-B37D-F0225BC33A29}" destId="{0E733600-4C1E-4BEF-905F-C97102FA32CB}" srcOrd="1" destOrd="0" parTransId="{F56F410C-E62E-4B39-A5EB-A127B904B865}" sibTransId="{2D853FE0-34B3-40CD-AC3B-95BBC509972B}"/>
    <dgm:cxn modelId="{6D6F6F5C-C2E3-4762-90C1-4350E70D0C6B}" srcId="{AC868ED6-DB0E-46C8-B37D-F0225BC33A29}" destId="{089B3A5D-ADD6-4CE7-B19D-268A96A2DA80}" srcOrd="2" destOrd="0" parTransId="{12A7C01E-05FD-41BE-B235-37AB656536D2}" sibTransId="{28487F9F-F25E-4885-BFE0-AF56CB006BE0}"/>
    <dgm:cxn modelId="{5E588BEC-6225-4EE1-A679-CD9A0B7C0110}" type="presParOf" srcId="{8929C6E9-EB1E-4689-A602-A2E3A86B3E4E}" destId="{66A34033-F9C1-4E85-A60A-874F83672249}" srcOrd="0" destOrd="0" presId="urn:microsoft.com/office/officeart/2005/8/layout/arrow2"/>
    <dgm:cxn modelId="{2A146BAD-B5EE-4F5A-AD5E-2F8F5433CF0B}" type="presParOf" srcId="{8929C6E9-EB1E-4689-A602-A2E3A86B3E4E}" destId="{01747519-CAC9-447A-A97E-1FD81728B3A2}" srcOrd="1" destOrd="0" presId="urn:microsoft.com/office/officeart/2005/8/layout/arrow2"/>
    <dgm:cxn modelId="{9A83021D-80A6-4D7E-9F55-77A1A0C875CB}" type="presParOf" srcId="{01747519-CAC9-447A-A97E-1FD81728B3A2}" destId="{E88968CC-5EFE-47D7-85CF-97C035C34CBE}" srcOrd="0" destOrd="0" presId="urn:microsoft.com/office/officeart/2005/8/layout/arrow2"/>
    <dgm:cxn modelId="{97280486-752D-409F-BC1D-D158CC48F030}" type="presParOf" srcId="{01747519-CAC9-447A-A97E-1FD81728B3A2}" destId="{8FA614B4-68AD-474D-AD3E-18EDC51034C1}" srcOrd="1" destOrd="0" presId="urn:microsoft.com/office/officeart/2005/8/layout/arrow2"/>
    <dgm:cxn modelId="{AD8A8C6C-4F2A-40A9-A8BB-E64F1175D820}" type="presParOf" srcId="{01747519-CAC9-447A-A97E-1FD81728B3A2}" destId="{476100B2-94C2-4C17-8376-16ECA31937EC}" srcOrd="2" destOrd="0" presId="urn:microsoft.com/office/officeart/2005/8/layout/arrow2"/>
    <dgm:cxn modelId="{DF3637DD-BEB3-4E5B-8010-2F5223D75835}" type="presParOf" srcId="{01747519-CAC9-447A-A97E-1FD81728B3A2}" destId="{27A38116-CEB2-4067-96DE-39EFFC80528D}" srcOrd="3" destOrd="0" presId="urn:microsoft.com/office/officeart/2005/8/layout/arrow2"/>
    <dgm:cxn modelId="{2000D236-44D7-41A6-9281-73998AE1FA21}" type="presParOf" srcId="{01747519-CAC9-447A-A97E-1FD81728B3A2}" destId="{CDFF7471-59BE-430E-A932-40CAF8BC8544}" srcOrd="4" destOrd="0" presId="urn:microsoft.com/office/officeart/2005/8/layout/arrow2"/>
    <dgm:cxn modelId="{234C0105-3BFB-4CFA-987F-D90FF0ABEE44}" type="presParOf" srcId="{01747519-CAC9-447A-A97E-1FD81728B3A2}" destId="{7593E743-C47B-4E96-89CC-10812BFCB6D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D9A6A-C2CF-44D9-A691-038AD0AD2DE2}">
      <dsp:nvSpPr>
        <dsp:cNvPr id="0" name=""/>
        <dsp:cNvSpPr/>
      </dsp:nvSpPr>
      <dsp:spPr>
        <a:xfrm rot="16200000">
          <a:off x="-454578" y="457754"/>
          <a:ext cx="3970320" cy="305481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5572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Plate forme web obsolète </a:t>
          </a:r>
          <a:endParaRPr lang="fr-FR" sz="3700" kern="1200" dirty="0"/>
        </a:p>
      </dsp:txBody>
      <dsp:txXfrm rot="5400000">
        <a:off x="3177" y="794063"/>
        <a:ext cx="3054810" cy="2382192"/>
      </dsp:txXfrm>
    </dsp:sp>
    <dsp:sp modelId="{ED2F1E93-FEE9-44E1-AB3E-45873B6450C2}">
      <dsp:nvSpPr>
        <dsp:cNvPr id="0" name=""/>
        <dsp:cNvSpPr/>
      </dsp:nvSpPr>
      <dsp:spPr>
        <a:xfrm rot="16200000">
          <a:off x="2829342" y="457754"/>
          <a:ext cx="3970320" cy="3054810"/>
        </a:xfrm>
        <a:prstGeom prst="flowChartManualOperati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5572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Signature sur les réseaux sociaux inactive</a:t>
          </a:r>
          <a:endParaRPr lang="fr-FR" sz="3700" kern="1200" dirty="0"/>
        </a:p>
      </dsp:txBody>
      <dsp:txXfrm rot="5400000">
        <a:off x="3287097" y="794063"/>
        <a:ext cx="3054810" cy="2382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566F0-BBF2-4E9A-9B6A-24FCF2DF0948}">
      <dsp:nvSpPr>
        <dsp:cNvPr id="0" name=""/>
        <dsp:cNvSpPr/>
      </dsp:nvSpPr>
      <dsp:spPr>
        <a:xfrm>
          <a:off x="4488898" y="1120"/>
          <a:ext cx="1537803" cy="15378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Communication</a:t>
          </a:r>
          <a:endParaRPr lang="fr-FR" sz="1100" kern="1200" dirty="0"/>
        </a:p>
      </dsp:txBody>
      <dsp:txXfrm>
        <a:off x="4714104" y="226326"/>
        <a:ext cx="1087391" cy="1087391"/>
      </dsp:txXfrm>
    </dsp:sp>
    <dsp:sp modelId="{3988A62E-5A9D-43F8-A40C-7913AAC83F73}">
      <dsp:nvSpPr>
        <dsp:cNvPr id="0" name=""/>
        <dsp:cNvSpPr/>
      </dsp:nvSpPr>
      <dsp:spPr>
        <a:xfrm rot="2700000">
          <a:off x="5861746" y="1319301"/>
          <a:ext cx="409674" cy="519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5879745" y="1379651"/>
        <a:ext cx="286772" cy="311404"/>
      </dsp:txXfrm>
    </dsp:sp>
    <dsp:sp modelId="{2D010D56-D80D-47C7-A725-811A29465FED}">
      <dsp:nvSpPr>
        <dsp:cNvPr id="0" name=""/>
        <dsp:cNvSpPr/>
      </dsp:nvSpPr>
      <dsp:spPr>
        <a:xfrm>
          <a:off x="6122862" y="1635085"/>
          <a:ext cx="1537803" cy="153780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Marketing</a:t>
          </a:r>
          <a:endParaRPr lang="fr-FR" sz="1100" kern="1200" dirty="0"/>
        </a:p>
      </dsp:txBody>
      <dsp:txXfrm>
        <a:off x="6348068" y="1860291"/>
        <a:ext cx="1087391" cy="1087391"/>
      </dsp:txXfrm>
    </dsp:sp>
    <dsp:sp modelId="{D75337FA-3BD1-4C57-BF6C-540CDA74039A}">
      <dsp:nvSpPr>
        <dsp:cNvPr id="0" name=""/>
        <dsp:cNvSpPr/>
      </dsp:nvSpPr>
      <dsp:spPr>
        <a:xfrm rot="8100000">
          <a:off x="5878143" y="2953266"/>
          <a:ext cx="409674" cy="519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5983046" y="3013616"/>
        <a:ext cx="286772" cy="311404"/>
      </dsp:txXfrm>
    </dsp:sp>
    <dsp:sp modelId="{CBE8C58E-B824-4000-85A8-07DCFA193C09}">
      <dsp:nvSpPr>
        <dsp:cNvPr id="0" name=""/>
        <dsp:cNvSpPr/>
      </dsp:nvSpPr>
      <dsp:spPr>
        <a:xfrm>
          <a:off x="4488898" y="3269049"/>
          <a:ext cx="1537803" cy="15378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Accompagnement</a:t>
          </a:r>
          <a:endParaRPr lang="fr-FR" sz="1100" kern="1200" dirty="0"/>
        </a:p>
      </dsp:txBody>
      <dsp:txXfrm>
        <a:off x="4714104" y="3494255"/>
        <a:ext cx="1087391" cy="1087391"/>
      </dsp:txXfrm>
    </dsp:sp>
    <dsp:sp modelId="{550C9E67-8CE8-48F4-A95A-6F38C4D788D0}">
      <dsp:nvSpPr>
        <dsp:cNvPr id="0" name=""/>
        <dsp:cNvSpPr/>
      </dsp:nvSpPr>
      <dsp:spPr>
        <a:xfrm rot="13500000">
          <a:off x="4244178" y="2969663"/>
          <a:ext cx="409674" cy="519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4349081" y="3116917"/>
        <a:ext cx="286772" cy="311404"/>
      </dsp:txXfrm>
    </dsp:sp>
    <dsp:sp modelId="{30B69080-27D8-45AE-8F26-F307807AEE89}">
      <dsp:nvSpPr>
        <dsp:cNvPr id="0" name=""/>
        <dsp:cNvSpPr/>
      </dsp:nvSpPr>
      <dsp:spPr>
        <a:xfrm>
          <a:off x="2854933" y="1635085"/>
          <a:ext cx="1537803" cy="153780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Formations</a:t>
          </a:r>
          <a:endParaRPr lang="fr-FR" sz="1100" kern="1200" dirty="0"/>
        </a:p>
      </dsp:txBody>
      <dsp:txXfrm>
        <a:off x="3080139" y="1860291"/>
        <a:ext cx="1087391" cy="1087391"/>
      </dsp:txXfrm>
    </dsp:sp>
    <dsp:sp modelId="{6BF6F02D-4ED0-464B-8D4D-804D2CBF943D}">
      <dsp:nvSpPr>
        <dsp:cNvPr id="0" name=""/>
        <dsp:cNvSpPr/>
      </dsp:nvSpPr>
      <dsp:spPr>
        <a:xfrm rot="18900000">
          <a:off x="4227781" y="1335698"/>
          <a:ext cx="409674" cy="519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245780" y="1482952"/>
        <a:ext cx="286772" cy="311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34033-F9C1-4E85-A60A-874F83672249}">
      <dsp:nvSpPr>
        <dsp:cNvPr id="0" name=""/>
        <dsp:cNvSpPr/>
      </dsp:nvSpPr>
      <dsp:spPr>
        <a:xfrm>
          <a:off x="1411420" y="0"/>
          <a:ext cx="7692758" cy="4807974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968CC-5EFE-47D7-85CF-97C035C34CBE}">
      <dsp:nvSpPr>
        <dsp:cNvPr id="0" name=""/>
        <dsp:cNvSpPr/>
      </dsp:nvSpPr>
      <dsp:spPr>
        <a:xfrm>
          <a:off x="2388401" y="3318463"/>
          <a:ext cx="200011" cy="200011"/>
        </a:xfrm>
        <a:prstGeom prst="ellips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8FA614B4-68AD-474D-AD3E-18EDC51034C1}">
      <dsp:nvSpPr>
        <dsp:cNvPr id="0" name=""/>
        <dsp:cNvSpPr/>
      </dsp:nvSpPr>
      <dsp:spPr>
        <a:xfrm>
          <a:off x="2488406" y="3418469"/>
          <a:ext cx="1792412" cy="1389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82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Visibilité</a:t>
          </a:r>
          <a:endParaRPr lang="fr-FR" sz="1500" kern="1200" dirty="0"/>
        </a:p>
      </dsp:txBody>
      <dsp:txXfrm>
        <a:off x="2488406" y="3418469"/>
        <a:ext cx="1792412" cy="1389504"/>
      </dsp:txXfrm>
    </dsp:sp>
    <dsp:sp modelId="{476100B2-94C2-4C17-8376-16ECA31937EC}">
      <dsp:nvSpPr>
        <dsp:cNvPr id="0" name=""/>
        <dsp:cNvSpPr/>
      </dsp:nvSpPr>
      <dsp:spPr>
        <a:xfrm>
          <a:off x="4153889" y="2011656"/>
          <a:ext cx="361559" cy="361559"/>
        </a:xfrm>
        <a:prstGeom prst="ellips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27A38116-CEB2-4067-96DE-39EFFC80528D}">
      <dsp:nvSpPr>
        <dsp:cNvPr id="0" name=""/>
        <dsp:cNvSpPr/>
      </dsp:nvSpPr>
      <dsp:spPr>
        <a:xfrm>
          <a:off x="4334668" y="2192436"/>
          <a:ext cx="1846262" cy="261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83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Image professionnelle </a:t>
          </a:r>
          <a:endParaRPr lang="fr-FR" sz="1500" kern="1200" dirty="0"/>
        </a:p>
      </dsp:txBody>
      <dsp:txXfrm>
        <a:off x="4334668" y="2192436"/>
        <a:ext cx="1846262" cy="2615537"/>
      </dsp:txXfrm>
    </dsp:sp>
    <dsp:sp modelId="{CDFF7471-59BE-430E-A932-40CAF8BC8544}">
      <dsp:nvSpPr>
        <dsp:cNvPr id="0" name=""/>
        <dsp:cNvSpPr/>
      </dsp:nvSpPr>
      <dsp:spPr>
        <a:xfrm>
          <a:off x="6277090" y="1216417"/>
          <a:ext cx="500029" cy="500029"/>
        </a:xfrm>
        <a:prstGeom prst="ellips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7593E743-C47B-4E96-89CC-10812BFCB6DD}">
      <dsp:nvSpPr>
        <dsp:cNvPr id="0" name=""/>
        <dsp:cNvSpPr/>
      </dsp:nvSpPr>
      <dsp:spPr>
        <a:xfrm>
          <a:off x="6040393" y="1938358"/>
          <a:ext cx="1846262" cy="657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955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Attirer un grand nombre de partenaires</a:t>
          </a:r>
          <a:endParaRPr lang="fr-FR" sz="1500" kern="1200" dirty="0"/>
        </a:p>
      </dsp:txBody>
      <dsp:txXfrm>
        <a:off x="6040393" y="1938358"/>
        <a:ext cx="1846262" cy="657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61AFF-5774-4A49-89C1-8D304808DDD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FB0C5-93C1-49DB-9EEB-AF6D101C0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51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FB0C5-93C1-49DB-9EEB-AF6D101C0AF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4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FB0C5-93C1-49DB-9EEB-AF6D101C0A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79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FB0C5-93C1-49DB-9EEB-AF6D101C0AF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9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39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3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7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87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77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82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70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1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57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90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E521-B153-4D76-8AA8-08FAC93A4AED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11D0-F149-4672-88DA-34D018434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8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197274"/>
            <a:ext cx="2460171" cy="16090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7178"/>
            <a:ext cx="9143999" cy="33506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Projet Proxima Gabon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72" y="5551712"/>
            <a:ext cx="900204" cy="900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19" y="5671005"/>
            <a:ext cx="1934561" cy="6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306B37-C93A-4526-AD5F-E0A1A6CDA692}"/>
              </a:ext>
            </a:extLst>
          </p:cNvPr>
          <p:cNvSpPr/>
          <p:nvPr/>
        </p:nvSpPr>
        <p:spPr>
          <a:xfrm>
            <a:off x="2984694" y="130355"/>
            <a:ext cx="6943668" cy="122748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42705" y="201510"/>
            <a:ext cx="3627645" cy="1085178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Equipe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5" y="2172960"/>
            <a:ext cx="1422375" cy="2133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778" y="2172962"/>
            <a:ext cx="1422375" cy="2133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63" y="2172959"/>
            <a:ext cx="1422375" cy="2133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46" y="2172961"/>
            <a:ext cx="1422375" cy="2133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1" y="2172959"/>
            <a:ext cx="1422375" cy="2133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49" y="2172962"/>
            <a:ext cx="1426479" cy="2139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ZoneTexte 9"/>
          <p:cNvSpPr txBox="1"/>
          <p:nvPr/>
        </p:nvSpPr>
        <p:spPr>
          <a:xfrm>
            <a:off x="1170597" y="4306522"/>
            <a:ext cx="107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Lauryn</a:t>
            </a:r>
          </a:p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Ref Dig</a:t>
            </a:r>
            <a:endParaRPr lang="fr-FR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073914" y="4306522"/>
            <a:ext cx="107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Pierre</a:t>
            </a:r>
          </a:p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Dev Web</a:t>
            </a:r>
            <a:endParaRPr lang="fr-FR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961073" y="4349458"/>
            <a:ext cx="107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François</a:t>
            </a:r>
          </a:p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Dev Web</a:t>
            </a:r>
            <a:endParaRPr lang="fr-FR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864390" y="4349458"/>
            <a:ext cx="107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Axel</a:t>
            </a:r>
          </a:p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Dev Web</a:t>
            </a:r>
            <a:endParaRPr lang="fr-FR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345784" y="4349458"/>
            <a:ext cx="189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Ismaël</a:t>
            </a:r>
          </a:p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Dev Web</a:t>
            </a:r>
            <a:endParaRPr lang="fr-FR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654866" y="4349459"/>
            <a:ext cx="107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Yvan</a:t>
            </a:r>
          </a:p>
          <a:p>
            <a:pPr algn="ctr"/>
            <a:r>
              <a:rPr lang="fr-FR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Ref Dig</a:t>
            </a:r>
            <a:endParaRPr lang="fr-FR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54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748116" y="353961"/>
            <a:ext cx="6695767" cy="120032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AG_Futura" panose="020B7200000000000000" pitchFamily="34" charset="0"/>
              </a:rPr>
              <a:t>Proxima Gabon</a:t>
            </a:r>
            <a:endParaRPr lang="fr-FR" sz="7200" dirty="0">
              <a:latin typeface="AG_Futura" panose="020B7200000000000000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4283" y="3265521"/>
            <a:ext cx="9763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Proxima identifie des entrepreneurs de projets et entrepreneurs à fort potentiel, les accompagne dans la structuration et le développement de leurs projets et initiatives, et aussi de mettre à leur disposition les nouvelles technologies.</a:t>
            </a:r>
            <a:endParaRPr lang="fr-FR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01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algn="ctr"/>
            <a:r>
              <a:rPr lang="fr-FR" dirty="0" smtClean="0">
                <a:latin typeface="Bell MT" panose="02020503060305020303" pitchFamily="18" charset="0"/>
              </a:rPr>
              <a:t>Constat sur le positionnement numérique de Proxima </a:t>
            </a:r>
            <a:endParaRPr lang="fr-FR" dirty="0">
              <a:latin typeface="Bell MT" panose="02020503060305020303" pitchFamily="18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043840765"/>
              </p:ext>
            </p:extLst>
          </p:nvPr>
        </p:nvGraphicFramePr>
        <p:xfrm>
          <a:off x="2923458" y="2168013"/>
          <a:ext cx="6345084" cy="397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5461819" y="6246326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2015-2018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748116" y="353961"/>
            <a:ext cx="6695767" cy="120032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AG_Futura" panose="020B7200000000000000" pitchFamily="34" charset="0"/>
              </a:rPr>
              <a:t>Proxima Gabon</a:t>
            </a:r>
            <a:endParaRPr lang="fr-FR" sz="7200" dirty="0">
              <a:latin typeface="AG_Futura" panose="020B7200000000000000" pitchFamily="34" charset="0"/>
            </a:endParaRPr>
          </a:p>
        </p:txBody>
      </p:sp>
      <p:graphicFrame>
        <p:nvGraphicFramePr>
          <p:cNvPr id="50" name="Diagramme 49"/>
          <p:cNvGraphicFramePr/>
          <p:nvPr>
            <p:extLst>
              <p:ext uri="{D42A27DB-BD31-4B8C-83A1-F6EECF244321}">
                <p14:modId xmlns:p14="http://schemas.microsoft.com/office/powerpoint/2010/main" val="4127512195"/>
              </p:ext>
            </p:extLst>
          </p:nvPr>
        </p:nvGraphicFramePr>
        <p:xfrm>
          <a:off x="838199" y="1755059"/>
          <a:ext cx="10515600" cy="480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01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56A566F0-BBF2-4E9A-9B6A-24FCF2DF0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>
                                            <p:graphicEl>
                                              <a:dgm id="{56A566F0-BBF2-4E9A-9B6A-24FCF2DF0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>
                                            <p:graphicEl>
                                              <a:dgm id="{56A566F0-BBF2-4E9A-9B6A-24FCF2DF0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>
                                            <p:graphicEl>
                                              <a:dgm id="{56A566F0-BBF2-4E9A-9B6A-24FCF2DF09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3988A62E-5A9D-43F8-A40C-7913AAC83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>
                                            <p:graphicEl>
                                              <a:dgm id="{3988A62E-5A9D-43F8-A40C-7913AAC83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>
                                            <p:graphicEl>
                                              <a:dgm id="{3988A62E-5A9D-43F8-A40C-7913AAC83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>
                                            <p:graphicEl>
                                              <a:dgm id="{3988A62E-5A9D-43F8-A40C-7913AAC83F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2D010D56-D80D-47C7-A725-811A29465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>
                                            <p:graphicEl>
                                              <a:dgm id="{2D010D56-D80D-47C7-A725-811A29465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>
                                            <p:graphicEl>
                                              <a:dgm id="{2D010D56-D80D-47C7-A725-811A29465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>
                                            <p:graphicEl>
                                              <a:dgm id="{2D010D56-D80D-47C7-A725-811A29465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D75337FA-3BD1-4C57-BF6C-540CDA740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>
                                            <p:graphicEl>
                                              <a:dgm id="{D75337FA-3BD1-4C57-BF6C-540CDA740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>
                                            <p:graphicEl>
                                              <a:dgm id="{D75337FA-3BD1-4C57-BF6C-540CDA740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>
                                            <p:graphicEl>
                                              <a:dgm id="{D75337FA-3BD1-4C57-BF6C-540CDA7403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CBE8C58E-B824-4000-85A8-07DCFA193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>
                                            <p:graphicEl>
                                              <a:dgm id="{CBE8C58E-B824-4000-85A8-07DCFA193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>
                                            <p:graphicEl>
                                              <a:dgm id="{CBE8C58E-B824-4000-85A8-07DCFA193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>
                                            <p:graphicEl>
                                              <a:dgm id="{CBE8C58E-B824-4000-85A8-07DCFA193C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550C9E67-8CE8-48F4-A95A-6F38C4D78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>
                                            <p:graphicEl>
                                              <a:dgm id="{550C9E67-8CE8-48F4-A95A-6F38C4D78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>
                                            <p:graphicEl>
                                              <a:dgm id="{550C9E67-8CE8-48F4-A95A-6F38C4D78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>
                                            <p:graphicEl>
                                              <a:dgm id="{550C9E67-8CE8-48F4-A95A-6F38C4D788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30B69080-27D8-45AE-8F26-F307807AE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>
                                            <p:graphicEl>
                                              <a:dgm id="{30B69080-27D8-45AE-8F26-F307807AE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>
                                            <p:graphicEl>
                                              <a:dgm id="{30B69080-27D8-45AE-8F26-F307807AE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>
                                            <p:graphicEl>
                                              <a:dgm id="{30B69080-27D8-45AE-8F26-F307807AEE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6BF6F02D-4ED0-464B-8D4D-804D2CBF9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>
                                            <p:graphicEl>
                                              <a:dgm id="{6BF6F02D-4ED0-464B-8D4D-804D2CBF9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>
                                            <p:graphicEl>
                                              <a:dgm id="{6BF6F02D-4ED0-464B-8D4D-804D2CBF9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>
                                            <p:graphicEl>
                                              <a:dgm id="{6BF6F02D-4ED0-464B-8D4D-804D2CBF94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748116" y="353961"/>
            <a:ext cx="6695767" cy="120032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AG_Futura" panose="020B7200000000000000" pitchFamily="34" charset="0"/>
              </a:rPr>
              <a:t>Proxima Gabon</a:t>
            </a:r>
            <a:endParaRPr lang="fr-FR" sz="7200" dirty="0">
              <a:latin typeface="AG_Futura" panose="020B7200000000000000" pitchFamily="34" charset="0"/>
            </a:endParaRPr>
          </a:p>
        </p:txBody>
      </p:sp>
      <p:graphicFrame>
        <p:nvGraphicFramePr>
          <p:cNvPr id="50" name="Diagramme 49"/>
          <p:cNvGraphicFramePr/>
          <p:nvPr>
            <p:extLst>
              <p:ext uri="{D42A27DB-BD31-4B8C-83A1-F6EECF244321}">
                <p14:modId xmlns:p14="http://schemas.microsoft.com/office/powerpoint/2010/main" val="41035985"/>
              </p:ext>
            </p:extLst>
          </p:nvPr>
        </p:nvGraphicFramePr>
        <p:xfrm>
          <a:off x="838199" y="1755059"/>
          <a:ext cx="10515600" cy="480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26">
            <a:extLst>
              <a:ext uri="{FF2B5EF4-FFF2-40B4-BE49-F238E27FC236}">
                <a16:creationId xmlns:a16="http://schemas.microsoft.com/office/drawing/2014/main" id="{A8FFC2F3-35E8-46E1-9B02-6BDCAA97BCDE}"/>
              </a:ext>
            </a:extLst>
          </p:cNvPr>
          <p:cNvGrpSpPr/>
          <p:nvPr/>
        </p:nvGrpSpPr>
        <p:grpSpPr>
          <a:xfrm>
            <a:off x="8709347" y="4020602"/>
            <a:ext cx="3482653" cy="2743200"/>
            <a:chOff x="1914525" y="1276351"/>
            <a:chExt cx="5333999" cy="433684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049B74FC-7694-4B2E-BC5C-112281EAD85A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179E68F0-BE0B-4B54-9AAC-E4A930759587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ACC4DC7-AB32-4E54-B7FF-ABCBE0AED07C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84713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66A34033-F9C1-4E85-A60A-874F836722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>
                                            <p:graphicEl>
                                              <a:dgm id="{66A34033-F9C1-4E85-A60A-874F836722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>
                                            <p:graphicEl>
                                              <a:dgm id="{66A34033-F9C1-4E85-A60A-874F836722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E88968CC-5EFE-47D7-85CF-97C035C34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>
                                            <p:graphicEl>
                                              <a:dgm id="{E88968CC-5EFE-47D7-85CF-97C035C34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>
                                            <p:graphicEl>
                                              <a:dgm id="{E88968CC-5EFE-47D7-85CF-97C035C34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8FA614B4-68AD-474D-AD3E-18EDC5103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>
                                            <p:graphicEl>
                                              <a:dgm id="{8FA614B4-68AD-474D-AD3E-18EDC5103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>
                                            <p:graphicEl>
                                              <a:dgm id="{8FA614B4-68AD-474D-AD3E-18EDC5103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476100B2-94C2-4C17-8376-16ECA3193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>
                                            <p:graphicEl>
                                              <a:dgm id="{476100B2-94C2-4C17-8376-16ECA3193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>
                                            <p:graphicEl>
                                              <a:dgm id="{476100B2-94C2-4C17-8376-16ECA3193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27A38116-CEB2-4067-96DE-39EFFC805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graphicEl>
                                              <a:dgm id="{27A38116-CEB2-4067-96DE-39EFFC805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graphicEl>
                                              <a:dgm id="{27A38116-CEB2-4067-96DE-39EFFC805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CDFF7471-59BE-430E-A932-40CAF8BC8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>
                                            <p:graphicEl>
                                              <a:dgm id="{CDFF7471-59BE-430E-A932-40CAF8BC8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>
                                            <p:graphicEl>
                                              <a:dgm id="{CDFF7471-59BE-430E-A932-40CAF8BC8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7593E743-C47B-4E96-89CC-10812BFCB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>
                                            <p:graphicEl>
                                              <a:dgm id="{7593E743-C47B-4E96-89CC-10812BFCB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>
                                            <p:graphicEl>
                                              <a:dgm id="{7593E743-C47B-4E96-89CC-10812BFCB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58A2B4-BB60-4109-A1AF-8C26EF3ED9A5}"/>
              </a:ext>
            </a:extLst>
          </p:cNvPr>
          <p:cNvSpPr/>
          <p:nvPr/>
        </p:nvSpPr>
        <p:spPr>
          <a:xfrm>
            <a:off x="2509929" y="4914243"/>
            <a:ext cx="1115627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2" name="Straight Connector 15">
            <a:extLst>
              <a:ext uri="{FF2B5EF4-FFF2-40B4-BE49-F238E27FC236}">
                <a16:creationId xmlns:a16="http://schemas.microsoft.com/office/drawing/2014/main" id="{D79E7E77-EED8-4D23-9D6B-123D70480A6E}"/>
              </a:ext>
            </a:extLst>
          </p:cNvPr>
          <p:cNvCxnSpPr>
            <a:cxnSpLocks/>
          </p:cNvCxnSpPr>
          <p:nvPr/>
        </p:nvCxnSpPr>
        <p:spPr>
          <a:xfrm flipV="1">
            <a:off x="3682380" y="2452755"/>
            <a:ext cx="5112000" cy="9524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8">
            <a:extLst>
              <a:ext uri="{FF2B5EF4-FFF2-40B4-BE49-F238E27FC236}">
                <a16:creationId xmlns:a16="http://schemas.microsoft.com/office/drawing/2014/main" id="{F835321F-C1E3-45BB-A66F-FF513EA1E712}"/>
              </a:ext>
            </a:extLst>
          </p:cNvPr>
          <p:cNvSpPr txBox="1"/>
          <p:nvPr/>
        </p:nvSpPr>
        <p:spPr>
          <a:xfrm>
            <a:off x="3682380" y="1509406"/>
            <a:ext cx="466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ea typeface="Adobe Song Std L" panose="02020300000000000000" pitchFamily="18" charset="-128"/>
              </a:rPr>
              <a:t>Assurer une présence en ligne institutionnelle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D324A-7838-4B03-9577-D2AEE08BE6E8}"/>
              </a:ext>
            </a:extLst>
          </p:cNvPr>
          <p:cNvSpPr/>
          <p:nvPr/>
        </p:nvSpPr>
        <p:spPr>
          <a:xfrm>
            <a:off x="2514054" y="1378920"/>
            <a:ext cx="1115627" cy="1147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7" name="Straight Connector 20">
            <a:extLst>
              <a:ext uri="{FF2B5EF4-FFF2-40B4-BE49-F238E27FC236}">
                <a16:creationId xmlns:a16="http://schemas.microsoft.com/office/drawing/2014/main" id="{8EDA67A2-92CC-4C9A-A2AD-47E44C2B3215}"/>
              </a:ext>
            </a:extLst>
          </p:cNvPr>
          <p:cNvCxnSpPr>
            <a:cxnSpLocks/>
          </p:cNvCxnSpPr>
          <p:nvPr/>
        </p:nvCxnSpPr>
        <p:spPr>
          <a:xfrm flipV="1">
            <a:off x="3682380" y="4054028"/>
            <a:ext cx="5112000" cy="9524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1">
            <a:extLst>
              <a:ext uri="{FF2B5EF4-FFF2-40B4-BE49-F238E27FC236}">
                <a16:creationId xmlns:a16="http://schemas.microsoft.com/office/drawing/2014/main" id="{A9BA7A9C-E740-408A-B971-AAF04487F578}"/>
              </a:ext>
            </a:extLst>
          </p:cNvPr>
          <p:cNvGrpSpPr/>
          <p:nvPr/>
        </p:nvGrpSpPr>
        <p:grpSpPr>
          <a:xfrm>
            <a:off x="3987530" y="2968915"/>
            <a:ext cx="4660036" cy="914600"/>
            <a:chOff x="6372201" y="2011203"/>
            <a:chExt cx="2736305" cy="914600"/>
          </a:xfrm>
        </p:grpSpPr>
        <p:sp>
          <p:nvSpPr>
            <p:cNvPr id="9" name="TextBox 22">
              <a:extLst>
                <a:ext uri="{FF2B5EF4-FFF2-40B4-BE49-F238E27FC236}">
                  <a16:creationId xmlns:a16="http://schemas.microsoft.com/office/drawing/2014/main" id="{FF059B91-ED46-4E1C-AC92-B9F73A5EEC62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/>
                <a:t>Servir de support de communication par rapport à nos services et nos réalisations.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5BEC23FC-3A32-4563-A580-B9992FE8C5AE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8A2B4-BB60-4109-A1AF-8C26EF3ED9A5}"/>
              </a:ext>
            </a:extLst>
          </p:cNvPr>
          <p:cNvSpPr/>
          <p:nvPr/>
        </p:nvSpPr>
        <p:spPr>
          <a:xfrm>
            <a:off x="2465617" y="3174923"/>
            <a:ext cx="1115627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2" name="Straight Connector 25">
            <a:extLst>
              <a:ext uri="{FF2B5EF4-FFF2-40B4-BE49-F238E27FC236}">
                <a16:creationId xmlns:a16="http://schemas.microsoft.com/office/drawing/2014/main" id="{22D814C0-B88C-44B9-AF80-DD521D48B028}"/>
              </a:ext>
            </a:extLst>
          </p:cNvPr>
          <p:cNvCxnSpPr>
            <a:cxnSpLocks/>
          </p:cNvCxnSpPr>
          <p:nvPr/>
        </p:nvCxnSpPr>
        <p:spPr>
          <a:xfrm flipV="1">
            <a:off x="3761547" y="5811388"/>
            <a:ext cx="5112000" cy="9524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AF4E8A2E-21E3-45B0-B8AE-C15CC48070C0}"/>
              </a:ext>
            </a:extLst>
          </p:cNvPr>
          <p:cNvSpPr txBox="1"/>
          <p:nvPr/>
        </p:nvSpPr>
        <p:spPr>
          <a:xfrm>
            <a:off x="3761547" y="4731871"/>
            <a:ext cx="4660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Attirer des visiteurs (entrepreneurs, partenaires, institutions, populations, organisations, organismes internationaux)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362A1CBF-F128-4DFA-9E64-641A88A432FC}"/>
              </a:ext>
            </a:extLst>
          </p:cNvPr>
          <p:cNvSpPr/>
          <p:nvPr/>
        </p:nvSpPr>
        <p:spPr>
          <a:xfrm flipH="1">
            <a:off x="2823467" y="3386681"/>
            <a:ext cx="497999" cy="45233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685FDE6-10E7-4F32-8E25-5BFEE141BEB7}"/>
              </a:ext>
            </a:extLst>
          </p:cNvPr>
          <p:cNvSpPr/>
          <p:nvPr/>
        </p:nvSpPr>
        <p:spPr>
          <a:xfrm>
            <a:off x="2765585" y="1719269"/>
            <a:ext cx="604317" cy="46651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F872FE3D-59C3-4CEF-B5E6-FE0D35D88EA3}"/>
              </a:ext>
            </a:extLst>
          </p:cNvPr>
          <p:cNvSpPr/>
          <p:nvPr/>
        </p:nvSpPr>
        <p:spPr>
          <a:xfrm>
            <a:off x="2871903" y="5152520"/>
            <a:ext cx="449563" cy="39139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4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/>
      <p:bldP spid="6" grpId="0" animBg="1"/>
      <p:bldP spid="11" grpId="0" animBg="1"/>
      <p:bldP spid="14" grpId="0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136</Words>
  <Application>Microsoft Office PowerPoint</Application>
  <PresentationFormat>Grand écran</PresentationFormat>
  <Paragraphs>35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Adobe Song Std L</vt:lpstr>
      <vt:lpstr>맑은 고딕</vt:lpstr>
      <vt:lpstr>AG_Futura</vt:lpstr>
      <vt:lpstr>Arial</vt:lpstr>
      <vt:lpstr>Bell MT</vt:lpstr>
      <vt:lpstr>Calibri</vt:lpstr>
      <vt:lpstr>Calibri Light</vt:lpstr>
      <vt:lpstr>Thème Office</vt:lpstr>
      <vt:lpstr>Projet Proxima Gabon</vt:lpstr>
      <vt:lpstr>Equipe </vt:lpstr>
      <vt:lpstr>Présentation PowerPoint</vt:lpstr>
      <vt:lpstr>Constat sur le positionnement numérique de Proxima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Proxima Gabon</dc:title>
  <dc:creator>Yvan Nzassi</dc:creator>
  <cp:lastModifiedBy>Yvan Nzassi</cp:lastModifiedBy>
  <cp:revision>17</cp:revision>
  <dcterms:created xsi:type="dcterms:W3CDTF">2019-01-19T06:47:44Z</dcterms:created>
  <dcterms:modified xsi:type="dcterms:W3CDTF">2019-01-19T12:03:39Z</dcterms:modified>
</cp:coreProperties>
</file>