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6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17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4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2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3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0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0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2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AC5A3D-EFB5-4624-B6DA-CD1661114E76}" type="datetimeFigureOut">
              <a:rPr lang="es-MX" smtClean="0"/>
              <a:t>07/12/2019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57965A-0A78-4702-A2F3-5558F2177991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EED6F-7D4C-4D1B-8F27-8A8706DBB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VBA </a:t>
            </a:r>
            <a:r>
              <a:rPr lang="es-MX" dirty="0" err="1"/>
              <a:t>Challenge</a:t>
            </a:r>
            <a:r>
              <a:rPr lang="es-MX" dirty="0"/>
              <a:t> – </a:t>
            </a:r>
            <a:r>
              <a:rPr lang="es-MX" dirty="0" err="1"/>
              <a:t>Homework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F1029-3231-41FE-A543-196867B32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Bernardo González Carmona</a:t>
            </a:r>
          </a:p>
          <a:p>
            <a:r>
              <a:rPr lang="es-MX" dirty="0"/>
              <a:t>Data &amp; </a:t>
            </a:r>
            <a:r>
              <a:rPr lang="es-MX" dirty="0" err="1"/>
              <a:t>Analytics</a:t>
            </a:r>
            <a:r>
              <a:rPr lang="es-MX" dirty="0"/>
              <a:t> </a:t>
            </a:r>
            <a:r>
              <a:rPr lang="es-MX" dirty="0" err="1"/>
              <a:t>BootCamp</a:t>
            </a:r>
            <a:endParaRPr lang="es-MX" dirty="0"/>
          </a:p>
          <a:p>
            <a:r>
              <a:rPr lang="es-MX" dirty="0" err="1"/>
              <a:t>Dec</a:t>
            </a:r>
            <a:r>
              <a:rPr lang="es-MX" dirty="0"/>
              <a:t> 7th, 2019</a:t>
            </a:r>
          </a:p>
        </p:txBody>
      </p:sp>
    </p:spTree>
    <p:extLst>
      <p:ext uri="{BB962C8B-B14F-4D97-AF65-F5344CB8AC3E}">
        <p14:creationId xmlns:p14="http://schemas.microsoft.com/office/powerpoint/2010/main" val="104003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91FCA-42BD-47A6-BFC1-A92C0CB9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f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90022DD-22D4-4CCE-8AE4-97D388651C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16" b="18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14E72-7834-4386-936E-F1535CD0A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89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633D-8245-4494-B09A-1FA09094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p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872E0B29-812D-42DD-BC0B-609B775A42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81" b="14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F2217-B149-45C0-AEFD-1890E0198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8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940C3-3F30-4431-A16B-F918A6E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year</a:t>
            </a:r>
            <a:r>
              <a:rPr lang="es-MX" dirty="0"/>
              <a:t> stock – </a:t>
            </a:r>
            <a:r>
              <a:rPr lang="es-MX" dirty="0" err="1"/>
              <a:t>year</a:t>
            </a:r>
            <a:r>
              <a:rPr lang="es-MX" dirty="0"/>
              <a:t> 2014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F7516DDB-B8B6-4C80-9AE5-2CC3EFDE58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54" b="1854"/>
          <a:stretch>
            <a:fillRect/>
          </a:stretch>
        </p:blipFill>
        <p:spPr>
          <a:xfrm>
            <a:off x="3175" y="-387350"/>
            <a:ext cx="12188825" cy="45720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0C80F-5E49-4212-9B7C-FF96D7FB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41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7B132-A1CB-4D9B-893E-E77E445A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year</a:t>
            </a:r>
            <a:r>
              <a:rPr lang="es-MX" dirty="0"/>
              <a:t> stock – </a:t>
            </a:r>
            <a:r>
              <a:rPr lang="es-MX" dirty="0" err="1"/>
              <a:t>year</a:t>
            </a:r>
            <a:r>
              <a:rPr lang="es-MX" dirty="0"/>
              <a:t> 2015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BD8728DF-0746-47A0-872C-9E953812D0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43" b="214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63AE7F-0ED4-4514-B28D-C16FAF96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3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15EEE5E-9104-4634-ADE0-70AEC3CF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year</a:t>
            </a:r>
            <a:r>
              <a:rPr lang="es-MX" dirty="0"/>
              <a:t> stock – </a:t>
            </a:r>
            <a:r>
              <a:rPr lang="es-MX" dirty="0" err="1"/>
              <a:t>year</a:t>
            </a:r>
            <a:r>
              <a:rPr lang="es-MX" dirty="0"/>
              <a:t> 2016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EA5141-33B2-4620-86D5-1E3DFF03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C326AC5D-0438-43AF-B30C-07DF360726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5" b="24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060A-F527-4444-AA49-23AC0FCC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a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C6E3E704-DF2D-41CC-916D-763581C41E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174" b="41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31BD1E-C54D-4B9C-AF27-E92BCE97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7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918F-AE3D-47E8-A94D-863E14B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b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DACF48BD-FA68-406D-9803-F1149B2E35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13" b="2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CEA32-F797-4FE3-8848-C04AC71F4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7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31223-3A0C-454D-83A3-99EEFFE2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c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0E7823A5-23F5-466E-B91D-B7ED86E0DC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12" b="16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D0E26C-41C2-4C4D-A158-E59E1B9F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5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9D697-26E5-452A-8E38-91631C0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d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50243E2A-6591-4068-8178-A8B33D69BE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19" b="231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1DC5A5-EA5A-41C6-87DF-014AA1CED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C01C-2F1E-45E2-A65D-F275FCF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Alphabetical</a:t>
            </a:r>
            <a:r>
              <a:rPr lang="es-MX" dirty="0"/>
              <a:t> </a:t>
            </a:r>
            <a:r>
              <a:rPr lang="es-MX" dirty="0" err="1"/>
              <a:t>testings</a:t>
            </a:r>
            <a:r>
              <a:rPr lang="es-MX" dirty="0"/>
              <a:t> - e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A75B2387-9FDB-4310-998D-AF4615F287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89" b="198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FA60B-55C8-4CF1-A019-42D9C3F8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81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61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VBA Challenge – Homework</vt:lpstr>
      <vt:lpstr>Multiple year stock – year 2014</vt:lpstr>
      <vt:lpstr>Multiple year stock – year 2015</vt:lpstr>
      <vt:lpstr>Multiple year stock – year 2016</vt:lpstr>
      <vt:lpstr>Alphabetical testings - a</vt:lpstr>
      <vt:lpstr>Alphabetical testings - b</vt:lpstr>
      <vt:lpstr>Alphabetical testings - c</vt:lpstr>
      <vt:lpstr>Alphabetical testings - d</vt:lpstr>
      <vt:lpstr>Alphabetical testings - e</vt:lpstr>
      <vt:lpstr>Alphabetical testings - f</vt:lpstr>
      <vt:lpstr>Alphabetical testings - 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Challenge – Homework</dc:title>
  <dc:creator>Berny Glz.</dc:creator>
  <cp:lastModifiedBy>Berny Glz.</cp:lastModifiedBy>
  <cp:revision>7</cp:revision>
  <dcterms:created xsi:type="dcterms:W3CDTF">2019-12-08T02:00:04Z</dcterms:created>
  <dcterms:modified xsi:type="dcterms:W3CDTF">2019-12-08T02:11:29Z</dcterms:modified>
</cp:coreProperties>
</file>