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embeddedFontLst>
    <p:embeddedFont>
      <p:font typeface="Segoe UI" panose="020B0502040204020203" pitchFamily="34" charset="0"/>
      <p:regular r:id="rId20"/>
      <p:bold r:id="rId21"/>
      <p:italic r:id="rId22"/>
      <p:boldItalic r:id="rId23"/>
    </p:embeddedFont>
    <p:embeddedFont>
      <p:font typeface="Verdana" panose="020B0604030504040204" pitchFamily="3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22" autoAdjust="0"/>
  </p:normalViewPr>
  <p:slideViewPr>
    <p:cSldViewPr>
      <p:cViewPr varScale="1">
        <p:scale>
          <a:sx n="59" d="100"/>
          <a:sy n="59" d="100"/>
        </p:scale>
        <p:origin x="66" y="180"/>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FEFA7E-3CF4-4913-8B95-832648932C89}" type="datetimeFigureOut">
              <a:rPr lang="en-US" smtClean="0"/>
              <a:t>10/7/2018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84D23-F7D1-45B0-A281-A4F8DA380623}" type="slidenum">
              <a:rPr lang="en-US" smtClean="0"/>
              <a:t>‹#›</a:t>
            </a:fld>
            <a:endParaRPr lang="en-US"/>
          </a:p>
        </p:txBody>
      </p:sp>
    </p:spTree>
    <p:extLst>
      <p:ext uri="{BB962C8B-B14F-4D97-AF65-F5344CB8AC3E}">
        <p14:creationId xmlns:p14="http://schemas.microsoft.com/office/powerpoint/2010/main" val="313184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Module 1 is intended to orient the students by providing an overview of Microsoft web technologies and the web stack. It also provides greater detail on ASP.NET MVC 5. As you teach this module, remember that many subjects are covered in greater detail later in the course. </a:t>
            </a:r>
          </a:p>
        </p:txBody>
      </p:sp>
      <p:sp>
        <p:nvSpPr>
          <p:cNvPr id="4" name="Slide Number Placeholder 3"/>
          <p:cNvSpPr>
            <a:spLocks noGrp="1"/>
          </p:cNvSpPr>
          <p:nvPr>
            <p:ph type="sldNum" sz="quarter" idx="10"/>
          </p:nvPr>
        </p:nvSpPr>
        <p:spPr/>
        <p:txBody>
          <a:bodyPr/>
          <a:lstStyle/>
          <a:p>
            <a:fld id="{27384D23-F7D1-45B0-A281-A4F8DA380623}"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1981334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384D23-F7D1-45B0-A281-A4F8DA380623}"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435419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384D23-F7D1-45B0-A281-A4F8DA380623}"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2761184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770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smtClean="0"/>
              <a:t>Module 10</a:t>
            </a:r>
            <a:endParaRPr lang="en-US" dirty="0"/>
          </a:p>
        </p:txBody>
      </p:sp>
      <p:sp>
        <p:nvSpPr>
          <p:cNvPr id="3" name="Subtitle 2"/>
          <p:cNvSpPr>
            <a:spLocks noGrp="1"/>
          </p:cNvSpPr>
          <p:nvPr>
            <p:ph type="subTitle" sz="quarter" idx="1"/>
          </p:nvPr>
        </p:nvSpPr>
        <p:spPr/>
        <p:txBody>
          <a:bodyPr/>
          <a:lstStyle/>
          <a:p>
            <a:r>
              <a:rPr lang="en-US" dirty="0" smtClean="0"/>
              <a:t>Building, Testing and Deploying with Angular CLI</a:t>
            </a:r>
            <a:endParaRPr lang="en-US" dirty="0"/>
          </a:p>
        </p:txBody>
      </p:sp>
    </p:spTree>
    <p:extLst>
      <p:ext uri="{BB962C8B-B14F-4D97-AF65-F5344CB8AC3E}">
        <p14:creationId xmlns:p14="http://schemas.microsoft.com/office/powerpoint/2010/main" val="319702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Application</a:t>
            </a:r>
            <a:endParaRPr lang="en-PH" dirty="0"/>
          </a:p>
        </p:txBody>
      </p:sp>
      <p:sp>
        <p:nvSpPr>
          <p:cNvPr id="3" name="Text Placeholder 2"/>
          <p:cNvSpPr>
            <a:spLocks noGrp="1"/>
          </p:cNvSpPr>
          <p:nvPr>
            <p:ph type="body" idx="1"/>
          </p:nvPr>
        </p:nvSpPr>
        <p:spPr/>
        <p:txBody>
          <a:bodyPr/>
          <a:lstStyle/>
          <a:p>
            <a:pPr marL="0" indent="0">
              <a:buNone/>
            </a:pPr>
            <a:r>
              <a:rPr lang="en-PH" dirty="0" smtClean="0"/>
              <a:t>Testing a Component</a:t>
            </a:r>
          </a:p>
          <a:p>
            <a:r>
              <a:rPr lang="en-PH" dirty="0" smtClean="0"/>
              <a:t>To test a component, do the following.</a:t>
            </a:r>
          </a:p>
          <a:p>
            <a:pPr lvl="1"/>
            <a:r>
              <a:rPr lang="en-PH" dirty="0" smtClean="0"/>
              <a:t>Import all the angular testing tools</a:t>
            </a:r>
          </a:p>
          <a:p>
            <a:pPr lvl="1"/>
            <a:r>
              <a:rPr lang="en-PH" dirty="0" smtClean="0"/>
              <a:t>Import all the dependencies the component used.</a:t>
            </a:r>
          </a:p>
          <a:p>
            <a:pPr lvl="1"/>
            <a:r>
              <a:rPr lang="en-PH" dirty="0" smtClean="0"/>
              <a:t>Use the </a:t>
            </a:r>
            <a:r>
              <a:rPr lang="en-PH" b="1" dirty="0" smtClean="0"/>
              <a:t>describe</a:t>
            </a:r>
            <a:r>
              <a:rPr lang="en-PH" dirty="0" smtClean="0"/>
              <a:t> block for provide a title for your test.</a:t>
            </a:r>
          </a:p>
          <a:p>
            <a:pPr lvl="1"/>
            <a:r>
              <a:rPr lang="en-PH" dirty="0" smtClean="0"/>
              <a:t>Use the </a:t>
            </a:r>
            <a:r>
              <a:rPr lang="en-PH" b="1" dirty="0" smtClean="0"/>
              <a:t>before each </a:t>
            </a:r>
            <a:r>
              <a:rPr lang="en-PH" b="1" dirty="0" err="1" smtClean="0"/>
              <a:t>async</a:t>
            </a:r>
            <a:r>
              <a:rPr lang="en-PH" b="1" dirty="0" smtClean="0"/>
              <a:t> </a:t>
            </a:r>
            <a:r>
              <a:rPr lang="en-PH" dirty="0" smtClean="0"/>
              <a:t>block to wait for possible asynchronous code to finish before continuing.</a:t>
            </a:r>
          </a:p>
          <a:p>
            <a:pPr lvl="1"/>
            <a:r>
              <a:rPr lang="en-PH" dirty="0" smtClean="0"/>
              <a:t>Use the </a:t>
            </a:r>
            <a:r>
              <a:rPr lang="en-PH" b="1" dirty="0" smtClean="0"/>
              <a:t>it </a:t>
            </a:r>
            <a:r>
              <a:rPr lang="en-PH" dirty="0" smtClean="0"/>
              <a:t>block to provide descriptions about the test, it also contains the processes to check test.</a:t>
            </a:r>
            <a:endParaRPr lang="en-PH" b="1" dirty="0"/>
          </a:p>
        </p:txBody>
      </p:sp>
    </p:spTree>
    <p:extLst>
      <p:ext uri="{BB962C8B-B14F-4D97-AF65-F5344CB8AC3E}">
        <p14:creationId xmlns:p14="http://schemas.microsoft.com/office/powerpoint/2010/main" val="3718617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Testing the Component</a:t>
            </a:r>
            <a:endParaRPr lang="en-PH" dirty="0"/>
          </a:p>
        </p:txBody>
      </p:sp>
      <p:sp>
        <p:nvSpPr>
          <p:cNvPr id="3" name="Text Placeholder 2"/>
          <p:cNvSpPr>
            <a:spLocks noGrp="1"/>
          </p:cNvSpPr>
          <p:nvPr>
            <p:ph type="body" idx="1"/>
          </p:nvPr>
        </p:nvSpPr>
        <p:spPr/>
        <p:txBody>
          <a:bodyPr/>
          <a:lstStyle/>
          <a:p>
            <a:r>
              <a:rPr lang="en-PH" dirty="0" smtClean="0"/>
              <a:t>The describe function defines what it is testing.</a:t>
            </a:r>
          </a:p>
          <a:p>
            <a:pPr lvl="1"/>
            <a:r>
              <a:rPr lang="en-PH" dirty="0" smtClean="0"/>
              <a:t>Syntax:</a:t>
            </a:r>
          </a:p>
          <a:p>
            <a:pPr marL="288925" lvl="1" indent="0">
              <a:buNone/>
            </a:pPr>
            <a:r>
              <a:rPr lang="en-PH" dirty="0" smtClean="0"/>
              <a:t>	describe(description, function);</a:t>
            </a:r>
          </a:p>
          <a:p>
            <a:endParaRPr lang="en-PH" dirty="0" smtClean="0"/>
          </a:p>
          <a:p>
            <a:pPr lvl="1"/>
            <a:r>
              <a:rPr lang="en-PH" dirty="0" smtClean="0"/>
              <a:t>Example</a:t>
            </a:r>
          </a:p>
          <a:p>
            <a:pPr marL="288925" lvl="1" indent="0">
              <a:buNone/>
            </a:pPr>
            <a:r>
              <a:rPr lang="en-PH" dirty="0" smtClean="0"/>
              <a:t> 	describe(‘Test for products’, ()=&gt;{ </a:t>
            </a:r>
          </a:p>
          <a:p>
            <a:pPr marL="288925" lvl="1" indent="0">
              <a:buNone/>
            </a:pPr>
            <a:r>
              <a:rPr lang="en-PH" dirty="0" smtClean="0"/>
              <a:t> 		//test codes here</a:t>
            </a:r>
          </a:p>
          <a:p>
            <a:pPr marL="288925" lvl="1" indent="0">
              <a:buNone/>
            </a:pPr>
            <a:r>
              <a:rPr lang="en-PH" dirty="0" smtClean="0"/>
              <a:t> 	});</a:t>
            </a:r>
          </a:p>
          <a:p>
            <a:endParaRPr lang="en-PH" dirty="0" smtClean="0"/>
          </a:p>
          <a:p>
            <a:endParaRPr lang="en-PH" dirty="0"/>
          </a:p>
        </p:txBody>
      </p:sp>
    </p:spTree>
    <p:extLst>
      <p:ext uri="{BB962C8B-B14F-4D97-AF65-F5344CB8AC3E}">
        <p14:creationId xmlns:p14="http://schemas.microsoft.com/office/powerpoint/2010/main" val="2092261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Testing the Component</a:t>
            </a:r>
            <a:endParaRPr lang="en-PH" dirty="0"/>
          </a:p>
        </p:txBody>
      </p:sp>
      <p:sp>
        <p:nvSpPr>
          <p:cNvPr id="3" name="Text Placeholder 2"/>
          <p:cNvSpPr>
            <a:spLocks noGrp="1"/>
          </p:cNvSpPr>
          <p:nvPr>
            <p:ph type="body" idx="1"/>
          </p:nvPr>
        </p:nvSpPr>
        <p:spPr/>
        <p:txBody>
          <a:bodyPr/>
          <a:lstStyle/>
          <a:p>
            <a:r>
              <a:rPr lang="en-PH" dirty="0"/>
              <a:t>The </a:t>
            </a:r>
            <a:r>
              <a:rPr lang="en-PH" dirty="0" err="1"/>
              <a:t>beforeEach</a:t>
            </a:r>
            <a:r>
              <a:rPr lang="en-PH" dirty="0"/>
              <a:t> function executes before any other tests</a:t>
            </a:r>
          </a:p>
          <a:p>
            <a:pPr lvl="1"/>
            <a:r>
              <a:rPr lang="en-PH" dirty="0"/>
              <a:t>It contains the codes that runs before your tests.</a:t>
            </a:r>
          </a:p>
          <a:p>
            <a:pPr lvl="1"/>
            <a:r>
              <a:rPr lang="en-PH" dirty="0"/>
              <a:t>It usually contains the your application module and the dependencies needed to be test.</a:t>
            </a:r>
          </a:p>
          <a:p>
            <a:pPr marL="288925" lvl="1" indent="0">
              <a:buNone/>
            </a:pPr>
            <a:r>
              <a:rPr lang="en-PH" dirty="0"/>
              <a:t>Syntax:</a:t>
            </a:r>
          </a:p>
          <a:p>
            <a:pPr marL="288925" lvl="1" indent="0">
              <a:buNone/>
            </a:pPr>
            <a:r>
              <a:rPr lang="en-PH" dirty="0"/>
              <a:t>	</a:t>
            </a:r>
            <a:r>
              <a:rPr lang="en-PH" dirty="0" err="1"/>
              <a:t>beforeEach</a:t>
            </a:r>
            <a:r>
              <a:rPr lang="en-PH" dirty="0"/>
              <a:t>(function);</a:t>
            </a:r>
          </a:p>
          <a:p>
            <a:endParaRPr lang="en-PH" dirty="0"/>
          </a:p>
          <a:p>
            <a:pPr marL="288925" lvl="1" indent="0">
              <a:buNone/>
            </a:pPr>
            <a:r>
              <a:rPr lang="en-PH" dirty="0"/>
              <a:t>Example</a:t>
            </a:r>
          </a:p>
          <a:p>
            <a:pPr marL="288925" lvl="1" indent="0">
              <a:buNone/>
            </a:pPr>
            <a:r>
              <a:rPr lang="en-PH" dirty="0"/>
              <a:t> 	</a:t>
            </a:r>
            <a:r>
              <a:rPr lang="en-PH" dirty="0" err="1"/>
              <a:t>beforeEach</a:t>
            </a:r>
            <a:r>
              <a:rPr lang="en-PH" dirty="0"/>
              <a:t>(()=&gt;{  dependencies });</a:t>
            </a:r>
          </a:p>
          <a:p>
            <a:endParaRPr lang="en-PH" dirty="0"/>
          </a:p>
          <a:p>
            <a:endParaRPr lang="en-PH" dirty="0"/>
          </a:p>
        </p:txBody>
      </p:sp>
    </p:spTree>
    <p:extLst>
      <p:ext uri="{BB962C8B-B14F-4D97-AF65-F5344CB8AC3E}">
        <p14:creationId xmlns:p14="http://schemas.microsoft.com/office/powerpoint/2010/main" val="4048448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Testing the Component</a:t>
            </a:r>
            <a:endParaRPr lang="en-PH" dirty="0"/>
          </a:p>
        </p:txBody>
      </p:sp>
      <p:sp>
        <p:nvSpPr>
          <p:cNvPr id="3" name="Text Placeholder 2"/>
          <p:cNvSpPr>
            <a:spLocks noGrp="1"/>
          </p:cNvSpPr>
          <p:nvPr>
            <p:ph type="body" idx="1"/>
          </p:nvPr>
        </p:nvSpPr>
        <p:spPr/>
        <p:txBody>
          <a:bodyPr/>
          <a:lstStyle/>
          <a:p>
            <a:r>
              <a:rPr lang="en-PH" dirty="0"/>
              <a:t>The it function defines a test case.</a:t>
            </a:r>
          </a:p>
          <a:p>
            <a:pPr lvl="1"/>
            <a:r>
              <a:rPr lang="en-PH" dirty="0"/>
              <a:t>It describes what your tests will become.</a:t>
            </a:r>
          </a:p>
          <a:p>
            <a:pPr marL="288925" lvl="1" indent="0">
              <a:buNone/>
            </a:pPr>
            <a:r>
              <a:rPr lang="en-PH" dirty="0"/>
              <a:t>Syntax:</a:t>
            </a:r>
          </a:p>
          <a:p>
            <a:pPr marL="288925" lvl="1" indent="0">
              <a:buNone/>
            </a:pPr>
            <a:r>
              <a:rPr lang="en-PH" dirty="0" smtClean="0"/>
              <a:t>	it</a:t>
            </a:r>
            <a:r>
              <a:rPr lang="en-PH" dirty="0"/>
              <a:t>(“</a:t>
            </a:r>
            <a:r>
              <a:rPr lang="en-PH" dirty="0" err="1"/>
              <a:t>description”,function</a:t>
            </a:r>
            <a:r>
              <a:rPr lang="en-PH" dirty="0"/>
              <a:t>);</a:t>
            </a:r>
          </a:p>
          <a:p>
            <a:endParaRPr lang="en-PH" dirty="0"/>
          </a:p>
          <a:p>
            <a:r>
              <a:rPr lang="en-PH" dirty="0"/>
              <a:t>Example</a:t>
            </a:r>
          </a:p>
          <a:p>
            <a:pPr marL="288925" lvl="1" indent="0">
              <a:buNone/>
            </a:pPr>
            <a:r>
              <a:rPr lang="en-PH" dirty="0"/>
              <a:t>it(“should return true</a:t>
            </a:r>
            <a:r>
              <a:rPr lang="en-PH" dirty="0" smtClean="0"/>
              <a:t>”,()=&gt;{</a:t>
            </a:r>
            <a:endParaRPr lang="en-PH" dirty="0"/>
          </a:p>
          <a:p>
            <a:pPr marL="288925" lvl="1" indent="0">
              <a:buNone/>
            </a:pPr>
            <a:r>
              <a:rPr lang="en-PH" dirty="0"/>
              <a:t> 	expect(true).</a:t>
            </a:r>
            <a:r>
              <a:rPr lang="en-PH" dirty="0" err="1"/>
              <a:t>toBe</a:t>
            </a:r>
            <a:r>
              <a:rPr lang="en-PH" dirty="0"/>
              <a:t>(true);</a:t>
            </a:r>
          </a:p>
          <a:p>
            <a:pPr marL="288925" lvl="1" indent="0">
              <a:buNone/>
            </a:pPr>
            <a:r>
              <a:rPr lang="en-PH" dirty="0"/>
              <a:t>});</a:t>
            </a:r>
          </a:p>
          <a:p>
            <a:endParaRPr lang="en-PH" dirty="0"/>
          </a:p>
          <a:p>
            <a:endParaRPr lang="en-PH" dirty="0"/>
          </a:p>
        </p:txBody>
      </p:sp>
    </p:spTree>
    <p:extLst>
      <p:ext uri="{BB962C8B-B14F-4D97-AF65-F5344CB8AC3E}">
        <p14:creationId xmlns:p14="http://schemas.microsoft.com/office/powerpoint/2010/main" val="2792676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Deploying the Application</a:t>
            </a:r>
            <a:endParaRPr lang="en-PH" dirty="0"/>
          </a:p>
        </p:txBody>
      </p:sp>
      <p:sp>
        <p:nvSpPr>
          <p:cNvPr id="3" name="Text Placeholder 2"/>
          <p:cNvSpPr>
            <a:spLocks noGrp="1"/>
          </p:cNvSpPr>
          <p:nvPr>
            <p:ph type="body" idx="1"/>
          </p:nvPr>
        </p:nvSpPr>
        <p:spPr/>
        <p:txBody>
          <a:bodyPr/>
          <a:lstStyle/>
          <a:p>
            <a:r>
              <a:rPr lang="en-PH" dirty="0" smtClean="0"/>
              <a:t>Simple Deployment</a:t>
            </a:r>
          </a:p>
          <a:p>
            <a:pPr lvl="1"/>
            <a:r>
              <a:rPr lang="en-PH" dirty="0" smtClean="0"/>
              <a:t>Deployment is the final stage of developing angular application</a:t>
            </a:r>
          </a:p>
          <a:p>
            <a:pPr lvl="1"/>
            <a:r>
              <a:rPr lang="en-PH" dirty="0" smtClean="0"/>
              <a:t>To Deploy the application simply execute the command then copy the </a:t>
            </a:r>
            <a:r>
              <a:rPr lang="en-PH" b="1" dirty="0" err="1" smtClean="0"/>
              <a:t>dist</a:t>
            </a:r>
            <a:r>
              <a:rPr lang="en-PH" dirty="0" smtClean="0"/>
              <a:t> folder to your target server.</a:t>
            </a:r>
          </a:p>
          <a:p>
            <a:pPr marL="288925" lvl="1" indent="0">
              <a:buNone/>
            </a:pPr>
            <a:r>
              <a:rPr lang="en-PH" b="1" dirty="0" smtClean="0"/>
              <a:t>	ng build</a:t>
            </a:r>
          </a:p>
          <a:p>
            <a:pPr lvl="1"/>
            <a:r>
              <a:rPr lang="en-PH" dirty="0" smtClean="0"/>
              <a:t>Change the base-</a:t>
            </a:r>
            <a:r>
              <a:rPr lang="en-PH" dirty="0" err="1" smtClean="0"/>
              <a:t>href</a:t>
            </a:r>
            <a:r>
              <a:rPr lang="en-PH" dirty="0" smtClean="0"/>
              <a:t> if you copy the folder into a subfolder.</a:t>
            </a:r>
          </a:p>
        </p:txBody>
      </p:sp>
    </p:spTree>
    <p:extLst>
      <p:ext uri="{BB962C8B-B14F-4D97-AF65-F5344CB8AC3E}">
        <p14:creationId xmlns:p14="http://schemas.microsoft.com/office/powerpoint/2010/main" val="1516297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Deploying the Application</a:t>
            </a:r>
            <a:endParaRPr lang="en-PH" dirty="0"/>
          </a:p>
        </p:txBody>
      </p:sp>
      <p:sp>
        <p:nvSpPr>
          <p:cNvPr id="3" name="Text Placeholder 2"/>
          <p:cNvSpPr>
            <a:spLocks noGrp="1"/>
          </p:cNvSpPr>
          <p:nvPr>
            <p:ph type="body" idx="1"/>
          </p:nvPr>
        </p:nvSpPr>
        <p:spPr/>
        <p:txBody>
          <a:bodyPr/>
          <a:lstStyle/>
          <a:p>
            <a:r>
              <a:rPr lang="en-PH" dirty="0" smtClean="0"/>
              <a:t>Production Deployment</a:t>
            </a:r>
          </a:p>
          <a:p>
            <a:pPr lvl="1"/>
            <a:r>
              <a:rPr lang="en-PH" dirty="0" smtClean="0"/>
              <a:t>To deploy your application with optimization execute the following command</a:t>
            </a:r>
          </a:p>
          <a:p>
            <a:pPr marL="681037" lvl="2" indent="0">
              <a:buNone/>
            </a:pPr>
            <a:r>
              <a:rPr lang="en-PH" b="1" dirty="0"/>
              <a:t>n</a:t>
            </a:r>
            <a:r>
              <a:rPr lang="en-PH" b="1" dirty="0" smtClean="0"/>
              <a:t>g build --prod</a:t>
            </a:r>
            <a:endParaRPr lang="en-PH" b="1" dirty="0"/>
          </a:p>
          <a:p>
            <a:pPr lvl="1"/>
            <a:endParaRPr lang="en-PH" dirty="0" smtClean="0"/>
          </a:p>
        </p:txBody>
      </p:sp>
    </p:spTree>
    <p:extLst>
      <p:ext uri="{BB962C8B-B14F-4D97-AF65-F5344CB8AC3E}">
        <p14:creationId xmlns:p14="http://schemas.microsoft.com/office/powerpoint/2010/main" val="2480862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Deploying the Application</a:t>
            </a:r>
            <a:endParaRPr lang="en-PH" dirty="0"/>
          </a:p>
        </p:txBody>
      </p:sp>
      <p:sp>
        <p:nvSpPr>
          <p:cNvPr id="3" name="Text Placeholder 2"/>
          <p:cNvSpPr>
            <a:spLocks noGrp="1"/>
          </p:cNvSpPr>
          <p:nvPr>
            <p:ph type="body" idx="1"/>
          </p:nvPr>
        </p:nvSpPr>
        <p:spPr/>
        <p:txBody>
          <a:bodyPr/>
          <a:lstStyle/>
          <a:p>
            <a:r>
              <a:rPr lang="en-PH" dirty="0"/>
              <a:t>Benefits of Production Deployment</a:t>
            </a:r>
          </a:p>
          <a:p>
            <a:pPr lvl="1"/>
            <a:r>
              <a:rPr lang="en-PH" dirty="0"/>
              <a:t>Ahead-of-Time (AOT) Compilation: pre-compiles Angular component templates.</a:t>
            </a:r>
          </a:p>
          <a:p>
            <a:pPr lvl="1"/>
            <a:r>
              <a:rPr lang="en-PH" dirty="0"/>
              <a:t>Production mode: deploys the production environment which enables </a:t>
            </a:r>
            <a:r>
              <a:rPr lang="en-PH" i="1" dirty="0"/>
              <a:t>production mode</a:t>
            </a:r>
            <a:r>
              <a:rPr lang="en-PH" dirty="0"/>
              <a:t>.</a:t>
            </a:r>
          </a:p>
          <a:p>
            <a:pPr lvl="1"/>
            <a:r>
              <a:rPr lang="en-PH" dirty="0"/>
              <a:t>Bundling: concatenates your many application and library files into a few bundles.</a:t>
            </a:r>
          </a:p>
          <a:p>
            <a:pPr lvl="1"/>
            <a:r>
              <a:rPr lang="en-PH" dirty="0" err="1"/>
              <a:t>Minification</a:t>
            </a:r>
            <a:r>
              <a:rPr lang="en-PH" dirty="0"/>
              <a:t>: removes excess whitespace, comments, and optional tokens.</a:t>
            </a:r>
          </a:p>
          <a:p>
            <a:pPr lvl="1"/>
            <a:r>
              <a:rPr lang="en-PH" dirty="0" err="1"/>
              <a:t>Uglification</a:t>
            </a:r>
            <a:r>
              <a:rPr lang="en-PH" dirty="0"/>
              <a:t>: rewrites code to use short, cryptic variable and function names.</a:t>
            </a:r>
          </a:p>
          <a:p>
            <a:pPr lvl="1"/>
            <a:r>
              <a:rPr lang="en-PH" dirty="0"/>
              <a:t>Dead code elimination: removes unreferenced modules and much unused code.</a:t>
            </a:r>
          </a:p>
        </p:txBody>
      </p:sp>
    </p:spTree>
    <p:extLst>
      <p:ext uri="{BB962C8B-B14F-4D97-AF65-F5344CB8AC3E}">
        <p14:creationId xmlns:p14="http://schemas.microsoft.com/office/powerpoint/2010/main" val="3342521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a:t>
            </a:r>
            <a:endParaRPr lang="en-PH" dirty="0"/>
          </a:p>
        </p:txBody>
      </p:sp>
      <p:sp>
        <p:nvSpPr>
          <p:cNvPr id="3" name="Text Placeholder 2"/>
          <p:cNvSpPr>
            <a:spLocks noGrp="1"/>
          </p:cNvSpPr>
          <p:nvPr>
            <p:ph type="body" idx="1"/>
          </p:nvPr>
        </p:nvSpPr>
        <p:spPr/>
        <p:txBody>
          <a:bodyPr/>
          <a:lstStyle/>
          <a:p>
            <a:r>
              <a:rPr lang="en-US" dirty="0" smtClean="0"/>
              <a:t>Part 1</a:t>
            </a:r>
          </a:p>
          <a:p>
            <a:pPr lvl="1"/>
            <a:r>
              <a:rPr lang="en-US" dirty="0" smtClean="0"/>
              <a:t>Exercise 1: Testing Services</a:t>
            </a:r>
          </a:p>
          <a:p>
            <a:r>
              <a:rPr lang="en-US" dirty="0" smtClean="0"/>
              <a:t>Part 2</a:t>
            </a:r>
          </a:p>
          <a:p>
            <a:pPr lvl="1"/>
            <a:r>
              <a:rPr lang="en-US" dirty="0" smtClean="0"/>
              <a:t>Exercise 1: Deploying the Angular Application</a:t>
            </a:r>
          </a:p>
          <a:p>
            <a:pPr lvl="1"/>
            <a:endParaRPr lang="en-US" dirty="0"/>
          </a:p>
          <a:p>
            <a:pPr lvl="1"/>
            <a:endParaRPr lang="en-US" dirty="0" smtClean="0"/>
          </a:p>
          <a:p>
            <a:pPr marL="0" indent="0">
              <a:buNone/>
            </a:pPr>
            <a:r>
              <a:rPr lang="en-US" dirty="0" smtClean="0"/>
              <a:t>Estimated Time: 45 minutes</a:t>
            </a:r>
            <a:endParaRPr lang="en-US" dirty="0"/>
          </a:p>
        </p:txBody>
      </p:sp>
    </p:spTree>
    <p:extLst>
      <p:ext uri="{BB962C8B-B14F-4D97-AF65-F5344CB8AC3E}">
        <p14:creationId xmlns:p14="http://schemas.microsoft.com/office/powerpoint/2010/main" val="1480240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	</a:t>
            </a:r>
            <a:endParaRPr lang="en-US" dirty="0"/>
          </a:p>
        </p:txBody>
      </p:sp>
      <p:sp>
        <p:nvSpPr>
          <p:cNvPr id="3" name="Text Placeholder 2"/>
          <p:cNvSpPr>
            <a:spLocks noGrp="1"/>
          </p:cNvSpPr>
          <p:nvPr>
            <p:ph type="body" idx="1"/>
          </p:nvPr>
        </p:nvSpPr>
        <p:spPr/>
        <p:txBody>
          <a:bodyPr/>
          <a:lstStyle/>
          <a:p>
            <a:r>
              <a:rPr lang="en-US" dirty="0" smtClean="0"/>
              <a:t>Angular CLI ng Generate</a:t>
            </a:r>
          </a:p>
          <a:p>
            <a:r>
              <a:rPr lang="en-US" dirty="0" smtClean="0"/>
              <a:t>Testing the Application</a:t>
            </a:r>
          </a:p>
          <a:p>
            <a:r>
              <a:rPr lang="en-US" dirty="0" smtClean="0"/>
              <a:t>Ng Build</a:t>
            </a:r>
          </a:p>
          <a:p>
            <a:r>
              <a:rPr lang="en-US" dirty="0" smtClean="0"/>
              <a:t>Simple Deployment</a:t>
            </a:r>
          </a:p>
          <a:p>
            <a:r>
              <a:rPr lang="en-US" dirty="0" smtClean="0"/>
              <a:t>Deploying in a subfolder</a:t>
            </a:r>
            <a:endParaRPr lang="en-US" dirty="0"/>
          </a:p>
        </p:txBody>
      </p:sp>
    </p:spTree>
    <p:extLst>
      <p:ext uri="{BB962C8B-B14F-4D97-AF65-F5344CB8AC3E}">
        <p14:creationId xmlns:p14="http://schemas.microsoft.com/office/powerpoint/2010/main" val="11291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CLI ng Generate</a:t>
            </a:r>
          </a:p>
        </p:txBody>
      </p:sp>
      <p:sp>
        <p:nvSpPr>
          <p:cNvPr id="3" name="Text Placeholder 2"/>
          <p:cNvSpPr>
            <a:spLocks noGrp="1"/>
          </p:cNvSpPr>
          <p:nvPr>
            <p:ph type="body" idx="1"/>
          </p:nvPr>
        </p:nvSpPr>
        <p:spPr/>
        <p:txBody>
          <a:bodyPr/>
          <a:lstStyle/>
          <a:p>
            <a:r>
              <a:rPr lang="en-US" dirty="0" smtClean="0"/>
              <a:t>Angular CLI makes creation of angular application easy. You can create angular schematics by using the command </a:t>
            </a:r>
            <a:r>
              <a:rPr lang="en-US" b="1" dirty="0" smtClean="0"/>
              <a:t>ng generate.</a:t>
            </a:r>
          </a:p>
          <a:p>
            <a:r>
              <a:rPr lang="en-US" dirty="0" smtClean="0"/>
              <a:t>Ng generate will create schematics you specified.</a:t>
            </a:r>
          </a:p>
          <a:p>
            <a:pPr marL="288925" lvl="1" indent="0">
              <a:buNone/>
            </a:pPr>
            <a:r>
              <a:rPr lang="en-US" b="1" dirty="0" smtClean="0"/>
              <a:t>ng generate component sample</a:t>
            </a:r>
          </a:p>
          <a:p>
            <a:endParaRPr lang="en-US" dirty="0"/>
          </a:p>
          <a:p>
            <a:r>
              <a:rPr lang="en-US" dirty="0" smtClean="0"/>
              <a:t>You can use ng generate to make the following.</a:t>
            </a:r>
          </a:p>
          <a:p>
            <a:pPr lvl="1"/>
            <a:r>
              <a:rPr lang="en-US" dirty="0" smtClean="0"/>
              <a:t>Component</a:t>
            </a:r>
          </a:p>
          <a:p>
            <a:pPr lvl="1"/>
            <a:r>
              <a:rPr lang="en-US" dirty="0" smtClean="0"/>
              <a:t>Pipes</a:t>
            </a:r>
          </a:p>
          <a:p>
            <a:pPr lvl="1"/>
            <a:r>
              <a:rPr lang="en-US" dirty="0" smtClean="0"/>
              <a:t>Directives</a:t>
            </a:r>
          </a:p>
          <a:p>
            <a:pPr lvl="1"/>
            <a:r>
              <a:rPr lang="en-US" dirty="0" smtClean="0"/>
              <a:t>Services</a:t>
            </a:r>
          </a:p>
        </p:txBody>
      </p:sp>
    </p:spTree>
    <p:extLst>
      <p:ext uri="{BB962C8B-B14F-4D97-AF65-F5344CB8AC3E}">
        <p14:creationId xmlns:p14="http://schemas.microsoft.com/office/powerpoint/2010/main" val="319052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Application</a:t>
            </a:r>
          </a:p>
        </p:txBody>
      </p:sp>
      <p:sp>
        <p:nvSpPr>
          <p:cNvPr id="3" name="Text Placeholder 2"/>
          <p:cNvSpPr>
            <a:spLocks noGrp="1"/>
          </p:cNvSpPr>
          <p:nvPr>
            <p:ph type="body" idx="1"/>
          </p:nvPr>
        </p:nvSpPr>
        <p:spPr/>
        <p:txBody>
          <a:bodyPr/>
          <a:lstStyle/>
          <a:p>
            <a:r>
              <a:rPr lang="en-PH" dirty="0" smtClean="0"/>
              <a:t>Angular was created to be highly testable, this means that you can break down each part of your application and create tests that will guide your application development.</a:t>
            </a:r>
          </a:p>
          <a:p>
            <a:endParaRPr lang="en-PH" dirty="0"/>
          </a:p>
          <a:p>
            <a:r>
              <a:rPr lang="en-PH" dirty="0" smtClean="0"/>
              <a:t>You can create tests for angular services, components, directives and pipes.</a:t>
            </a:r>
          </a:p>
          <a:p>
            <a:endParaRPr lang="en-PH" dirty="0"/>
          </a:p>
          <a:p>
            <a:pPr marL="0" indent="0">
              <a:buNone/>
            </a:pPr>
            <a:endParaRPr lang="en-PH" dirty="0" smtClean="0"/>
          </a:p>
          <a:p>
            <a:endParaRPr lang="en-PH" dirty="0"/>
          </a:p>
          <a:p>
            <a:endParaRPr lang="en-PH" dirty="0"/>
          </a:p>
        </p:txBody>
      </p:sp>
    </p:spTree>
    <p:extLst>
      <p:ext uri="{BB962C8B-B14F-4D97-AF65-F5344CB8AC3E}">
        <p14:creationId xmlns:p14="http://schemas.microsoft.com/office/powerpoint/2010/main" val="1454650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Application</a:t>
            </a:r>
          </a:p>
        </p:txBody>
      </p:sp>
      <p:sp>
        <p:nvSpPr>
          <p:cNvPr id="3" name="Text Placeholder 2"/>
          <p:cNvSpPr>
            <a:spLocks noGrp="1"/>
          </p:cNvSpPr>
          <p:nvPr>
            <p:ph type="body" idx="1"/>
          </p:nvPr>
        </p:nvSpPr>
        <p:spPr/>
        <p:txBody>
          <a:bodyPr/>
          <a:lstStyle/>
          <a:p>
            <a:r>
              <a:rPr lang="en-PH" dirty="0" smtClean="0"/>
              <a:t>Benefits of Unit Testing</a:t>
            </a:r>
          </a:p>
          <a:p>
            <a:pPr lvl="1"/>
            <a:r>
              <a:rPr lang="en-PH" b="1" dirty="0" smtClean="0"/>
              <a:t>Manages the application architecture-  </a:t>
            </a:r>
            <a:r>
              <a:rPr lang="en-PH" dirty="0" smtClean="0"/>
              <a:t>You create features for your application firsts then make the test failed and as you build the application these test should pass.</a:t>
            </a:r>
          </a:p>
          <a:p>
            <a:pPr lvl="1"/>
            <a:r>
              <a:rPr lang="en-PH" b="1" dirty="0" smtClean="0"/>
              <a:t>Avoid breaking the application</a:t>
            </a:r>
            <a:r>
              <a:rPr lang="en-PH" dirty="0" smtClean="0"/>
              <a:t> - You can use the tests to check if your newly added code affects other parts of your application</a:t>
            </a:r>
          </a:p>
          <a:p>
            <a:pPr lvl="1"/>
            <a:r>
              <a:rPr lang="en-PH" b="1" dirty="0" smtClean="0"/>
              <a:t>Documentation -</a:t>
            </a:r>
            <a:r>
              <a:rPr lang="en-PH" dirty="0" smtClean="0"/>
              <a:t> You can make you own documentation based on your tests results.</a:t>
            </a:r>
            <a:endParaRPr lang="en-PH" b="1" dirty="0"/>
          </a:p>
        </p:txBody>
      </p:sp>
    </p:spTree>
    <p:extLst>
      <p:ext uri="{BB962C8B-B14F-4D97-AF65-F5344CB8AC3E}">
        <p14:creationId xmlns:p14="http://schemas.microsoft.com/office/powerpoint/2010/main" val="3247986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Application</a:t>
            </a:r>
            <a:endParaRPr lang="en-PH" dirty="0"/>
          </a:p>
        </p:txBody>
      </p:sp>
      <p:sp>
        <p:nvSpPr>
          <p:cNvPr id="3" name="Text Placeholder 2"/>
          <p:cNvSpPr>
            <a:spLocks noGrp="1"/>
          </p:cNvSpPr>
          <p:nvPr>
            <p:ph type="body" idx="1"/>
          </p:nvPr>
        </p:nvSpPr>
        <p:spPr/>
        <p:txBody>
          <a:bodyPr/>
          <a:lstStyle/>
          <a:p>
            <a:r>
              <a:rPr lang="en-PH" dirty="0" smtClean="0"/>
              <a:t>Creating a project to test</a:t>
            </a:r>
          </a:p>
          <a:p>
            <a:pPr lvl="1"/>
            <a:r>
              <a:rPr lang="en-PH" dirty="0" smtClean="0"/>
              <a:t>When you create a project in angular, jasmine and karma is automatically installed.</a:t>
            </a:r>
          </a:p>
          <a:p>
            <a:pPr lvl="1"/>
            <a:r>
              <a:rPr lang="en-PH" dirty="0" err="1" smtClean="0"/>
              <a:t>Package.json</a:t>
            </a:r>
            <a:r>
              <a:rPr lang="en-PH" dirty="0" smtClean="0"/>
              <a:t> contains the dependencies for testing.</a:t>
            </a:r>
            <a:endParaRPr lang="en-PH" dirty="0"/>
          </a:p>
          <a:p>
            <a:endParaRPr lang="en-PH" dirty="0" smtClean="0"/>
          </a:p>
          <a:p>
            <a:r>
              <a:rPr lang="en-PH" dirty="0" smtClean="0"/>
              <a:t>Jasmine-core</a:t>
            </a:r>
          </a:p>
          <a:p>
            <a:pPr lvl="1"/>
            <a:r>
              <a:rPr lang="en-PH" dirty="0" smtClean="0"/>
              <a:t>is the testing framework used for unit testing </a:t>
            </a:r>
            <a:r>
              <a:rPr lang="en-PH" dirty="0" err="1" smtClean="0"/>
              <a:t>javascript</a:t>
            </a:r>
            <a:r>
              <a:rPr lang="en-PH" dirty="0" smtClean="0"/>
              <a:t> applications.</a:t>
            </a:r>
          </a:p>
          <a:p>
            <a:endParaRPr lang="en-PH" dirty="0" smtClean="0"/>
          </a:p>
          <a:p>
            <a:r>
              <a:rPr lang="en-PH" dirty="0" smtClean="0"/>
              <a:t>Karma</a:t>
            </a:r>
          </a:p>
          <a:p>
            <a:pPr lvl="1"/>
            <a:r>
              <a:rPr lang="en-PH" dirty="0" smtClean="0"/>
              <a:t>is a task runner of the tests. </a:t>
            </a:r>
            <a:endParaRPr lang="en-PH" dirty="0"/>
          </a:p>
        </p:txBody>
      </p:sp>
    </p:spTree>
    <p:extLst>
      <p:ext uri="{BB962C8B-B14F-4D97-AF65-F5344CB8AC3E}">
        <p14:creationId xmlns:p14="http://schemas.microsoft.com/office/powerpoint/2010/main" val="225023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Application</a:t>
            </a:r>
            <a:endParaRPr lang="en-PH" dirty="0"/>
          </a:p>
        </p:txBody>
      </p:sp>
      <p:sp>
        <p:nvSpPr>
          <p:cNvPr id="3" name="Text Placeholder 2"/>
          <p:cNvSpPr>
            <a:spLocks noGrp="1"/>
          </p:cNvSpPr>
          <p:nvPr>
            <p:ph type="body" idx="1"/>
          </p:nvPr>
        </p:nvSpPr>
        <p:spPr/>
        <p:txBody>
          <a:bodyPr/>
          <a:lstStyle/>
          <a:p>
            <a:r>
              <a:rPr lang="en-PH" dirty="0" smtClean="0"/>
              <a:t>Karma.conf.js</a:t>
            </a:r>
          </a:p>
          <a:p>
            <a:pPr lvl="1"/>
            <a:r>
              <a:rPr lang="en-PH" dirty="0" smtClean="0"/>
              <a:t>This file contains all the configurations that karma uses.</a:t>
            </a:r>
          </a:p>
          <a:p>
            <a:pPr lvl="1"/>
            <a:endParaRPr lang="en-PH" b="1" dirty="0" smtClean="0"/>
          </a:p>
          <a:p>
            <a:pPr lvl="1"/>
            <a:r>
              <a:rPr lang="en-PH" b="1" dirty="0" err="1" smtClean="0"/>
              <a:t>autoWatch</a:t>
            </a:r>
            <a:r>
              <a:rPr lang="en-PH" dirty="0"/>
              <a:t>: if this is set to true, the tests run in watch mode. If you change any test and save the file the tests are re-build and re-run.</a:t>
            </a:r>
          </a:p>
          <a:p>
            <a:pPr lvl="1"/>
            <a:r>
              <a:rPr lang="en-PH" b="1" dirty="0"/>
              <a:t>browsers: </a:t>
            </a:r>
            <a:r>
              <a:rPr lang="en-PH" dirty="0"/>
              <a:t>this is where you set the browser where the test should run. By default is google but you can install and use other browsers launchers.</a:t>
            </a:r>
          </a:p>
          <a:p>
            <a:pPr lvl="1"/>
            <a:endParaRPr lang="en-PH" dirty="0"/>
          </a:p>
        </p:txBody>
      </p:sp>
    </p:spTree>
    <p:extLst>
      <p:ext uri="{BB962C8B-B14F-4D97-AF65-F5344CB8AC3E}">
        <p14:creationId xmlns:p14="http://schemas.microsoft.com/office/powerpoint/2010/main" val="59922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Application</a:t>
            </a:r>
            <a:endParaRPr lang="en-PH" dirty="0"/>
          </a:p>
        </p:txBody>
      </p:sp>
      <p:sp>
        <p:nvSpPr>
          <p:cNvPr id="3" name="Text Placeholder 2"/>
          <p:cNvSpPr>
            <a:spLocks noGrp="1"/>
          </p:cNvSpPr>
          <p:nvPr>
            <p:ph type="body" idx="1"/>
          </p:nvPr>
        </p:nvSpPr>
        <p:spPr/>
        <p:txBody>
          <a:bodyPr/>
          <a:lstStyle/>
          <a:p>
            <a:r>
              <a:rPr lang="en-PH" dirty="0" smtClean="0"/>
              <a:t>Karma.conf.js</a:t>
            </a:r>
          </a:p>
          <a:p>
            <a:pPr lvl="1"/>
            <a:r>
              <a:rPr lang="en-PH" dirty="0" smtClean="0"/>
              <a:t>This file contains all the configurations that karma uses.</a:t>
            </a:r>
          </a:p>
          <a:p>
            <a:pPr lvl="1"/>
            <a:endParaRPr lang="en-PH" b="1" dirty="0" smtClean="0"/>
          </a:p>
          <a:p>
            <a:pPr lvl="1"/>
            <a:r>
              <a:rPr lang="en-PH" b="1" dirty="0" err="1" smtClean="0"/>
              <a:t>autoWatch</a:t>
            </a:r>
            <a:r>
              <a:rPr lang="en-PH" dirty="0"/>
              <a:t>: if this is set to true, the tests run in watch mode. If you change any test and save the file the tests are re-build and re-run.</a:t>
            </a:r>
          </a:p>
          <a:p>
            <a:pPr lvl="1"/>
            <a:r>
              <a:rPr lang="en-PH" b="1" dirty="0"/>
              <a:t>browsers: </a:t>
            </a:r>
            <a:r>
              <a:rPr lang="en-PH" dirty="0"/>
              <a:t>this is where you set the browser where the test should run. By default is google but you can install and use other browsers launchers.</a:t>
            </a:r>
          </a:p>
          <a:p>
            <a:pPr lvl="1"/>
            <a:endParaRPr lang="en-PH" dirty="0"/>
          </a:p>
        </p:txBody>
      </p:sp>
    </p:spTree>
    <p:extLst>
      <p:ext uri="{BB962C8B-B14F-4D97-AF65-F5344CB8AC3E}">
        <p14:creationId xmlns:p14="http://schemas.microsoft.com/office/powerpoint/2010/main" val="2287932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Application</a:t>
            </a:r>
            <a:endParaRPr lang="en-PH" dirty="0"/>
          </a:p>
        </p:txBody>
      </p:sp>
      <p:sp>
        <p:nvSpPr>
          <p:cNvPr id="3" name="Text Placeholder 2"/>
          <p:cNvSpPr>
            <a:spLocks noGrp="1"/>
          </p:cNvSpPr>
          <p:nvPr>
            <p:ph type="body" idx="1"/>
          </p:nvPr>
        </p:nvSpPr>
        <p:spPr/>
        <p:txBody>
          <a:bodyPr/>
          <a:lstStyle/>
          <a:p>
            <a:r>
              <a:rPr lang="en-PH" dirty="0" err="1" smtClean="0"/>
              <a:t>Test.ts</a:t>
            </a:r>
            <a:endParaRPr lang="en-PH" dirty="0" smtClean="0"/>
          </a:p>
          <a:p>
            <a:pPr lvl="1"/>
            <a:r>
              <a:rPr lang="en-PH" dirty="0" smtClean="0"/>
              <a:t>The </a:t>
            </a:r>
            <a:r>
              <a:rPr lang="en-PH" dirty="0" err="1" smtClean="0"/>
              <a:t>test.ts</a:t>
            </a:r>
            <a:r>
              <a:rPr lang="en-PH" dirty="0" smtClean="0"/>
              <a:t> file is the main entry point when running tests.</a:t>
            </a:r>
          </a:p>
          <a:p>
            <a:pPr lvl="1"/>
            <a:r>
              <a:rPr lang="en-PH" dirty="0" smtClean="0"/>
              <a:t>The </a:t>
            </a:r>
            <a:r>
              <a:rPr lang="en-PH" dirty="0" err="1" smtClean="0"/>
              <a:t>test.ts</a:t>
            </a:r>
            <a:r>
              <a:rPr lang="en-PH" dirty="0" smtClean="0"/>
              <a:t> imports all the angular testing tools and dependencies</a:t>
            </a:r>
          </a:p>
          <a:p>
            <a:pPr lvl="1"/>
            <a:r>
              <a:rPr lang="en-PH" dirty="0" err="1" smtClean="0"/>
              <a:t>TestBed</a:t>
            </a:r>
            <a:r>
              <a:rPr lang="en-PH" dirty="0" smtClean="0"/>
              <a:t> - is a powerful unit testing tool provided by angular, and it is initialized in this file.</a:t>
            </a:r>
          </a:p>
          <a:p>
            <a:pPr lvl="1"/>
            <a:r>
              <a:rPr lang="en-PH" dirty="0" smtClean="0"/>
              <a:t>This </a:t>
            </a:r>
            <a:r>
              <a:rPr lang="en-PH" dirty="0" err="1" smtClean="0"/>
              <a:t>test.ts</a:t>
            </a:r>
            <a:r>
              <a:rPr lang="en-PH" dirty="0" smtClean="0"/>
              <a:t> file has configured karma to search of </a:t>
            </a:r>
            <a:r>
              <a:rPr lang="en-PH" dirty="0" err="1" smtClean="0"/>
              <a:t>spec.ts</a:t>
            </a:r>
            <a:r>
              <a:rPr lang="en-PH" dirty="0" smtClean="0"/>
              <a:t> on a file name for it to be considered as a test file.</a:t>
            </a:r>
            <a:r>
              <a:rPr lang="en-PH" dirty="0"/>
              <a:t> </a:t>
            </a:r>
          </a:p>
        </p:txBody>
      </p:sp>
    </p:spTree>
    <p:extLst>
      <p:ext uri="{BB962C8B-B14F-4D97-AF65-F5344CB8AC3E}">
        <p14:creationId xmlns:p14="http://schemas.microsoft.com/office/powerpoint/2010/main" val="265226676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395</TotalTime>
  <Words>740</Words>
  <Application>Microsoft Office PowerPoint</Application>
  <PresentationFormat>On-screen Show (4:3)</PresentationFormat>
  <Paragraphs>131</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Segoe UI</vt:lpstr>
      <vt:lpstr>Wingdings</vt:lpstr>
      <vt:lpstr>Verdana</vt:lpstr>
      <vt:lpstr>Calibri</vt:lpstr>
      <vt:lpstr>Times New Roman</vt:lpstr>
      <vt:lpstr>NG_MOC_Core_ModuleNew2</vt:lpstr>
      <vt:lpstr>Module 10</vt:lpstr>
      <vt:lpstr>Module Overview </vt:lpstr>
      <vt:lpstr>Angular CLI ng Generate</vt:lpstr>
      <vt:lpstr>Testing the Application</vt:lpstr>
      <vt:lpstr>Testing the Application</vt:lpstr>
      <vt:lpstr>Testing the Application</vt:lpstr>
      <vt:lpstr>Testing the Application</vt:lpstr>
      <vt:lpstr>Testing the Application</vt:lpstr>
      <vt:lpstr>Testing the Application</vt:lpstr>
      <vt:lpstr>Testing the Application</vt:lpstr>
      <vt:lpstr>Testing the Component</vt:lpstr>
      <vt:lpstr>Testing the Component</vt:lpstr>
      <vt:lpstr>Testing the Component</vt:lpstr>
      <vt:lpstr>Deploying the Application</vt:lpstr>
      <vt:lpstr>Deploying the Application</vt:lpstr>
      <vt:lpstr>Deploying the Application</vt:lpstr>
      <vt:lpstr>Lab Exercise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Manasa</dc:creator>
  <cp:lastModifiedBy>Windows User</cp:lastModifiedBy>
  <cp:revision>93</cp:revision>
  <dcterms:created xsi:type="dcterms:W3CDTF">2017-12-04T12:00:44Z</dcterms:created>
  <dcterms:modified xsi:type="dcterms:W3CDTF">2018-10-07T05:08:25Z</dcterms:modified>
</cp:coreProperties>
</file>