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3"/>
  </p:notesMasterIdLst>
  <p:sldIdLst>
    <p:sldId id="256" r:id="rId2"/>
    <p:sldId id="265" r:id="rId3"/>
    <p:sldId id="266" r:id="rId4"/>
    <p:sldId id="257" r:id="rId5"/>
    <p:sldId id="258" r:id="rId6"/>
    <p:sldId id="259" r:id="rId7"/>
    <p:sldId id="260" r:id="rId8"/>
    <p:sldId id="261" r:id="rId9"/>
    <p:sldId id="262" r:id="rId10"/>
    <p:sldId id="263" r:id="rId11"/>
    <p:sldId id="264" r:id="rId12"/>
  </p:sldIdLst>
  <p:sldSz cx="9144000" cy="6858000" type="screen4x3"/>
  <p:notesSz cx="6858000" cy="9144000"/>
  <p:embeddedFontLst>
    <p:embeddedFont>
      <p:font typeface="Segoe UI" panose="020B0502040204020203" pitchFamily="34" charset="0"/>
      <p:regular r:id="rId14"/>
      <p:bold r:id="rId15"/>
      <p:italic r:id="rId16"/>
      <p:boldItalic r:id="rId17"/>
    </p:embeddedFont>
    <p:embeddedFont>
      <p:font typeface="Verdana" panose="020B060403050404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59" d="100"/>
          <a:sy n="59" d="100"/>
        </p:scale>
        <p:origin x="456" y="60"/>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10/1/2018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2</a:t>
            </a:r>
            <a:endParaRPr lang="en-US" dirty="0"/>
          </a:p>
        </p:txBody>
      </p:sp>
      <p:sp>
        <p:nvSpPr>
          <p:cNvPr id="3" name="Subtitle 2"/>
          <p:cNvSpPr>
            <a:spLocks noGrp="1"/>
          </p:cNvSpPr>
          <p:nvPr>
            <p:ph type="subTitle" sz="quarter" idx="1"/>
          </p:nvPr>
        </p:nvSpPr>
        <p:spPr/>
        <p:txBody>
          <a:bodyPr/>
          <a:lstStyle/>
          <a:p>
            <a:r>
              <a:rPr lang="en-US" dirty="0" err="1" smtClean="0"/>
              <a:t>Git</a:t>
            </a:r>
            <a:r>
              <a:rPr lang="en-US" dirty="0" smtClean="0"/>
              <a:t> Commands</a:t>
            </a:r>
            <a:endParaRPr lang="en-US" dirty="0"/>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Git</a:t>
            </a:r>
            <a:r>
              <a:rPr lang="en-PH" dirty="0" smtClean="0"/>
              <a:t> Pull</a:t>
            </a:r>
            <a:endParaRPr lang="en-PH" dirty="0"/>
          </a:p>
        </p:txBody>
      </p:sp>
      <p:sp>
        <p:nvSpPr>
          <p:cNvPr id="3" name="Text Placeholder 2"/>
          <p:cNvSpPr>
            <a:spLocks noGrp="1"/>
          </p:cNvSpPr>
          <p:nvPr>
            <p:ph type="body" idx="1"/>
          </p:nvPr>
        </p:nvSpPr>
        <p:spPr/>
        <p:txBody>
          <a:bodyPr/>
          <a:lstStyle/>
          <a:p>
            <a:r>
              <a:rPr lang="en-PH" dirty="0"/>
              <a:t>The </a:t>
            </a:r>
            <a:r>
              <a:rPr lang="en-PH" dirty="0" err="1"/>
              <a:t>git</a:t>
            </a:r>
            <a:r>
              <a:rPr lang="en-PH" dirty="0"/>
              <a:t> pull command is used to fetch and download content from a remote repository and immediately update the local repository to match that </a:t>
            </a:r>
            <a:r>
              <a:rPr lang="en-PH" dirty="0" smtClean="0"/>
              <a:t>content</a:t>
            </a:r>
          </a:p>
          <a:p>
            <a:r>
              <a:rPr lang="en-PH" dirty="0" smtClean="0"/>
              <a:t>Using </a:t>
            </a:r>
            <a:r>
              <a:rPr lang="en-PH" dirty="0" err="1" smtClean="0"/>
              <a:t>Git</a:t>
            </a:r>
            <a:r>
              <a:rPr lang="en-PH" dirty="0" smtClean="0"/>
              <a:t> pull</a:t>
            </a:r>
          </a:p>
          <a:p>
            <a:pPr lvl="1"/>
            <a:r>
              <a:rPr lang="en-PH" b="1" dirty="0" err="1" smtClean="0"/>
              <a:t>Git</a:t>
            </a:r>
            <a:r>
              <a:rPr lang="en-PH" b="1" dirty="0" smtClean="0"/>
              <a:t> pull </a:t>
            </a:r>
            <a:r>
              <a:rPr lang="en-PH" dirty="0" smtClean="0"/>
              <a:t>- is the default behavior, it will download the latest version then merge it to your current file.</a:t>
            </a:r>
          </a:p>
          <a:p>
            <a:pPr lvl="1"/>
            <a:r>
              <a:rPr lang="en-PH" b="1" dirty="0" err="1" smtClean="0"/>
              <a:t>Git</a:t>
            </a:r>
            <a:r>
              <a:rPr lang="en-PH" b="1" dirty="0" smtClean="0"/>
              <a:t> pull </a:t>
            </a:r>
            <a:r>
              <a:rPr lang="en-PH" dirty="0" smtClean="0"/>
              <a:t>- will download the latest version of the specified repo</a:t>
            </a:r>
            <a:endParaRPr lang="en-PH" dirty="0"/>
          </a:p>
        </p:txBody>
      </p:sp>
    </p:spTree>
    <p:extLst>
      <p:ext uri="{BB962C8B-B14F-4D97-AF65-F5344CB8AC3E}">
        <p14:creationId xmlns:p14="http://schemas.microsoft.com/office/powerpoint/2010/main" val="30740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Git</a:t>
            </a:r>
            <a:r>
              <a:rPr lang="en-PH" dirty="0" smtClean="0"/>
              <a:t> Push</a:t>
            </a:r>
            <a:endParaRPr lang="en-PH" dirty="0"/>
          </a:p>
        </p:txBody>
      </p:sp>
      <p:sp>
        <p:nvSpPr>
          <p:cNvPr id="3" name="Text Placeholder 2"/>
          <p:cNvSpPr>
            <a:spLocks noGrp="1"/>
          </p:cNvSpPr>
          <p:nvPr>
            <p:ph type="body" idx="1"/>
          </p:nvPr>
        </p:nvSpPr>
        <p:spPr/>
        <p:txBody>
          <a:bodyPr/>
          <a:lstStyle/>
          <a:p>
            <a:r>
              <a:rPr lang="en-PH" dirty="0"/>
              <a:t>The </a:t>
            </a:r>
            <a:r>
              <a:rPr lang="en-PH" dirty="0" err="1"/>
              <a:t>git</a:t>
            </a:r>
            <a:r>
              <a:rPr lang="en-PH" dirty="0"/>
              <a:t> push command is used to upload local repository content to a remote repository. Pushing is how you transfer commits from your local repository to a remote </a:t>
            </a:r>
            <a:r>
              <a:rPr lang="en-PH" dirty="0" smtClean="0"/>
              <a:t>repo</a:t>
            </a:r>
          </a:p>
          <a:p>
            <a:endParaRPr lang="en-PH" dirty="0"/>
          </a:p>
          <a:p>
            <a:r>
              <a:rPr lang="en-PH" dirty="0" smtClean="0"/>
              <a:t>Using </a:t>
            </a:r>
            <a:r>
              <a:rPr lang="en-PH" dirty="0" err="1" smtClean="0"/>
              <a:t>git</a:t>
            </a:r>
            <a:r>
              <a:rPr lang="en-PH" dirty="0" smtClean="0"/>
              <a:t> push</a:t>
            </a:r>
          </a:p>
          <a:p>
            <a:pPr lvl="1"/>
            <a:r>
              <a:rPr lang="en-PH" dirty="0" err="1" smtClean="0"/>
              <a:t>Git</a:t>
            </a:r>
            <a:r>
              <a:rPr lang="en-PH" dirty="0" smtClean="0"/>
              <a:t> push - will upload commits to the local repository</a:t>
            </a:r>
          </a:p>
          <a:p>
            <a:pPr lvl="1"/>
            <a:r>
              <a:rPr lang="en-PH" dirty="0" err="1" smtClean="0"/>
              <a:t>Git</a:t>
            </a:r>
            <a:r>
              <a:rPr lang="en-PH" dirty="0" smtClean="0"/>
              <a:t> push &lt;remote&gt; &lt;branch</a:t>
            </a:r>
            <a:r>
              <a:rPr lang="en-PH" dirty="0"/>
              <a:t>&gt; -Push the specified branch to &lt;remote&gt;, along with all of the necessary commits and internal objects. This creates a local branch in the destination repository.</a:t>
            </a:r>
            <a:endParaRPr lang="en-PH" dirty="0"/>
          </a:p>
        </p:txBody>
      </p:sp>
    </p:spTree>
    <p:extLst>
      <p:ext uri="{BB962C8B-B14F-4D97-AF65-F5344CB8AC3E}">
        <p14:creationId xmlns:p14="http://schemas.microsoft.com/office/powerpoint/2010/main" val="348115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Module Overview</a:t>
            </a:r>
            <a:endParaRPr lang="en-PH" dirty="0"/>
          </a:p>
        </p:txBody>
      </p:sp>
      <p:sp>
        <p:nvSpPr>
          <p:cNvPr id="3" name="Content Placeholder 2"/>
          <p:cNvSpPr>
            <a:spLocks noGrp="1"/>
          </p:cNvSpPr>
          <p:nvPr>
            <p:ph idx="1"/>
          </p:nvPr>
        </p:nvSpPr>
        <p:spPr/>
        <p:txBody>
          <a:bodyPr/>
          <a:lstStyle/>
          <a:p>
            <a:r>
              <a:rPr lang="en-PH" dirty="0" smtClean="0"/>
              <a:t>Using GIT</a:t>
            </a:r>
          </a:p>
          <a:p>
            <a:r>
              <a:rPr lang="en-PH" dirty="0" err="1" smtClean="0"/>
              <a:t>Git</a:t>
            </a:r>
            <a:r>
              <a:rPr lang="en-PH" dirty="0" smtClean="0"/>
              <a:t> </a:t>
            </a:r>
            <a:r>
              <a:rPr lang="en-PH" dirty="0" err="1" smtClean="0"/>
              <a:t>Init</a:t>
            </a:r>
            <a:endParaRPr lang="en-PH" dirty="0" smtClean="0"/>
          </a:p>
          <a:p>
            <a:r>
              <a:rPr lang="en-PH" dirty="0" err="1" smtClean="0"/>
              <a:t>Git</a:t>
            </a:r>
            <a:r>
              <a:rPr lang="en-PH" dirty="0" smtClean="0"/>
              <a:t> Add</a:t>
            </a:r>
          </a:p>
          <a:p>
            <a:r>
              <a:rPr lang="en-PH" dirty="0" err="1" smtClean="0"/>
              <a:t>Git</a:t>
            </a:r>
            <a:r>
              <a:rPr lang="en-PH" dirty="0" smtClean="0"/>
              <a:t> Commit</a:t>
            </a:r>
          </a:p>
          <a:p>
            <a:r>
              <a:rPr lang="en-PH" dirty="0" err="1" smtClean="0"/>
              <a:t>Git</a:t>
            </a:r>
            <a:r>
              <a:rPr lang="en-PH" dirty="0" smtClean="0"/>
              <a:t> Branch</a:t>
            </a:r>
          </a:p>
          <a:p>
            <a:r>
              <a:rPr lang="en-PH" dirty="0" err="1" smtClean="0"/>
              <a:t>Git</a:t>
            </a:r>
            <a:r>
              <a:rPr lang="en-PH" dirty="0" smtClean="0"/>
              <a:t> Checkout</a:t>
            </a:r>
          </a:p>
          <a:p>
            <a:r>
              <a:rPr lang="en-PH" dirty="0" err="1" smtClean="0"/>
              <a:t>Git</a:t>
            </a:r>
            <a:r>
              <a:rPr lang="en-PH" dirty="0" smtClean="0"/>
              <a:t> Remote</a:t>
            </a:r>
          </a:p>
          <a:p>
            <a:r>
              <a:rPr lang="en-PH" dirty="0" err="1" smtClean="0"/>
              <a:t>Git</a:t>
            </a:r>
            <a:r>
              <a:rPr lang="en-PH" dirty="0" smtClean="0"/>
              <a:t> Pull</a:t>
            </a:r>
          </a:p>
          <a:p>
            <a:r>
              <a:rPr lang="en-PH" dirty="0" err="1" smtClean="0"/>
              <a:t>Git</a:t>
            </a:r>
            <a:r>
              <a:rPr lang="en-PH" dirty="0" smtClean="0"/>
              <a:t> Pus</a:t>
            </a:r>
            <a:endParaRPr lang="en-PH" dirty="0"/>
          </a:p>
        </p:txBody>
      </p:sp>
    </p:spTree>
    <p:extLst>
      <p:ext uri="{BB962C8B-B14F-4D97-AF65-F5344CB8AC3E}">
        <p14:creationId xmlns:p14="http://schemas.microsoft.com/office/powerpoint/2010/main" val="51530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What is GIT?</a:t>
            </a:r>
            <a:endParaRPr lang="en-PH" dirty="0"/>
          </a:p>
        </p:txBody>
      </p:sp>
      <p:sp>
        <p:nvSpPr>
          <p:cNvPr id="3" name="Content Placeholder 2"/>
          <p:cNvSpPr>
            <a:spLocks noGrp="1"/>
          </p:cNvSpPr>
          <p:nvPr>
            <p:ph idx="1"/>
          </p:nvPr>
        </p:nvSpPr>
        <p:spPr/>
        <p:txBody>
          <a:bodyPr/>
          <a:lstStyle/>
          <a:p>
            <a:r>
              <a:rPr lang="en-PH" dirty="0" err="1" smtClean="0"/>
              <a:t>Git</a:t>
            </a:r>
            <a:endParaRPr lang="en-PH" dirty="0" smtClean="0"/>
          </a:p>
          <a:p>
            <a:pPr lvl="1"/>
            <a:r>
              <a:rPr lang="en-PH" dirty="0" err="1" smtClean="0"/>
              <a:t>Git</a:t>
            </a:r>
            <a:r>
              <a:rPr lang="en-PH" dirty="0" smtClean="0"/>
              <a:t> </a:t>
            </a:r>
            <a:r>
              <a:rPr lang="en-PH" dirty="0"/>
              <a:t>is a version-control system for tracking changes in computer files and coordinating work on those files among multiple people. It is primarily used for source-code management </a:t>
            </a:r>
            <a:r>
              <a:rPr lang="en-PH" dirty="0" smtClean="0"/>
              <a:t>in </a:t>
            </a:r>
            <a:r>
              <a:rPr lang="en-PH" dirty="0"/>
              <a:t>software </a:t>
            </a:r>
            <a:r>
              <a:rPr lang="en-PH" dirty="0" smtClean="0"/>
              <a:t>development</a:t>
            </a:r>
          </a:p>
          <a:p>
            <a:pPr lvl="1"/>
            <a:r>
              <a:rPr lang="en-PH" dirty="0" err="1"/>
              <a:t>Git</a:t>
            </a:r>
            <a:r>
              <a:rPr lang="en-PH" dirty="0"/>
              <a:t> was created by Linus Torvalds in 2005 for development of the Linux kernel, with other kernel developers contributing to its initial development</a:t>
            </a:r>
          </a:p>
        </p:txBody>
      </p:sp>
    </p:spTree>
    <p:extLst>
      <p:ext uri="{BB962C8B-B14F-4D97-AF65-F5344CB8AC3E}">
        <p14:creationId xmlns:p14="http://schemas.microsoft.com/office/powerpoint/2010/main" val="52544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endParaRPr lang="en-US" dirty="0"/>
          </a:p>
        </p:txBody>
      </p:sp>
      <p:sp>
        <p:nvSpPr>
          <p:cNvPr id="3" name="Text Placeholder 2"/>
          <p:cNvSpPr>
            <a:spLocks noGrp="1"/>
          </p:cNvSpPr>
          <p:nvPr>
            <p:ph type="body" idx="1"/>
          </p:nvPr>
        </p:nvSpPr>
        <p:spPr/>
        <p:txBody>
          <a:bodyPr/>
          <a:lstStyle/>
          <a:p>
            <a:r>
              <a:rPr lang="en-PH" dirty="0" err="1" smtClean="0"/>
              <a:t>Git</a:t>
            </a:r>
            <a:r>
              <a:rPr lang="en-PH" dirty="0" smtClean="0"/>
              <a:t> </a:t>
            </a:r>
            <a:r>
              <a:rPr lang="en-PH" dirty="0" err="1" smtClean="0"/>
              <a:t>init</a:t>
            </a:r>
            <a:endParaRPr lang="en-PH" dirty="0" smtClean="0"/>
          </a:p>
          <a:p>
            <a:pPr lvl="1"/>
            <a:r>
              <a:rPr lang="en-PH" dirty="0" smtClean="0"/>
              <a:t>The </a:t>
            </a:r>
            <a:r>
              <a:rPr lang="en-PH" dirty="0" err="1"/>
              <a:t>git</a:t>
            </a:r>
            <a:r>
              <a:rPr lang="en-PH" dirty="0"/>
              <a:t> </a:t>
            </a:r>
            <a:r>
              <a:rPr lang="en-PH" dirty="0" err="1"/>
              <a:t>init</a:t>
            </a:r>
            <a:r>
              <a:rPr lang="en-PH" dirty="0"/>
              <a:t> command creates a new </a:t>
            </a:r>
            <a:r>
              <a:rPr lang="en-PH" dirty="0" err="1"/>
              <a:t>Git</a:t>
            </a:r>
            <a:r>
              <a:rPr lang="en-PH" dirty="0"/>
              <a:t> repository. It can be used to convert an existing, </a:t>
            </a:r>
            <a:r>
              <a:rPr lang="en-PH" dirty="0" err="1"/>
              <a:t>unversioned</a:t>
            </a:r>
            <a:r>
              <a:rPr lang="en-PH" dirty="0"/>
              <a:t> project to a </a:t>
            </a:r>
            <a:r>
              <a:rPr lang="en-PH" dirty="0" err="1"/>
              <a:t>Git</a:t>
            </a:r>
            <a:r>
              <a:rPr lang="en-PH" dirty="0"/>
              <a:t> repository or </a:t>
            </a:r>
            <a:r>
              <a:rPr lang="en-PH" dirty="0" smtClean="0"/>
              <a:t>initialize </a:t>
            </a:r>
            <a:r>
              <a:rPr lang="en-PH" dirty="0"/>
              <a:t>a new, empty repository</a:t>
            </a:r>
            <a:r>
              <a:rPr lang="en-PH" dirty="0" smtClean="0"/>
              <a:t>.</a:t>
            </a:r>
          </a:p>
          <a:p>
            <a:endParaRPr lang="en-PH" dirty="0" smtClean="0"/>
          </a:p>
          <a:p>
            <a:r>
              <a:rPr lang="en-PH" dirty="0" smtClean="0"/>
              <a:t>To use </a:t>
            </a:r>
            <a:r>
              <a:rPr lang="en-PH" dirty="0" err="1" smtClean="0"/>
              <a:t>Git</a:t>
            </a:r>
            <a:r>
              <a:rPr lang="en-PH" dirty="0" smtClean="0"/>
              <a:t> </a:t>
            </a:r>
            <a:r>
              <a:rPr lang="en-PH" dirty="0" err="1" smtClean="0"/>
              <a:t>init</a:t>
            </a:r>
            <a:endParaRPr lang="en-PH" dirty="0" smtClean="0"/>
          </a:p>
          <a:p>
            <a:pPr lvl="1"/>
            <a:r>
              <a:rPr lang="en-PH" dirty="0" smtClean="0"/>
              <a:t>Navigate to your working area directory</a:t>
            </a:r>
          </a:p>
          <a:p>
            <a:pPr lvl="1"/>
            <a:r>
              <a:rPr lang="en-PH" dirty="0" smtClean="0"/>
              <a:t>Execute the command </a:t>
            </a:r>
            <a:r>
              <a:rPr lang="en-PH" b="1" dirty="0" err="1" smtClean="0"/>
              <a:t>git</a:t>
            </a:r>
            <a:r>
              <a:rPr lang="en-PH" b="1" dirty="0" smtClean="0"/>
              <a:t> </a:t>
            </a:r>
            <a:r>
              <a:rPr lang="en-PH" b="1" dirty="0" err="1" smtClean="0"/>
              <a:t>init</a:t>
            </a:r>
            <a:endParaRPr lang="en-US" b="1" dirty="0"/>
          </a:p>
        </p:txBody>
      </p:sp>
    </p:spTree>
    <p:extLst>
      <p:ext uri="{BB962C8B-B14F-4D97-AF65-F5344CB8AC3E}">
        <p14:creationId xmlns:p14="http://schemas.microsoft.com/office/powerpoint/2010/main" val="11291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Git</a:t>
            </a:r>
            <a:r>
              <a:rPr lang="en-PH" dirty="0" smtClean="0"/>
              <a:t> Add</a:t>
            </a:r>
            <a:endParaRPr lang="en-PH" dirty="0"/>
          </a:p>
        </p:txBody>
      </p:sp>
      <p:sp>
        <p:nvSpPr>
          <p:cNvPr id="3" name="Text Placeholder 2"/>
          <p:cNvSpPr>
            <a:spLocks noGrp="1"/>
          </p:cNvSpPr>
          <p:nvPr>
            <p:ph type="body" idx="1"/>
          </p:nvPr>
        </p:nvSpPr>
        <p:spPr/>
        <p:txBody>
          <a:bodyPr/>
          <a:lstStyle/>
          <a:p>
            <a:r>
              <a:rPr lang="en-PH" dirty="0" err="1" smtClean="0"/>
              <a:t>Git</a:t>
            </a:r>
            <a:r>
              <a:rPr lang="en-PH" dirty="0" smtClean="0"/>
              <a:t> Add</a:t>
            </a:r>
          </a:p>
          <a:p>
            <a:pPr lvl="1"/>
            <a:r>
              <a:rPr lang="en-PH" dirty="0" smtClean="0"/>
              <a:t>The </a:t>
            </a:r>
            <a:r>
              <a:rPr lang="en-PH" dirty="0" err="1"/>
              <a:t>git</a:t>
            </a:r>
            <a:r>
              <a:rPr lang="en-PH" dirty="0"/>
              <a:t> add command adds a change in the working directory to the staging area. </a:t>
            </a:r>
            <a:endParaRPr lang="en-PH" dirty="0" smtClean="0"/>
          </a:p>
          <a:p>
            <a:pPr lvl="1"/>
            <a:r>
              <a:rPr lang="en-PH" dirty="0" smtClean="0"/>
              <a:t>It </a:t>
            </a:r>
            <a:r>
              <a:rPr lang="en-PH" dirty="0"/>
              <a:t>tells </a:t>
            </a:r>
            <a:r>
              <a:rPr lang="en-PH" dirty="0" err="1"/>
              <a:t>Git</a:t>
            </a:r>
            <a:r>
              <a:rPr lang="en-PH" dirty="0"/>
              <a:t> that you want to include updates to a particular file </a:t>
            </a:r>
            <a:r>
              <a:rPr lang="en-PH" dirty="0" smtClean="0"/>
              <a:t>in </a:t>
            </a:r>
            <a:r>
              <a:rPr lang="en-PH" dirty="0"/>
              <a:t>the next commit. </a:t>
            </a:r>
            <a:endParaRPr lang="en-PH" dirty="0" smtClean="0"/>
          </a:p>
          <a:p>
            <a:r>
              <a:rPr lang="en-PH" dirty="0" smtClean="0"/>
              <a:t>Using </a:t>
            </a:r>
            <a:r>
              <a:rPr lang="en-PH" dirty="0" err="1" smtClean="0"/>
              <a:t>Git</a:t>
            </a:r>
            <a:r>
              <a:rPr lang="en-PH" dirty="0" smtClean="0"/>
              <a:t> Add</a:t>
            </a:r>
          </a:p>
          <a:p>
            <a:pPr lvl="1"/>
            <a:r>
              <a:rPr lang="en-PH" dirty="0" smtClean="0"/>
              <a:t>Create or Edit a file.</a:t>
            </a:r>
          </a:p>
          <a:p>
            <a:pPr lvl="1"/>
            <a:r>
              <a:rPr lang="en-PH" dirty="0" smtClean="0"/>
              <a:t>Execute the command </a:t>
            </a:r>
            <a:r>
              <a:rPr lang="en-PH" b="1" dirty="0" err="1" smtClean="0"/>
              <a:t>git</a:t>
            </a:r>
            <a:r>
              <a:rPr lang="en-PH" b="1" dirty="0" smtClean="0"/>
              <a:t> add &lt;filename&gt;</a:t>
            </a:r>
          </a:p>
          <a:p>
            <a:pPr lvl="1"/>
            <a:r>
              <a:rPr lang="en-PH" dirty="0" smtClean="0"/>
              <a:t>All added files are added to the staging area until you execute commit.</a:t>
            </a:r>
            <a:endParaRPr lang="en-PH" dirty="0"/>
          </a:p>
        </p:txBody>
      </p:sp>
    </p:spTree>
    <p:extLst>
      <p:ext uri="{BB962C8B-B14F-4D97-AF65-F5344CB8AC3E}">
        <p14:creationId xmlns:p14="http://schemas.microsoft.com/office/powerpoint/2010/main" val="425445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Git</a:t>
            </a:r>
            <a:r>
              <a:rPr lang="en-PH" dirty="0" smtClean="0"/>
              <a:t> Commit</a:t>
            </a:r>
            <a:endParaRPr lang="en-PH" dirty="0"/>
          </a:p>
        </p:txBody>
      </p:sp>
      <p:sp>
        <p:nvSpPr>
          <p:cNvPr id="3" name="Text Placeholder 2"/>
          <p:cNvSpPr>
            <a:spLocks noGrp="1"/>
          </p:cNvSpPr>
          <p:nvPr>
            <p:ph type="body" idx="1"/>
          </p:nvPr>
        </p:nvSpPr>
        <p:spPr/>
        <p:txBody>
          <a:bodyPr/>
          <a:lstStyle/>
          <a:p>
            <a:r>
              <a:rPr lang="en-PH" dirty="0" err="1" smtClean="0"/>
              <a:t>Git</a:t>
            </a:r>
            <a:r>
              <a:rPr lang="en-PH" dirty="0" smtClean="0"/>
              <a:t> Commit</a:t>
            </a:r>
          </a:p>
          <a:p>
            <a:pPr lvl="1"/>
            <a:r>
              <a:rPr lang="en-PH" dirty="0" err="1" smtClean="0"/>
              <a:t>Git</a:t>
            </a:r>
            <a:r>
              <a:rPr lang="en-PH" dirty="0" smtClean="0"/>
              <a:t> Commit will save the files from the staging area to the project history of commits.</a:t>
            </a:r>
          </a:p>
          <a:p>
            <a:pPr lvl="1"/>
            <a:r>
              <a:rPr lang="en-PH" dirty="0" smtClean="0"/>
              <a:t>The last commit will be the current commit of the branch.</a:t>
            </a:r>
          </a:p>
          <a:p>
            <a:r>
              <a:rPr lang="en-PH" dirty="0" smtClean="0"/>
              <a:t>Using </a:t>
            </a:r>
            <a:r>
              <a:rPr lang="en-PH" dirty="0" err="1" smtClean="0"/>
              <a:t>Git</a:t>
            </a:r>
            <a:r>
              <a:rPr lang="en-PH" dirty="0" smtClean="0"/>
              <a:t> Commit</a:t>
            </a:r>
          </a:p>
          <a:p>
            <a:pPr lvl="1"/>
            <a:r>
              <a:rPr lang="en-PH" dirty="0" smtClean="0"/>
              <a:t>After adding files to the staging area</a:t>
            </a:r>
          </a:p>
          <a:p>
            <a:pPr lvl="1"/>
            <a:r>
              <a:rPr lang="en-PH" dirty="0" smtClean="0"/>
              <a:t>Execute the </a:t>
            </a:r>
            <a:r>
              <a:rPr lang="en-PH" dirty="0" err="1" smtClean="0"/>
              <a:t>git</a:t>
            </a:r>
            <a:r>
              <a:rPr lang="en-PH" dirty="0" smtClean="0"/>
              <a:t> commit with -m switch then provide a meaning full description about your commit.</a:t>
            </a:r>
            <a:endParaRPr lang="en-PH" dirty="0"/>
          </a:p>
          <a:p>
            <a:pPr lvl="1"/>
            <a:endParaRPr lang="en-PH" dirty="0"/>
          </a:p>
          <a:p>
            <a:pPr marL="288925" lvl="1" indent="0">
              <a:buNone/>
            </a:pPr>
            <a:r>
              <a:rPr lang="en-PH" dirty="0" smtClean="0"/>
              <a:t>	</a:t>
            </a:r>
            <a:r>
              <a:rPr lang="en-PH" dirty="0" err="1" smtClean="0"/>
              <a:t>Git</a:t>
            </a:r>
            <a:r>
              <a:rPr lang="en-PH" dirty="0" smtClean="0"/>
              <a:t> commit -m “Added a new file”</a:t>
            </a:r>
            <a:endParaRPr lang="en-PH" dirty="0" smtClean="0"/>
          </a:p>
        </p:txBody>
      </p:sp>
    </p:spTree>
    <p:extLst>
      <p:ext uri="{BB962C8B-B14F-4D97-AF65-F5344CB8AC3E}">
        <p14:creationId xmlns:p14="http://schemas.microsoft.com/office/powerpoint/2010/main" val="316914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Git</a:t>
            </a:r>
            <a:r>
              <a:rPr lang="en-PH" dirty="0" smtClean="0"/>
              <a:t> Branch</a:t>
            </a:r>
            <a:endParaRPr lang="en-PH" dirty="0"/>
          </a:p>
        </p:txBody>
      </p:sp>
      <p:sp>
        <p:nvSpPr>
          <p:cNvPr id="3" name="Text Placeholder 2"/>
          <p:cNvSpPr>
            <a:spLocks noGrp="1"/>
          </p:cNvSpPr>
          <p:nvPr>
            <p:ph type="body" idx="1"/>
          </p:nvPr>
        </p:nvSpPr>
        <p:spPr/>
        <p:txBody>
          <a:bodyPr/>
          <a:lstStyle/>
          <a:p>
            <a:r>
              <a:rPr lang="en-PH" dirty="0" err="1" smtClean="0"/>
              <a:t>Git</a:t>
            </a:r>
            <a:r>
              <a:rPr lang="en-PH" dirty="0" smtClean="0"/>
              <a:t> Branch</a:t>
            </a:r>
          </a:p>
          <a:p>
            <a:pPr lvl="1"/>
            <a:r>
              <a:rPr lang="en-PH" dirty="0" smtClean="0"/>
              <a:t>Branches </a:t>
            </a:r>
            <a:r>
              <a:rPr lang="en-PH" dirty="0"/>
              <a:t>are used to create another line of development. By default, </a:t>
            </a:r>
            <a:r>
              <a:rPr lang="en-PH" dirty="0" err="1"/>
              <a:t>Git</a:t>
            </a:r>
            <a:r>
              <a:rPr lang="en-PH" dirty="0"/>
              <a:t> has a master </a:t>
            </a:r>
            <a:r>
              <a:rPr lang="en-PH" dirty="0" smtClean="0"/>
              <a:t>branch</a:t>
            </a:r>
          </a:p>
          <a:p>
            <a:pPr lvl="1"/>
            <a:r>
              <a:rPr lang="en-PH" dirty="0" smtClean="0"/>
              <a:t>You can create and list the branches in your repository.</a:t>
            </a:r>
          </a:p>
          <a:p>
            <a:pPr lvl="1"/>
            <a:r>
              <a:rPr lang="en-PH" dirty="0" smtClean="0"/>
              <a:t>Every </a:t>
            </a:r>
            <a:r>
              <a:rPr lang="en-PH" dirty="0"/>
              <a:t>branch is referenced by HEAD, which points to the latest commit in the branch. Whenever you make a commit, HEAD is updated with the latest commit.</a:t>
            </a:r>
          </a:p>
          <a:p>
            <a:r>
              <a:rPr lang="en-PH" dirty="0" smtClean="0"/>
              <a:t>List the branches</a:t>
            </a:r>
          </a:p>
          <a:p>
            <a:pPr marL="288925" lvl="1" indent="0">
              <a:buNone/>
            </a:pPr>
            <a:r>
              <a:rPr lang="en-PH" dirty="0" err="1" smtClean="0"/>
              <a:t>Git</a:t>
            </a:r>
            <a:r>
              <a:rPr lang="en-PH" dirty="0" smtClean="0"/>
              <a:t> branch</a:t>
            </a:r>
          </a:p>
          <a:p>
            <a:r>
              <a:rPr lang="en-PH" dirty="0" smtClean="0"/>
              <a:t>Create a new branch</a:t>
            </a:r>
          </a:p>
          <a:p>
            <a:pPr marL="288925" lvl="1" indent="0">
              <a:buNone/>
            </a:pPr>
            <a:r>
              <a:rPr lang="en-PH" dirty="0" err="1" smtClean="0"/>
              <a:t>Git</a:t>
            </a:r>
            <a:r>
              <a:rPr lang="en-PH" dirty="0" smtClean="0"/>
              <a:t> branch &lt;name of branch&gt;</a:t>
            </a:r>
            <a:endParaRPr lang="en-PH" dirty="0"/>
          </a:p>
        </p:txBody>
      </p:sp>
    </p:spTree>
    <p:extLst>
      <p:ext uri="{BB962C8B-B14F-4D97-AF65-F5344CB8AC3E}">
        <p14:creationId xmlns:p14="http://schemas.microsoft.com/office/powerpoint/2010/main" val="267055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Git</a:t>
            </a:r>
            <a:r>
              <a:rPr lang="en-PH" dirty="0" smtClean="0"/>
              <a:t> Checkout</a:t>
            </a:r>
            <a:endParaRPr lang="en-PH" dirty="0"/>
          </a:p>
        </p:txBody>
      </p:sp>
      <p:sp>
        <p:nvSpPr>
          <p:cNvPr id="3" name="Text Placeholder 2"/>
          <p:cNvSpPr>
            <a:spLocks noGrp="1"/>
          </p:cNvSpPr>
          <p:nvPr>
            <p:ph type="body" idx="1"/>
          </p:nvPr>
        </p:nvSpPr>
        <p:spPr/>
        <p:txBody>
          <a:bodyPr/>
          <a:lstStyle/>
          <a:p>
            <a:r>
              <a:rPr lang="en-PH" dirty="0" err="1" smtClean="0"/>
              <a:t>Git</a:t>
            </a:r>
            <a:r>
              <a:rPr lang="en-PH" dirty="0" smtClean="0"/>
              <a:t> Checkout</a:t>
            </a:r>
          </a:p>
          <a:p>
            <a:pPr lvl="1"/>
            <a:r>
              <a:rPr lang="en-PH" dirty="0" err="1" smtClean="0"/>
              <a:t>Git</a:t>
            </a:r>
            <a:r>
              <a:rPr lang="en-PH" dirty="0" smtClean="0"/>
              <a:t> Checkout is used to switch between branches in your repository.</a:t>
            </a:r>
          </a:p>
          <a:p>
            <a:endParaRPr lang="en-PH" dirty="0"/>
          </a:p>
          <a:p>
            <a:r>
              <a:rPr lang="en-PH" dirty="0" smtClean="0"/>
              <a:t>To switch branch</a:t>
            </a:r>
          </a:p>
          <a:p>
            <a:pPr marL="288925" lvl="1" indent="0">
              <a:buNone/>
            </a:pPr>
            <a:r>
              <a:rPr lang="en-PH" dirty="0" err="1" smtClean="0"/>
              <a:t>Git</a:t>
            </a:r>
            <a:r>
              <a:rPr lang="en-PH" dirty="0" smtClean="0"/>
              <a:t> checkout </a:t>
            </a:r>
            <a:r>
              <a:rPr lang="en-PH" dirty="0" err="1" smtClean="0"/>
              <a:t>newbranch</a:t>
            </a:r>
            <a:endParaRPr lang="en-PH" dirty="0"/>
          </a:p>
          <a:p>
            <a:endParaRPr lang="en-PH" dirty="0"/>
          </a:p>
          <a:p>
            <a:r>
              <a:rPr lang="en-PH" dirty="0" smtClean="0"/>
              <a:t>To switch back to the master branch</a:t>
            </a:r>
          </a:p>
          <a:p>
            <a:pPr marL="288925" lvl="1" indent="0">
              <a:buNone/>
            </a:pPr>
            <a:r>
              <a:rPr lang="en-PH" dirty="0" err="1" smtClean="0"/>
              <a:t>Git</a:t>
            </a:r>
            <a:r>
              <a:rPr lang="en-PH" dirty="0" smtClean="0"/>
              <a:t> checkout master</a:t>
            </a:r>
          </a:p>
          <a:p>
            <a:pPr marL="0" indent="0">
              <a:buNone/>
            </a:pPr>
            <a:r>
              <a:rPr lang="en-PH" dirty="0"/>
              <a:t>	</a:t>
            </a:r>
            <a:endParaRPr lang="en-PH" dirty="0" smtClean="0"/>
          </a:p>
          <a:p>
            <a:pPr marL="288925" lvl="1" indent="0">
              <a:buNone/>
            </a:pPr>
            <a:endParaRPr lang="en-PH" dirty="0"/>
          </a:p>
        </p:txBody>
      </p:sp>
    </p:spTree>
    <p:extLst>
      <p:ext uri="{BB962C8B-B14F-4D97-AF65-F5344CB8AC3E}">
        <p14:creationId xmlns:p14="http://schemas.microsoft.com/office/powerpoint/2010/main" val="198819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Git</a:t>
            </a:r>
            <a:r>
              <a:rPr lang="en-PH" dirty="0" smtClean="0"/>
              <a:t> Remote</a:t>
            </a:r>
            <a:endParaRPr lang="en-PH" dirty="0"/>
          </a:p>
        </p:txBody>
      </p:sp>
      <p:sp>
        <p:nvSpPr>
          <p:cNvPr id="3" name="Text Placeholder 2"/>
          <p:cNvSpPr>
            <a:spLocks noGrp="1"/>
          </p:cNvSpPr>
          <p:nvPr>
            <p:ph type="body" idx="1"/>
          </p:nvPr>
        </p:nvSpPr>
        <p:spPr/>
        <p:txBody>
          <a:bodyPr/>
          <a:lstStyle/>
          <a:p>
            <a:r>
              <a:rPr lang="en-PH" dirty="0" err="1" smtClean="0"/>
              <a:t>Git</a:t>
            </a:r>
            <a:r>
              <a:rPr lang="en-PH" dirty="0" smtClean="0"/>
              <a:t> Remote</a:t>
            </a:r>
          </a:p>
          <a:p>
            <a:pPr lvl="1"/>
            <a:r>
              <a:rPr lang="en-PH" dirty="0" smtClean="0"/>
              <a:t>Remote </a:t>
            </a:r>
            <a:r>
              <a:rPr lang="en-PH" dirty="0"/>
              <a:t>repositories are versions of your project that are hosted on the Internet or network somewhere</a:t>
            </a:r>
            <a:r>
              <a:rPr lang="en-PH" dirty="0" smtClean="0"/>
              <a:t>.</a:t>
            </a:r>
          </a:p>
          <a:p>
            <a:pPr lvl="1"/>
            <a:r>
              <a:rPr lang="en-PH" dirty="0"/>
              <a:t>Remote repositories can be on your local machine</a:t>
            </a:r>
            <a:r>
              <a:rPr lang="en-PH" dirty="0" smtClean="0"/>
              <a:t>.</a:t>
            </a:r>
          </a:p>
          <a:p>
            <a:r>
              <a:rPr lang="en-PH" dirty="0" smtClean="0"/>
              <a:t>Using Remote</a:t>
            </a:r>
          </a:p>
          <a:p>
            <a:pPr lvl="1"/>
            <a:r>
              <a:rPr lang="en-PH" dirty="0" smtClean="0"/>
              <a:t>After cloning a repository from a host</a:t>
            </a:r>
          </a:p>
          <a:p>
            <a:pPr lvl="1"/>
            <a:r>
              <a:rPr lang="en-PH" dirty="0" smtClean="0"/>
              <a:t>You can see </a:t>
            </a:r>
            <a:r>
              <a:rPr lang="en-PH" dirty="0" smtClean="0"/>
              <a:t>the </a:t>
            </a:r>
            <a:r>
              <a:rPr lang="en-PH" dirty="0"/>
              <a:t>default name </a:t>
            </a:r>
            <a:r>
              <a:rPr lang="en-PH" dirty="0" err="1"/>
              <a:t>Git</a:t>
            </a:r>
            <a:r>
              <a:rPr lang="en-PH" dirty="0"/>
              <a:t> gives to the server you cloned </a:t>
            </a:r>
            <a:r>
              <a:rPr lang="en-PH" dirty="0" smtClean="0"/>
              <a:t>from by executing the command</a:t>
            </a:r>
          </a:p>
          <a:p>
            <a:pPr lvl="2"/>
            <a:r>
              <a:rPr lang="en-PH" dirty="0" err="1" smtClean="0"/>
              <a:t>Git</a:t>
            </a:r>
            <a:r>
              <a:rPr lang="en-PH" dirty="0" smtClean="0"/>
              <a:t> remote</a:t>
            </a:r>
          </a:p>
          <a:p>
            <a:pPr lvl="1"/>
            <a:r>
              <a:rPr lang="en-PH" dirty="0" smtClean="0"/>
              <a:t>To show the </a:t>
            </a:r>
            <a:r>
              <a:rPr lang="en-PH" dirty="0" err="1" smtClean="0"/>
              <a:t>url</a:t>
            </a:r>
            <a:r>
              <a:rPr lang="en-PH" dirty="0" smtClean="0"/>
              <a:t> for the remote use.</a:t>
            </a:r>
          </a:p>
          <a:p>
            <a:pPr lvl="2"/>
            <a:r>
              <a:rPr lang="en-PH" dirty="0" err="1" smtClean="0"/>
              <a:t>Git</a:t>
            </a:r>
            <a:r>
              <a:rPr lang="en-PH" dirty="0" smtClean="0"/>
              <a:t> remote -v </a:t>
            </a:r>
            <a:endParaRPr lang="en-PH" dirty="0"/>
          </a:p>
        </p:txBody>
      </p:sp>
    </p:spTree>
    <p:extLst>
      <p:ext uri="{BB962C8B-B14F-4D97-AF65-F5344CB8AC3E}">
        <p14:creationId xmlns:p14="http://schemas.microsoft.com/office/powerpoint/2010/main" val="235231979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97</TotalTime>
  <Words>664</Words>
  <Application>Microsoft Office PowerPoint</Application>
  <PresentationFormat>On-screen Show (4:3)</PresentationFormat>
  <Paragraphs>88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Segoe UI</vt:lpstr>
      <vt:lpstr>Wingdings</vt:lpstr>
      <vt:lpstr>Verdana</vt:lpstr>
      <vt:lpstr>Calibri</vt:lpstr>
      <vt:lpstr>Times New Roman</vt:lpstr>
      <vt:lpstr>NG_MOC_Core_ModuleNew2</vt:lpstr>
      <vt:lpstr>Module 2</vt:lpstr>
      <vt:lpstr>Module Overview</vt:lpstr>
      <vt:lpstr>What is GIT?</vt:lpstr>
      <vt:lpstr>Git Init</vt:lpstr>
      <vt:lpstr>Git Add</vt:lpstr>
      <vt:lpstr>Git Commit</vt:lpstr>
      <vt:lpstr>Git Branch</vt:lpstr>
      <vt:lpstr>Git Checkout</vt:lpstr>
      <vt:lpstr>Git Remote</vt:lpstr>
      <vt:lpstr>Git Pull</vt:lpstr>
      <vt:lpstr>Git Push</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66</cp:revision>
  <dcterms:created xsi:type="dcterms:W3CDTF">2017-12-04T12:00:44Z</dcterms:created>
  <dcterms:modified xsi:type="dcterms:W3CDTF">2018-10-01T07:49:16Z</dcterms:modified>
</cp:coreProperties>
</file>