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embeddedFontLst>
    <p:embeddedFont>
      <p:font typeface="Segoe UI" panose="020B0502040204020203" pitchFamily="34" charset="0"/>
      <p:regular r:id="rId20"/>
      <p:bold r:id="rId21"/>
      <p:italic r:id="rId22"/>
      <p:boldItalic r:id="rId23"/>
    </p:embeddedFont>
    <p:embeddedFont>
      <p:font typeface="Verdana" panose="020B0604030504040204" pitchFamily="3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22" autoAdjust="0"/>
  </p:normalViewPr>
  <p:slideViewPr>
    <p:cSldViewPr>
      <p:cViewPr varScale="1">
        <p:scale>
          <a:sx n="59" d="100"/>
          <a:sy n="59" d="100"/>
        </p:scale>
        <p:origin x="66" y="180"/>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EFA7E-3CF4-4913-8B95-832648932C89}" type="datetimeFigureOut">
              <a:rPr lang="en-US" smtClean="0"/>
              <a:t>10/7/2018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84D23-F7D1-45B0-A281-A4F8DA380623}" type="slidenum">
              <a:rPr lang="en-US" smtClean="0"/>
              <a:t>‹#›</a:t>
            </a:fld>
            <a:endParaRPr lang="en-US"/>
          </a:p>
        </p:txBody>
      </p:sp>
    </p:spTree>
    <p:extLst>
      <p:ext uri="{BB962C8B-B14F-4D97-AF65-F5344CB8AC3E}">
        <p14:creationId xmlns:p14="http://schemas.microsoft.com/office/powerpoint/2010/main" val="313184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MVC 5. As you teach this module, remember that many subjects are covered in greater detail later in the course. </a:t>
            </a:r>
          </a:p>
        </p:txBody>
      </p:sp>
      <p:sp>
        <p:nvSpPr>
          <p:cNvPr id="4" name="Slide Number Placeholder 3"/>
          <p:cNvSpPr>
            <a:spLocks noGrp="1"/>
          </p:cNvSpPr>
          <p:nvPr>
            <p:ph type="sldNum" sz="quarter" idx="10"/>
          </p:nvPr>
        </p:nvSpPr>
        <p:spPr/>
        <p:txBody>
          <a:bodyPr/>
          <a:lstStyle/>
          <a:p>
            <a:fld id="{27384D23-F7D1-45B0-A281-A4F8DA380623}"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198133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435419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770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smtClean="0"/>
              <a:t>Module 6</a:t>
            </a:r>
            <a:endParaRPr lang="en-US" dirty="0"/>
          </a:p>
        </p:txBody>
      </p:sp>
      <p:sp>
        <p:nvSpPr>
          <p:cNvPr id="3" name="Subtitle 2"/>
          <p:cNvSpPr>
            <a:spLocks noGrp="1"/>
          </p:cNvSpPr>
          <p:nvPr>
            <p:ph type="subTitle" sz="quarter" idx="1"/>
          </p:nvPr>
        </p:nvSpPr>
        <p:spPr/>
        <p:txBody>
          <a:bodyPr/>
          <a:lstStyle/>
          <a:p>
            <a:r>
              <a:rPr lang="en-US" dirty="0" smtClean="0"/>
              <a:t>Data binding and Pipes</a:t>
            </a:r>
            <a:endParaRPr lang="en-US" dirty="0"/>
          </a:p>
        </p:txBody>
      </p:sp>
    </p:spTree>
    <p:extLst>
      <p:ext uri="{BB962C8B-B14F-4D97-AF65-F5344CB8AC3E}">
        <p14:creationId xmlns:p14="http://schemas.microsoft.com/office/powerpoint/2010/main" val="319702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Handling input with Two-way binding</a:t>
            </a:r>
            <a:endParaRPr lang="en-PH" dirty="0"/>
          </a:p>
        </p:txBody>
      </p:sp>
      <p:sp>
        <p:nvSpPr>
          <p:cNvPr id="3" name="Text Placeholder 2"/>
          <p:cNvSpPr>
            <a:spLocks noGrp="1"/>
          </p:cNvSpPr>
          <p:nvPr>
            <p:ph type="body" idx="1"/>
          </p:nvPr>
        </p:nvSpPr>
        <p:spPr/>
        <p:txBody>
          <a:bodyPr/>
          <a:lstStyle/>
          <a:p>
            <a:r>
              <a:rPr lang="en-PH" dirty="0" smtClean="0"/>
              <a:t>To Implement Two-way binding</a:t>
            </a:r>
          </a:p>
          <a:p>
            <a:pPr marL="746125" lvl="1" indent="-457200">
              <a:buAutoNum type="arabicPeriod"/>
            </a:pPr>
            <a:r>
              <a:rPr lang="en-PH" dirty="0" smtClean="0"/>
              <a:t>Import the </a:t>
            </a:r>
            <a:r>
              <a:rPr lang="en-PH" dirty="0" err="1" smtClean="0"/>
              <a:t>FormsModule</a:t>
            </a:r>
            <a:r>
              <a:rPr lang="en-PH" dirty="0" smtClean="0"/>
              <a:t> module in your module.</a:t>
            </a:r>
          </a:p>
          <a:p>
            <a:pPr marL="746125" lvl="1" indent="-457200">
              <a:buAutoNum type="arabicPeriod"/>
            </a:pPr>
            <a:r>
              <a:rPr lang="en-PH" dirty="0" smtClean="0"/>
              <a:t>Create an Input Control then add the </a:t>
            </a:r>
            <a:r>
              <a:rPr lang="en-PH" dirty="0" err="1" smtClean="0"/>
              <a:t>ngModel</a:t>
            </a:r>
            <a:r>
              <a:rPr lang="en-PH" dirty="0" smtClean="0"/>
              <a:t> directive followed by an equal sign then the data property</a:t>
            </a:r>
          </a:p>
          <a:p>
            <a:pPr marL="684212" lvl="2" indent="0">
              <a:buNone/>
            </a:pPr>
            <a:r>
              <a:rPr lang="en-PH" dirty="0" smtClean="0"/>
              <a:t>&lt;input type=“text” [(</a:t>
            </a:r>
            <a:r>
              <a:rPr lang="en-PH" dirty="0" err="1" smtClean="0"/>
              <a:t>ngModel</a:t>
            </a:r>
            <a:r>
              <a:rPr lang="en-PH" dirty="0" smtClean="0"/>
              <a:t>)]=“</a:t>
            </a:r>
            <a:r>
              <a:rPr lang="en-PH" dirty="0" err="1" smtClean="0"/>
              <a:t>someproperty</a:t>
            </a:r>
            <a:r>
              <a:rPr lang="en-PH" dirty="0" smtClean="0"/>
              <a:t>”/&gt;</a:t>
            </a:r>
          </a:p>
          <a:p>
            <a:pPr marL="746125" lvl="1" indent="-457200">
              <a:buAutoNum type="arabicPeriod"/>
            </a:pPr>
            <a:r>
              <a:rPr lang="en-PH" dirty="0" smtClean="0"/>
              <a:t>You can create the data property for the model in the component.</a:t>
            </a:r>
            <a:endParaRPr lang="en-PH" dirty="0"/>
          </a:p>
        </p:txBody>
      </p:sp>
    </p:spTree>
    <p:extLst>
      <p:ext uri="{BB962C8B-B14F-4D97-AF65-F5344CB8AC3E}">
        <p14:creationId xmlns:p14="http://schemas.microsoft.com/office/powerpoint/2010/main" val="390252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Form Validations</a:t>
            </a:r>
            <a:endParaRPr lang="en-PH" dirty="0"/>
          </a:p>
        </p:txBody>
      </p:sp>
      <p:sp>
        <p:nvSpPr>
          <p:cNvPr id="3" name="Text Placeholder 2"/>
          <p:cNvSpPr>
            <a:spLocks noGrp="1"/>
          </p:cNvSpPr>
          <p:nvPr>
            <p:ph type="body" idx="1"/>
          </p:nvPr>
        </p:nvSpPr>
        <p:spPr/>
        <p:txBody>
          <a:bodyPr/>
          <a:lstStyle/>
          <a:p>
            <a:r>
              <a:rPr lang="en-PH" dirty="0" smtClean="0"/>
              <a:t>Recall that </a:t>
            </a:r>
            <a:r>
              <a:rPr lang="en-PH" dirty="0" err="1" smtClean="0"/>
              <a:t>ngModel</a:t>
            </a:r>
            <a:r>
              <a:rPr lang="en-PH" dirty="0" smtClean="0"/>
              <a:t> will enable your form control to be validated.</a:t>
            </a:r>
          </a:p>
          <a:p>
            <a:r>
              <a:rPr lang="en-PH" dirty="0" smtClean="0"/>
              <a:t>It adds validation class that can be used in </a:t>
            </a:r>
            <a:r>
              <a:rPr lang="en-PH" dirty="0" err="1" smtClean="0"/>
              <a:t>css</a:t>
            </a:r>
            <a:r>
              <a:rPr lang="en-PH" dirty="0" smtClean="0"/>
              <a:t> or can be used to display your own error message.</a:t>
            </a:r>
          </a:p>
          <a:p>
            <a:r>
              <a:rPr lang="en-PH" dirty="0" smtClean="0"/>
              <a:t>HTML5 attributes such as </a:t>
            </a:r>
            <a:r>
              <a:rPr lang="en-PH" dirty="0" err="1" smtClean="0"/>
              <a:t>minlength,maxlength,required</a:t>
            </a:r>
            <a:r>
              <a:rPr lang="en-PH" dirty="0" smtClean="0"/>
              <a:t> and pattern can be used in form validations.</a:t>
            </a:r>
            <a:endParaRPr lang="en-PH" dirty="0"/>
          </a:p>
        </p:txBody>
      </p:sp>
    </p:spTree>
    <p:extLst>
      <p:ext uri="{BB962C8B-B14F-4D97-AF65-F5344CB8AC3E}">
        <p14:creationId xmlns:p14="http://schemas.microsoft.com/office/powerpoint/2010/main" val="62392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Transforming data with Pipe</a:t>
            </a:r>
            <a:endParaRPr lang="en-PH" dirty="0"/>
          </a:p>
        </p:txBody>
      </p:sp>
      <p:sp>
        <p:nvSpPr>
          <p:cNvPr id="3" name="Text Placeholder 2"/>
          <p:cNvSpPr>
            <a:spLocks noGrp="1"/>
          </p:cNvSpPr>
          <p:nvPr>
            <p:ph type="body" idx="1"/>
          </p:nvPr>
        </p:nvSpPr>
        <p:spPr/>
        <p:txBody>
          <a:bodyPr/>
          <a:lstStyle/>
          <a:p>
            <a:r>
              <a:rPr lang="en-SG" dirty="0"/>
              <a:t>A pipe allows you to use data, as an input to the pipe, and transform it to a more </a:t>
            </a:r>
            <a:r>
              <a:rPr lang="en-SG" dirty="0" smtClean="0"/>
              <a:t>desirable output</a:t>
            </a:r>
          </a:p>
          <a:p>
            <a:endParaRPr lang="en-SG" dirty="0"/>
          </a:p>
          <a:p>
            <a:r>
              <a:rPr lang="en-SG" dirty="0"/>
              <a:t>Angular actually has a collection if built-in pipes for common tasks such as </a:t>
            </a:r>
            <a:r>
              <a:rPr lang="en-SG" dirty="0" err="1"/>
              <a:t>DatePipe</a:t>
            </a:r>
            <a:r>
              <a:rPr lang="en-SG" dirty="0"/>
              <a:t>, </a:t>
            </a:r>
            <a:r>
              <a:rPr lang="en-SG" dirty="0" err="1"/>
              <a:t>UpperCasePipe</a:t>
            </a:r>
            <a:r>
              <a:rPr lang="en-SG" dirty="0"/>
              <a:t>, </a:t>
            </a:r>
            <a:r>
              <a:rPr lang="en-SG" dirty="0" err="1"/>
              <a:t>LowerCasePipe</a:t>
            </a:r>
            <a:r>
              <a:rPr lang="en-SG" dirty="0"/>
              <a:t>, and </a:t>
            </a:r>
            <a:r>
              <a:rPr lang="en-SG" dirty="0" err="1"/>
              <a:t>CurrencyPipe</a:t>
            </a:r>
            <a:r>
              <a:rPr lang="en-SG" dirty="0"/>
              <a:t>. You can find out more about these in the API documentation for Angular</a:t>
            </a:r>
            <a:endParaRPr lang="en-PH" dirty="0"/>
          </a:p>
        </p:txBody>
      </p:sp>
    </p:spTree>
    <p:extLst>
      <p:ext uri="{BB962C8B-B14F-4D97-AF65-F5344CB8AC3E}">
        <p14:creationId xmlns:p14="http://schemas.microsoft.com/office/powerpoint/2010/main" val="401336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Using Pipes</a:t>
            </a:r>
            <a:endParaRPr lang="en-PH" dirty="0"/>
          </a:p>
        </p:txBody>
      </p:sp>
      <p:sp>
        <p:nvSpPr>
          <p:cNvPr id="3" name="Text Placeholder 2"/>
          <p:cNvSpPr>
            <a:spLocks noGrp="1"/>
          </p:cNvSpPr>
          <p:nvPr>
            <p:ph type="body" idx="1"/>
          </p:nvPr>
        </p:nvSpPr>
        <p:spPr/>
        <p:txBody>
          <a:bodyPr/>
          <a:lstStyle/>
          <a:p>
            <a:r>
              <a:rPr lang="en-SG" dirty="0"/>
              <a:t>P</a:t>
            </a:r>
            <a:r>
              <a:rPr lang="en-SG" dirty="0" smtClean="0"/>
              <a:t>ipes </a:t>
            </a:r>
            <a:r>
              <a:rPr lang="en-SG" dirty="0"/>
              <a:t>are a concept in Angular that takes data and applies a transformation to it before sending it to the </a:t>
            </a:r>
            <a:r>
              <a:rPr lang="en-SG" dirty="0" smtClean="0"/>
              <a:t>template </a:t>
            </a:r>
            <a:r>
              <a:rPr lang="en-SG" dirty="0"/>
              <a:t>to be rendered. </a:t>
            </a:r>
            <a:endParaRPr lang="en-SG" dirty="0" smtClean="0"/>
          </a:p>
          <a:p>
            <a:endParaRPr lang="en-SG" dirty="0"/>
          </a:p>
          <a:p>
            <a:r>
              <a:rPr lang="en-SG" dirty="0" smtClean="0"/>
              <a:t>Example	</a:t>
            </a:r>
          </a:p>
          <a:p>
            <a:pPr lvl="1"/>
            <a:r>
              <a:rPr lang="en-SG" dirty="0" smtClean="0"/>
              <a:t>{{</a:t>
            </a:r>
            <a:r>
              <a:rPr lang="en-SG" dirty="0" err="1" smtClean="0"/>
              <a:t>result.created_date</a:t>
            </a:r>
            <a:r>
              <a:rPr lang="en-SG" dirty="0" smtClean="0"/>
              <a:t> | date:’</a:t>
            </a:r>
            <a:r>
              <a:rPr lang="en-SG" dirty="0" err="1" smtClean="0"/>
              <a:t>fullDate</a:t>
            </a:r>
            <a:r>
              <a:rPr lang="en-SG" dirty="0" smtClean="0"/>
              <a:t>’}}</a:t>
            </a:r>
          </a:p>
          <a:p>
            <a:pPr lvl="1"/>
            <a:r>
              <a:rPr lang="en-SG" dirty="0" smtClean="0"/>
              <a:t>{{</a:t>
            </a:r>
            <a:r>
              <a:rPr lang="en-SG" dirty="0" err="1" smtClean="0"/>
              <a:t>product.price</a:t>
            </a:r>
            <a:r>
              <a:rPr lang="en-SG" dirty="0" smtClean="0"/>
              <a:t> | Currency}}</a:t>
            </a:r>
            <a:endParaRPr lang="en-PH" dirty="0"/>
          </a:p>
        </p:txBody>
      </p:sp>
    </p:spTree>
    <p:extLst>
      <p:ext uri="{BB962C8B-B14F-4D97-AF65-F5344CB8AC3E}">
        <p14:creationId xmlns:p14="http://schemas.microsoft.com/office/powerpoint/2010/main" val="125253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Building Custom Pipes</a:t>
            </a:r>
            <a:endParaRPr lang="en-PH" dirty="0"/>
          </a:p>
        </p:txBody>
      </p:sp>
      <p:sp>
        <p:nvSpPr>
          <p:cNvPr id="3" name="Text Placeholder 2"/>
          <p:cNvSpPr>
            <a:spLocks noGrp="1"/>
          </p:cNvSpPr>
          <p:nvPr>
            <p:ph type="body" idx="1"/>
          </p:nvPr>
        </p:nvSpPr>
        <p:spPr/>
        <p:txBody>
          <a:bodyPr/>
          <a:lstStyle/>
          <a:p>
            <a:r>
              <a:rPr lang="en-PH" dirty="0" smtClean="0"/>
              <a:t>Creating Custom Pipes</a:t>
            </a:r>
          </a:p>
          <a:p>
            <a:pPr lvl="1"/>
            <a:r>
              <a:rPr lang="en-PH" dirty="0" smtClean="0"/>
              <a:t>In </a:t>
            </a:r>
            <a:r>
              <a:rPr lang="en-PH" dirty="0"/>
              <a:t>a custom pipe, you write the logic in a function and that logic performs the necessary transformation that you desire</a:t>
            </a:r>
            <a:r>
              <a:rPr lang="en-PH" dirty="0" smtClean="0"/>
              <a:t>.</a:t>
            </a:r>
          </a:p>
          <a:p>
            <a:pPr lvl="1"/>
            <a:r>
              <a:rPr lang="en-PH" dirty="0"/>
              <a:t>Running the following command will generate a new custom pipe called </a:t>
            </a:r>
            <a:r>
              <a:rPr lang="en-PH" dirty="0" smtClean="0"/>
              <a:t>multiply-value.</a:t>
            </a:r>
          </a:p>
          <a:p>
            <a:pPr marL="288925" lvl="1" indent="0">
              <a:buNone/>
            </a:pPr>
            <a:r>
              <a:rPr lang="en-PH" b="1" dirty="0" smtClean="0"/>
              <a:t>ng </a:t>
            </a:r>
            <a:r>
              <a:rPr lang="en-PH" b="1" dirty="0"/>
              <a:t>generate pipe multiply-value</a:t>
            </a:r>
          </a:p>
        </p:txBody>
      </p:sp>
    </p:spTree>
    <p:extLst>
      <p:ext uri="{BB962C8B-B14F-4D97-AF65-F5344CB8AC3E}">
        <p14:creationId xmlns:p14="http://schemas.microsoft.com/office/powerpoint/2010/main" val="311589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Building Custom Pipes</a:t>
            </a:r>
            <a:endParaRPr lang="en-PH" dirty="0"/>
          </a:p>
        </p:txBody>
      </p:sp>
      <p:sp>
        <p:nvSpPr>
          <p:cNvPr id="3" name="Text Placeholder 2"/>
          <p:cNvSpPr>
            <a:spLocks noGrp="1"/>
          </p:cNvSpPr>
          <p:nvPr>
            <p:ph type="body" idx="1"/>
          </p:nvPr>
        </p:nvSpPr>
        <p:spPr/>
        <p:txBody>
          <a:bodyPr/>
          <a:lstStyle/>
          <a:p>
            <a:r>
              <a:rPr lang="en-PH" dirty="0" smtClean="0"/>
              <a:t>Custom Pipe Code</a:t>
            </a:r>
          </a:p>
          <a:p>
            <a:pPr marL="288925" lvl="1" indent="0">
              <a:buNone/>
            </a:pPr>
            <a:r>
              <a:rPr lang="en-PH" dirty="0"/>
              <a:t>import { Pipe, </a:t>
            </a:r>
            <a:r>
              <a:rPr lang="en-PH" dirty="0" err="1"/>
              <a:t>PipeTransform</a:t>
            </a:r>
            <a:r>
              <a:rPr lang="en-PH" dirty="0"/>
              <a:t> } from '@angular/core'; </a:t>
            </a:r>
            <a:endParaRPr lang="en-PH" dirty="0" smtClean="0"/>
          </a:p>
          <a:p>
            <a:pPr marL="288925" lvl="1" indent="0">
              <a:buNone/>
            </a:pPr>
            <a:r>
              <a:rPr lang="en-PH" dirty="0" smtClean="0"/>
              <a:t>@</a:t>
            </a:r>
            <a:r>
              <a:rPr lang="en-PH" dirty="0"/>
              <a:t>Pipe({ name: </a:t>
            </a:r>
            <a:r>
              <a:rPr lang="en-PH" dirty="0" smtClean="0"/>
              <a:t>‘</a:t>
            </a:r>
            <a:r>
              <a:rPr lang="en-PH" dirty="0" err="1" smtClean="0"/>
              <a:t>multiplyvalue</a:t>
            </a:r>
            <a:r>
              <a:rPr lang="en-PH" dirty="0" smtClean="0"/>
              <a:t>' </a:t>
            </a:r>
            <a:r>
              <a:rPr lang="en-PH" dirty="0"/>
              <a:t>}) </a:t>
            </a:r>
            <a:endParaRPr lang="en-PH" dirty="0" smtClean="0"/>
          </a:p>
          <a:p>
            <a:pPr marL="288925" lvl="1" indent="0">
              <a:buNone/>
            </a:pPr>
            <a:r>
              <a:rPr lang="en-PH" dirty="0" smtClean="0"/>
              <a:t>export class </a:t>
            </a:r>
            <a:r>
              <a:rPr lang="en-PH" dirty="0" err="1" smtClean="0"/>
              <a:t>MultiplyValuePipe</a:t>
            </a:r>
            <a:r>
              <a:rPr lang="en-PH" dirty="0" smtClean="0"/>
              <a:t> </a:t>
            </a:r>
            <a:r>
              <a:rPr lang="en-PH" dirty="0"/>
              <a:t>implements </a:t>
            </a:r>
            <a:r>
              <a:rPr lang="en-PH" dirty="0" err="1"/>
              <a:t>PipeTransform</a:t>
            </a:r>
            <a:r>
              <a:rPr lang="en-PH" dirty="0"/>
              <a:t> { </a:t>
            </a:r>
            <a:endParaRPr lang="en-PH" dirty="0" smtClean="0"/>
          </a:p>
          <a:p>
            <a:pPr marL="288925" lvl="1" indent="0">
              <a:buNone/>
            </a:pPr>
            <a:r>
              <a:rPr lang="en-PH" dirty="0" smtClean="0"/>
              <a:t> 	transform(value</a:t>
            </a:r>
            <a:r>
              <a:rPr lang="en-PH" dirty="0"/>
              <a:t>: any, </a:t>
            </a:r>
            <a:r>
              <a:rPr lang="en-PH" dirty="0" err="1"/>
              <a:t>args</a:t>
            </a:r>
            <a:r>
              <a:rPr lang="en-PH" dirty="0"/>
              <a:t>?: any): any { </a:t>
            </a:r>
            <a:endParaRPr lang="en-PH" dirty="0" smtClean="0"/>
          </a:p>
          <a:p>
            <a:pPr marL="288925" lvl="1" indent="0">
              <a:buNone/>
            </a:pPr>
            <a:r>
              <a:rPr lang="en-PH" dirty="0" smtClean="0"/>
              <a:t> 	 	if(</a:t>
            </a:r>
            <a:r>
              <a:rPr lang="en-PH" dirty="0" err="1" smtClean="0"/>
              <a:t>args</a:t>
            </a:r>
            <a:r>
              <a:rPr lang="en-PH" dirty="0" smtClean="0"/>
              <a:t>!=0){ return value*</a:t>
            </a:r>
            <a:r>
              <a:rPr lang="en-PH" dirty="0" err="1" smtClean="0"/>
              <a:t>args</a:t>
            </a:r>
            <a:r>
              <a:rPr lang="en-PH" dirty="0" smtClean="0"/>
              <a:t>;}</a:t>
            </a:r>
          </a:p>
          <a:p>
            <a:pPr marL="288925" lvl="1" indent="0">
              <a:buNone/>
            </a:pPr>
            <a:r>
              <a:rPr lang="en-PH" dirty="0"/>
              <a:t>	</a:t>
            </a:r>
            <a:r>
              <a:rPr lang="en-PH" dirty="0" smtClean="0"/>
              <a:t>	else{ return value;</a:t>
            </a:r>
          </a:p>
          <a:p>
            <a:pPr marL="288925" lvl="1" indent="0">
              <a:buNone/>
            </a:pPr>
            <a:r>
              <a:rPr lang="en-PH" dirty="0"/>
              <a:t> </a:t>
            </a:r>
            <a:r>
              <a:rPr lang="en-PH" dirty="0" smtClean="0"/>
              <a:t>		} </a:t>
            </a:r>
          </a:p>
          <a:p>
            <a:pPr marL="288925" lvl="1" indent="0">
              <a:buNone/>
            </a:pPr>
            <a:r>
              <a:rPr lang="en-PH" dirty="0" smtClean="0"/>
              <a:t>        }</a:t>
            </a:r>
          </a:p>
          <a:p>
            <a:pPr marL="288925" lvl="1" indent="0">
              <a:buNone/>
            </a:pPr>
            <a:r>
              <a:rPr lang="en-PH" dirty="0" smtClean="0"/>
              <a:t> </a:t>
            </a:r>
            <a:r>
              <a:rPr lang="en-PH" dirty="0"/>
              <a:t>} </a:t>
            </a:r>
            <a:endParaRPr lang="en-PH" b="1" dirty="0"/>
          </a:p>
        </p:txBody>
      </p:sp>
    </p:spTree>
    <p:extLst>
      <p:ext uri="{BB962C8B-B14F-4D97-AF65-F5344CB8AC3E}">
        <p14:creationId xmlns:p14="http://schemas.microsoft.com/office/powerpoint/2010/main" val="3432551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Building Custom Pipes</a:t>
            </a:r>
            <a:endParaRPr lang="en-PH" dirty="0"/>
          </a:p>
        </p:txBody>
      </p:sp>
      <p:sp>
        <p:nvSpPr>
          <p:cNvPr id="3" name="Text Placeholder 2"/>
          <p:cNvSpPr>
            <a:spLocks noGrp="1"/>
          </p:cNvSpPr>
          <p:nvPr>
            <p:ph type="body" idx="1"/>
          </p:nvPr>
        </p:nvSpPr>
        <p:spPr/>
        <p:txBody>
          <a:bodyPr/>
          <a:lstStyle/>
          <a:p>
            <a:r>
              <a:rPr lang="en-PH" dirty="0" smtClean="0"/>
              <a:t>Custom Pipe Implementing logic</a:t>
            </a:r>
          </a:p>
          <a:p>
            <a:pPr marL="288925" lvl="1" indent="0">
              <a:buNone/>
            </a:pPr>
            <a:r>
              <a:rPr lang="en-PH" dirty="0"/>
              <a:t>import { Pipe, </a:t>
            </a:r>
            <a:r>
              <a:rPr lang="en-PH" dirty="0" err="1"/>
              <a:t>PipeTransform</a:t>
            </a:r>
            <a:r>
              <a:rPr lang="en-PH" dirty="0"/>
              <a:t> } from '@angular/core'; </a:t>
            </a:r>
            <a:endParaRPr lang="en-PH" dirty="0" smtClean="0"/>
          </a:p>
          <a:p>
            <a:pPr marL="288925" lvl="1" indent="0">
              <a:buNone/>
            </a:pPr>
            <a:r>
              <a:rPr lang="en-PH" dirty="0" smtClean="0"/>
              <a:t>@</a:t>
            </a:r>
            <a:r>
              <a:rPr lang="en-PH" dirty="0"/>
              <a:t>Pipe({ name: '</a:t>
            </a:r>
            <a:r>
              <a:rPr lang="en-PH" dirty="0" err="1"/>
              <a:t>favoriteText</a:t>
            </a:r>
            <a:r>
              <a:rPr lang="en-PH" dirty="0"/>
              <a:t>' }) </a:t>
            </a:r>
            <a:endParaRPr lang="en-PH" dirty="0" smtClean="0"/>
          </a:p>
          <a:p>
            <a:pPr marL="288925" lvl="1" indent="0">
              <a:buNone/>
            </a:pPr>
            <a:r>
              <a:rPr lang="en-PH" dirty="0" smtClean="0"/>
              <a:t>export </a:t>
            </a:r>
            <a:r>
              <a:rPr lang="en-PH" dirty="0"/>
              <a:t>class </a:t>
            </a:r>
            <a:r>
              <a:rPr lang="en-PH" dirty="0" err="1"/>
              <a:t>FavoriteTextPipe</a:t>
            </a:r>
            <a:r>
              <a:rPr lang="en-PH" dirty="0"/>
              <a:t> implements </a:t>
            </a:r>
            <a:r>
              <a:rPr lang="en-PH" dirty="0" err="1"/>
              <a:t>PipeTransform</a:t>
            </a:r>
            <a:r>
              <a:rPr lang="en-PH" dirty="0"/>
              <a:t> { </a:t>
            </a:r>
            <a:endParaRPr lang="en-PH" dirty="0" smtClean="0"/>
          </a:p>
          <a:p>
            <a:pPr marL="288925" lvl="1" indent="0">
              <a:buNone/>
            </a:pPr>
            <a:r>
              <a:rPr lang="en-PH" dirty="0" smtClean="0"/>
              <a:t> 	transform(value</a:t>
            </a:r>
            <a:r>
              <a:rPr lang="en-PH" dirty="0"/>
              <a:t>: any, </a:t>
            </a:r>
            <a:r>
              <a:rPr lang="en-PH" dirty="0" err="1"/>
              <a:t>args</a:t>
            </a:r>
            <a:r>
              <a:rPr lang="en-PH" dirty="0"/>
              <a:t>?: any): any { </a:t>
            </a:r>
            <a:endParaRPr lang="en-PH" dirty="0" smtClean="0"/>
          </a:p>
          <a:p>
            <a:pPr marL="288925" lvl="1" indent="0">
              <a:buNone/>
            </a:pPr>
            <a:r>
              <a:rPr lang="en-PH" dirty="0" smtClean="0"/>
              <a:t> 	  if(</a:t>
            </a:r>
            <a:r>
              <a:rPr lang="en-PH" dirty="0" err="1" smtClean="0"/>
              <a:t>args</a:t>
            </a:r>
            <a:r>
              <a:rPr lang="en-PH" dirty="0" smtClean="0"/>
              <a:t>){  return value +’is my Favorite’   } 	</a:t>
            </a:r>
          </a:p>
          <a:p>
            <a:pPr marL="288925" lvl="1" indent="0">
              <a:buNone/>
            </a:pPr>
            <a:r>
              <a:rPr lang="en-PH" dirty="0"/>
              <a:t>	</a:t>
            </a:r>
            <a:r>
              <a:rPr lang="en-PH" dirty="0" smtClean="0"/>
              <a:t>	return </a:t>
            </a:r>
            <a:r>
              <a:rPr lang="en-PH" dirty="0"/>
              <a:t>null; </a:t>
            </a:r>
            <a:endParaRPr lang="en-PH" dirty="0" smtClean="0"/>
          </a:p>
          <a:p>
            <a:pPr marL="288925" lvl="1" indent="0">
              <a:buNone/>
            </a:pPr>
            <a:r>
              <a:rPr lang="en-PH" dirty="0" smtClean="0"/>
              <a:t> 	</a:t>
            </a:r>
          </a:p>
          <a:p>
            <a:pPr marL="288925" lvl="1" indent="0">
              <a:buNone/>
            </a:pPr>
            <a:r>
              <a:rPr lang="en-PH" dirty="0"/>
              <a:t>	</a:t>
            </a:r>
            <a:r>
              <a:rPr lang="en-PH" dirty="0" smtClean="0"/>
              <a:t>}</a:t>
            </a:r>
          </a:p>
          <a:p>
            <a:pPr marL="288925" lvl="1" indent="0">
              <a:buNone/>
            </a:pPr>
            <a:r>
              <a:rPr lang="en-PH" dirty="0" smtClean="0"/>
              <a:t> </a:t>
            </a:r>
            <a:r>
              <a:rPr lang="en-PH" dirty="0"/>
              <a:t>} </a:t>
            </a:r>
            <a:endParaRPr lang="en-PH" b="1" dirty="0"/>
          </a:p>
        </p:txBody>
      </p:sp>
    </p:spTree>
    <p:extLst>
      <p:ext uri="{BB962C8B-B14F-4D97-AF65-F5344CB8AC3E}">
        <p14:creationId xmlns:p14="http://schemas.microsoft.com/office/powerpoint/2010/main" val="293985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Exercises</a:t>
            </a:r>
            <a:endParaRPr lang="en-PH" dirty="0"/>
          </a:p>
        </p:txBody>
      </p:sp>
      <p:sp>
        <p:nvSpPr>
          <p:cNvPr id="3" name="Text Placeholder 2"/>
          <p:cNvSpPr>
            <a:spLocks noGrp="1"/>
          </p:cNvSpPr>
          <p:nvPr>
            <p:ph type="body" idx="1"/>
          </p:nvPr>
        </p:nvSpPr>
        <p:spPr/>
        <p:txBody>
          <a:bodyPr/>
          <a:lstStyle/>
          <a:p>
            <a:r>
              <a:rPr lang="en-US" dirty="0" smtClean="0"/>
              <a:t>Exercise 1: Fixing the UI using Angular Pipes</a:t>
            </a:r>
          </a:p>
          <a:p>
            <a:r>
              <a:rPr lang="en-US" dirty="0" smtClean="0"/>
              <a:t>Exercise 2: Adding Validations</a:t>
            </a:r>
          </a:p>
          <a:p>
            <a:endParaRPr lang="en-US" dirty="0"/>
          </a:p>
          <a:p>
            <a:endParaRPr lang="en-US" dirty="0" smtClean="0"/>
          </a:p>
          <a:p>
            <a:endParaRPr lang="en-US" dirty="0"/>
          </a:p>
          <a:p>
            <a:endParaRPr lang="en-US" dirty="0" smtClean="0"/>
          </a:p>
          <a:p>
            <a:pPr marL="0" indent="0">
              <a:buNone/>
            </a:pPr>
            <a:r>
              <a:rPr lang="en-US" dirty="0" smtClean="0"/>
              <a:t>Estimated Time: 60 minutes</a:t>
            </a:r>
            <a:endParaRPr lang="en-PH" dirty="0"/>
          </a:p>
        </p:txBody>
      </p:sp>
    </p:spTree>
    <p:extLst>
      <p:ext uri="{BB962C8B-B14F-4D97-AF65-F5344CB8AC3E}">
        <p14:creationId xmlns:p14="http://schemas.microsoft.com/office/powerpoint/2010/main" val="73059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US" dirty="0" smtClean="0"/>
              <a:t>Property binding</a:t>
            </a:r>
          </a:p>
          <a:p>
            <a:r>
              <a:rPr lang="en-US" dirty="0" smtClean="0"/>
              <a:t>Data binding and </a:t>
            </a:r>
            <a:r>
              <a:rPr lang="en-US" dirty="0" err="1" smtClean="0"/>
              <a:t>ngModel</a:t>
            </a:r>
            <a:endParaRPr lang="en-US" dirty="0" smtClean="0"/>
          </a:p>
          <a:p>
            <a:r>
              <a:rPr lang="en-US" dirty="0" smtClean="0"/>
              <a:t>Handling events with Event binding</a:t>
            </a:r>
          </a:p>
          <a:p>
            <a:r>
              <a:rPr lang="en-US" dirty="0" smtClean="0"/>
              <a:t>Handling input with two-way binding</a:t>
            </a:r>
          </a:p>
          <a:p>
            <a:r>
              <a:rPr lang="en-US" dirty="0" smtClean="0"/>
              <a:t>Form Validations</a:t>
            </a:r>
          </a:p>
          <a:p>
            <a:r>
              <a:rPr lang="en-US" dirty="0" smtClean="0"/>
              <a:t>Transforming data with pipes</a:t>
            </a:r>
          </a:p>
          <a:p>
            <a:r>
              <a:rPr lang="en-US" dirty="0" smtClean="0"/>
              <a:t>Building Custom Pipes</a:t>
            </a:r>
          </a:p>
          <a:p>
            <a:r>
              <a:rPr lang="en-US" dirty="0" smtClean="0"/>
              <a:t>Angular File Uploads</a:t>
            </a:r>
            <a:endParaRPr lang="en-US" dirty="0"/>
          </a:p>
        </p:txBody>
      </p:sp>
    </p:spTree>
    <p:extLst>
      <p:ext uri="{BB962C8B-B14F-4D97-AF65-F5344CB8AC3E}">
        <p14:creationId xmlns:p14="http://schemas.microsoft.com/office/powerpoint/2010/main" val="11291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Introduction to Binding</a:t>
            </a:r>
            <a:endParaRPr lang="en-PH" dirty="0"/>
          </a:p>
        </p:txBody>
      </p:sp>
      <p:sp>
        <p:nvSpPr>
          <p:cNvPr id="3" name="Text Placeholder 2"/>
          <p:cNvSpPr>
            <a:spLocks noGrp="1"/>
          </p:cNvSpPr>
          <p:nvPr>
            <p:ph type="body" idx="1"/>
          </p:nvPr>
        </p:nvSpPr>
        <p:spPr/>
        <p:txBody>
          <a:bodyPr/>
          <a:lstStyle/>
          <a:p>
            <a:r>
              <a:rPr lang="en-PH" dirty="0" smtClean="0"/>
              <a:t>Binding </a:t>
            </a:r>
            <a:r>
              <a:rPr lang="en-PH" dirty="0"/>
              <a:t>is responsible for the communication between our data and our UI. </a:t>
            </a:r>
            <a:endParaRPr lang="en-PH" dirty="0" smtClean="0"/>
          </a:p>
          <a:p>
            <a:r>
              <a:rPr lang="en-PH" dirty="0" smtClean="0"/>
              <a:t>Our </a:t>
            </a:r>
            <a:r>
              <a:rPr lang="en-PH" dirty="0"/>
              <a:t>data can reside in a back-end database running on a server or it could be as simple as a flat file, such as a JSON file, that contains the data we want to use in our application</a:t>
            </a:r>
            <a:r>
              <a:rPr lang="en-PH" dirty="0" smtClean="0"/>
              <a:t>.</a:t>
            </a:r>
          </a:p>
          <a:p>
            <a:r>
              <a:rPr lang="en-SG" dirty="0"/>
              <a:t>B</a:t>
            </a:r>
            <a:r>
              <a:rPr lang="en-SG" dirty="0" smtClean="0"/>
              <a:t>inding </a:t>
            </a:r>
            <a:r>
              <a:rPr lang="en-SG" dirty="0"/>
              <a:t>is the mechanism used to tie the data to the UI for display</a:t>
            </a:r>
            <a:endParaRPr lang="en-PH" dirty="0"/>
          </a:p>
        </p:txBody>
      </p:sp>
    </p:spTree>
    <p:extLst>
      <p:ext uri="{BB962C8B-B14F-4D97-AF65-F5344CB8AC3E}">
        <p14:creationId xmlns:p14="http://schemas.microsoft.com/office/powerpoint/2010/main" val="311544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Introduction to Binding</a:t>
            </a:r>
            <a:endParaRPr lang="en-PH" dirty="0"/>
          </a:p>
        </p:txBody>
      </p:sp>
      <p:sp>
        <p:nvSpPr>
          <p:cNvPr id="3" name="Text Placeholder 2"/>
          <p:cNvSpPr>
            <a:spLocks noGrp="1"/>
          </p:cNvSpPr>
          <p:nvPr>
            <p:ph type="body" idx="1"/>
          </p:nvPr>
        </p:nvSpPr>
        <p:spPr/>
        <p:txBody>
          <a:bodyPr/>
          <a:lstStyle/>
          <a:p>
            <a:r>
              <a:rPr lang="en-SG" dirty="0"/>
              <a:t>There are four types of binding that we can do in Angular. </a:t>
            </a:r>
            <a:endParaRPr lang="en-SG" dirty="0" smtClean="0"/>
          </a:p>
          <a:p>
            <a:pPr lvl="1"/>
            <a:r>
              <a:rPr lang="en-SG" dirty="0" smtClean="0"/>
              <a:t>Interpolation binding</a:t>
            </a:r>
          </a:p>
          <a:p>
            <a:pPr lvl="1"/>
            <a:r>
              <a:rPr lang="en-SG" dirty="0" smtClean="0"/>
              <a:t>Property binding</a:t>
            </a:r>
          </a:p>
          <a:p>
            <a:pPr lvl="1"/>
            <a:r>
              <a:rPr lang="en-SG" dirty="0"/>
              <a:t>E</a:t>
            </a:r>
            <a:r>
              <a:rPr lang="en-SG" dirty="0" smtClean="0"/>
              <a:t>vent binding</a:t>
            </a:r>
            <a:endParaRPr lang="en-SG" dirty="0"/>
          </a:p>
          <a:p>
            <a:pPr lvl="1"/>
            <a:r>
              <a:rPr lang="en-SG" dirty="0"/>
              <a:t>T</a:t>
            </a:r>
            <a:r>
              <a:rPr lang="en-SG" dirty="0" smtClean="0"/>
              <a:t>wo-way </a:t>
            </a:r>
            <a:r>
              <a:rPr lang="en-SG" dirty="0"/>
              <a:t>binding</a:t>
            </a:r>
            <a:endParaRPr lang="en-PH" dirty="0"/>
          </a:p>
        </p:txBody>
      </p:sp>
    </p:spTree>
    <p:extLst>
      <p:ext uri="{BB962C8B-B14F-4D97-AF65-F5344CB8AC3E}">
        <p14:creationId xmlns:p14="http://schemas.microsoft.com/office/powerpoint/2010/main" val="54560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Interpolation Binding</a:t>
            </a:r>
            <a:endParaRPr lang="en-PH" dirty="0"/>
          </a:p>
        </p:txBody>
      </p:sp>
      <p:sp>
        <p:nvSpPr>
          <p:cNvPr id="3" name="Text Placeholder 2"/>
          <p:cNvSpPr>
            <a:spLocks noGrp="1"/>
          </p:cNvSpPr>
          <p:nvPr>
            <p:ph type="body" idx="1"/>
          </p:nvPr>
        </p:nvSpPr>
        <p:spPr/>
        <p:txBody>
          <a:bodyPr/>
          <a:lstStyle/>
          <a:p>
            <a:r>
              <a:rPr lang="en-PH" dirty="0"/>
              <a:t>Interpolation binding is accomplished using the interpolation syntax, also known as the moustache, where we place the data property into the HTML by using the double curly braces, </a:t>
            </a:r>
            <a:endParaRPr lang="en-PH" dirty="0" smtClean="0"/>
          </a:p>
          <a:p>
            <a:r>
              <a:rPr lang="en-PH" dirty="0" smtClean="0"/>
              <a:t>Example:</a:t>
            </a:r>
            <a:endParaRPr lang="en-PH" dirty="0"/>
          </a:p>
          <a:p>
            <a:pPr marL="0" indent="0">
              <a:buNone/>
            </a:pPr>
            <a:r>
              <a:rPr lang="en-PH" dirty="0" smtClean="0"/>
              <a:t>{{</a:t>
            </a:r>
            <a:r>
              <a:rPr lang="en-PH" dirty="0"/>
              <a:t>title</a:t>
            </a:r>
            <a:r>
              <a:rPr lang="en-PH" dirty="0" smtClean="0"/>
              <a:t>}}</a:t>
            </a:r>
            <a:endParaRPr lang="en-PH" dirty="0"/>
          </a:p>
          <a:p>
            <a:pPr marL="0" indent="0">
              <a:buNone/>
            </a:pPr>
            <a:r>
              <a:rPr lang="en-PH" dirty="0"/>
              <a:t>&lt;h1&gt;{{title}}&lt;/h1&gt;</a:t>
            </a:r>
          </a:p>
        </p:txBody>
      </p:sp>
    </p:spTree>
    <p:extLst>
      <p:ext uri="{BB962C8B-B14F-4D97-AF65-F5344CB8AC3E}">
        <p14:creationId xmlns:p14="http://schemas.microsoft.com/office/powerpoint/2010/main" val="188920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Property Binding</a:t>
            </a:r>
            <a:endParaRPr lang="en-PH" dirty="0"/>
          </a:p>
        </p:txBody>
      </p:sp>
      <p:sp>
        <p:nvSpPr>
          <p:cNvPr id="3" name="Text Placeholder 2"/>
          <p:cNvSpPr>
            <a:spLocks noGrp="1"/>
          </p:cNvSpPr>
          <p:nvPr>
            <p:ph type="body" idx="1"/>
          </p:nvPr>
        </p:nvSpPr>
        <p:spPr/>
        <p:txBody>
          <a:bodyPr/>
          <a:lstStyle/>
          <a:p>
            <a:r>
              <a:rPr lang="en-SG" dirty="0" smtClean="0"/>
              <a:t>Property binding is almost the same with interpolation.</a:t>
            </a:r>
          </a:p>
          <a:p>
            <a:r>
              <a:rPr lang="en-SG" dirty="0" smtClean="0"/>
              <a:t>Note </a:t>
            </a:r>
            <a:r>
              <a:rPr lang="en-SG" dirty="0"/>
              <a:t>the syntax is a bit different than you might be used to when dealing with HTML attributes. </a:t>
            </a:r>
            <a:endParaRPr lang="en-SG" dirty="0" smtClean="0"/>
          </a:p>
          <a:p>
            <a:r>
              <a:rPr lang="en-SG" dirty="0" smtClean="0"/>
              <a:t>We </a:t>
            </a:r>
            <a:r>
              <a:rPr lang="en-SG" dirty="0"/>
              <a:t>use square brackets to surround the HTML attribute, then use the data property in single quotes </a:t>
            </a:r>
            <a:r>
              <a:rPr lang="en-SG" dirty="0" smtClean="0"/>
              <a:t>after </a:t>
            </a:r>
            <a:r>
              <a:rPr lang="en-SG" dirty="0"/>
              <a:t>the = </a:t>
            </a:r>
            <a:r>
              <a:rPr lang="en-SG" dirty="0" smtClean="0"/>
              <a:t>sign</a:t>
            </a:r>
          </a:p>
          <a:p>
            <a:endParaRPr lang="en-SG" dirty="0"/>
          </a:p>
          <a:p>
            <a:pPr marL="0" indent="0">
              <a:buNone/>
            </a:pPr>
            <a:r>
              <a:rPr lang="en-PH" dirty="0"/>
              <a:t>&lt;h1 [</a:t>
            </a:r>
            <a:r>
              <a:rPr lang="en-PH" dirty="0" err="1"/>
              <a:t>innerHTML</a:t>
            </a:r>
            <a:r>
              <a:rPr lang="en-PH" dirty="0"/>
              <a:t>] = 'title'&gt;&lt;/h1&gt;</a:t>
            </a:r>
          </a:p>
        </p:txBody>
      </p:sp>
    </p:spTree>
    <p:extLst>
      <p:ext uri="{BB962C8B-B14F-4D97-AF65-F5344CB8AC3E}">
        <p14:creationId xmlns:p14="http://schemas.microsoft.com/office/powerpoint/2010/main" val="96109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Event binding</a:t>
            </a:r>
            <a:endParaRPr lang="en-PH" dirty="0"/>
          </a:p>
        </p:txBody>
      </p:sp>
      <p:sp>
        <p:nvSpPr>
          <p:cNvPr id="3" name="Text Placeholder 2"/>
          <p:cNvSpPr>
            <a:spLocks noGrp="1"/>
          </p:cNvSpPr>
          <p:nvPr>
            <p:ph type="body" idx="1"/>
          </p:nvPr>
        </p:nvSpPr>
        <p:spPr/>
        <p:txBody>
          <a:bodyPr/>
          <a:lstStyle/>
          <a:p>
            <a:r>
              <a:rPr lang="en-SG" dirty="0"/>
              <a:t>Event binding is accomplished when we associate an event with a method in our </a:t>
            </a:r>
            <a:r>
              <a:rPr lang="en-SG" dirty="0" smtClean="0"/>
              <a:t>class.</a:t>
            </a:r>
          </a:p>
          <a:p>
            <a:endParaRPr lang="en-SG" dirty="0"/>
          </a:p>
          <a:p>
            <a:pPr marL="0" indent="0">
              <a:buNone/>
            </a:pPr>
            <a:r>
              <a:rPr lang="en-SG" dirty="0" smtClean="0"/>
              <a:t>	&lt;button </a:t>
            </a:r>
            <a:r>
              <a:rPr lang="en-SG" dirty="0"/>
              <a:t>(click) = '</a:t>
            </a:r>
            <a:r>
              <a:rPr lang="en-SG" dirty="0" err="1"/>
              <a:t>toggleFlag</a:t>
            </a:r>
            <a:r>
              <a:rPr lang="en-SG" dirty="0"/>
              <a:t>()'&gt;</a:t>
            </a:r>
            <a:endParaRPr lang="en-PH" dirty="0"/>
          </a:p>
          <a:p>
            <a:endParaRPr lang="en-PH" dirty="0"/>
          </a:p>
        </p:txBody>
      </p:sp>
    </p:spTree>
    <p:extLst>
      <p:ext uri="{BB962C8B-B14F-4D97-AF65-F5344CB8AC3E}">
        <p14:creationId xmlns:p14="http://schemas.microsoft.com/office/powerpoint/2010/main" val="213219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Data Binding and </a:t>
            </a:r>
            <a:r>
              <a:rPr lang="en-PH" dirty="0" err="1" smtClean="0"/>
              <a:t>NgModel</a:t>
            </a:r>
            <a:endParaRPr lang="en-PH" dirty="0"/>
          </a:p>
        </p:txBody>
      </p:sp>
      <p:sp>
        <p:nvSpPr>
          <p:cNvPr id="3" name="Text Placeholder 2"/>
          <p:cNvSpPr>
            <a:spLocks noGrp="1"/>
          </p:cNvSpPr>
          <p:nvPr>
            <p:ph type="body" idx="1"/>
          </p:nvPr>
        </p:nvSpPr>
        <p:spPr/>
        <p:txBody>
          <a:bodyPr/>
          <a:lstStyle/>
          <a:p>
            <a:r>
              <a:rPr lang="en-PH" dirty="0" smtClean="0"/>
              <a:t>One way data binding</a:t>
            </a:r>
          </a:p>
          <a:p>
            <a:pPr lvl="1"/>
            <a:r>
              <a:rPr lang="en-PH" dirty="0" smtClean="0"/>
              <a:t>Property binding uses a one way data binding approach</a:t>
            </a:r>
          </a:p>
          <a:p>
            <a:pPr lvl="1"/>
            <a:r>
              <a:rPr lang="en-PH" dirty="0" smtClean="0"/>
              <a:t>This means that the data is updated only once from the component.</a:t>
            </a:r>
          </a:p>
          <a:p>
            <a:r>
              <a:rPr lang="en-PH" dirty="0" smtClean="0"/>
              <a:t>Two way data binding</a:t>
            </a:r>
          </a:p>
          <a:p>
            <a:pPr lvl="1"/>
            <a:r>
              <a:rPr lang="en-PH" dirty="0" smtClean="0"/>
              <a:t>You can implement two-way data binding by using </a:t>
            </a:r>
            <a:r>
              <a:rPr lang="en-PH" dirty="0" err="1" smtClean="0"/>
              <a:t>NgModel</a:t>
            </a:r>
            <a:endParaRPr lang="en-PH" dirty="0" smtClean="0"/>
          </a:p>
          <a:p>
            <a:pPr lvl="1"/>
            <a:r>
              <a:rPr lang="en-PH" dirty="0" smtClean="0"/>
              <a:t>This means that the data can be update from the template or the component in real time. </a:t>
            </a:r>
            <a:endParaRPr lang="en-PH" dirty="0"/>
          </a:p>
        </p:txBody>
      </p:sp>
    </p:spTree>
    <p:extLst>
      <p:ext uri="{BB962C8B-B14F-4D97-AF65-F5344CB8AC3E}">
        <p14:creationId xmlns:p14="http://schemas.microsoft.com/office/powerpoint/2010/main" val="244740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Handling Events with Event binding</a:t>
            </a:r>
            <a:endParaRPr lang="en-PH" dirty="0"/>
          </a:p>
        </p:txBody>
      </p:sp>
      <p:sp>
        <p:nvSpPr>
          <p:cNvPr id="3" name="Text Placeholder 2"/>
          <p:cNvSpPr>
            <a:spLocks noGrp="1"/>
          </p:cNvSpPr>
          <p:nvPr>
            <p:ph type="body" idx="1"/>
          </p:nvPr>
        </p:nvSpPr>
        <p:spPr/>
        <p:txBody>
          <a:bodyPr/>
          <a:lstStyle/>
          <a:p>
            <a:r>
              <a:rPr lang="en-PH" dirty="0" smtClean="0"/>
              <a:t>To Implement Event binding</a:t>
            </a:r>
          </a:p>
          <a:p>
            <a:pPr marL="746125" lvl="1" indent="-457200">
              <a:buAutoNum type="arabicPeriod"/>
            </a:pPr>
            <a:r>
              <a:rPr lang="en-PH" dirty="0" smtClean="0"/>
              <a:t>Create a method in the component that will be invoke if an event triggers.</a:t>
            </a:r>
          </a:p>
          <a:p>
            <a:pPr marL="746125" lvl="1" indent="-457200">
              <a:buAutoNum type="arabicPeriod"/>
            </a:pPr>
            <a:r>
              <a:rPr lang="en-PH" dirty="0" smtClean="0"/>
              <a:t>Create a form control that will listen of the event</a:t>
            </a:r>
          </a:p>
          <a:p>
            <a:pPr marL="684212" lvl="2" indent="0">
              <a:buNone/>
            </a:pPr>
            <a:r>
              <a:rPr lang="en-PH" dirty="0" smtClean="0"/>
              <a:t>Textbox can use change and click event</a:t>
            </a:r>
          </a:p>
          <a:p>
            <a:pPr marL="684212" lvl="2" indent="0">
              <a:buNone/>
            </a:pPr>
            <a:r>
              <a:rPr lang="en-PH" dirty="0" smtClean="0"/>
              <a:t>Button can use the click event</a:t>
            </a:r>
          </a:p>
          <a:p>
            <a:pPr marL="746125" lvl="1" indent="-457200">
              <a:buAutoNum type="arabicPeriod"/>
            </a:pPr>
            <a:r>
              <a:rPr lang="en-PH" dirty="0" smtClean="0"/>
              <a:t>Call the name of the method in the form control.</a:t>
            </a:r>
          </a:p>
          <a:p>
            <a:pPr marL="684212" lvl="2" indent="0">
              <a:buNone/>
            </a:pPr>
            <a:r>
              <a:rPr lang="en-PH" dirty="0" smtClean="0"/>
              <a:t>&lt;button (click)=“</a:t>
            </a:r>
            <a:r>
              <a:rPr lang="en-PH" dirty="0" err="1" smtClean="0"/>
              <a:t>someMethod</a:t>
            </a:r>
            <a:r>
              <a:rPr lang="en-PH" dirty="0" smtClean="0"/>
              <a:t>()”/&gt;</a:t>
            </a:r>
            <a:endParaRPr lang="en-PH" dirty="0"/>
          </a:p>
        </p:txBody>
      </p:sp>
    </p:spTree>
    <p:extLst>
      <p:ext uri="{BB962C8B-B14F-4D97-AF65-F5344CB8AC3E}">
        <p14:creationId xmlns:p14="http://schemas.microsoft.com/office/powerpoint/2010/main" val="392590534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93</TotalTime>
  <Words>778</Words>
  <Application>Microsoft Office PowerPoint</Application>
  <PresentationFormat>On-screen Show (4:3)</PresentationFormat>
  <Paragraphs>114</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Segoe UI</vt:lpstr>
      <vt:lpstr>Wingdings</vt:lpstr>
      <vt:lpstr>Verdana</vt:lpstr>
      <vt:lpstr>Calibri</vt:lpstr>
      <vt:lpstr>Times New Roman</vt:lpstr>
      <vt:lpstr>NG_MOC_Core_ModuleNew2</vt:lpstr>
      <vt:lpstr>Module 6</vt:lpstr>
      <vt:lpstr>Module Overview</vt:lpstr>
      <vt:lpstr>Introduction to Binding</vt:lpstr>
      <vt:lpstr>Introduction to Binding</vt:lpstr>
      <vt:lpstr>Interpolation Binding</vt:lpstr>
      <vt:lpstr>Property Binding</vt:lpstr>
      <vt:lpstr>Event binding</vt:lpstr>
      <vt:lpstr>Data Binding and NgModel</vt:lpstr>
      <vt:lpstr>Handling Events with Event binding</vt:lpstr>
      <vt:lpstr>Handling input with Two-way binding</vt:lpstr>
      <vt:lpstr>Form Validations</vt:lpstr>
      <vt:lpstr>Transforming data with Pipe</vt:lpstr>
      <vt:lpstr>Using Pipes</vt:lpstr>
      <vt:lpstr>Building Custom Pipes</vt:lpstr>
      <vt:lpstr>Building Custom Pipes</vt:lpstr>
      <vt:lpstr>Building Custom Pipes</vt:lpstr>
      <vt:lpstr>Lab Exercises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Manasa</dc:creator>
  <cp:lastModifiedBy>Windows User</cp:lastModifiedBy>
  <cp:revision>90</cp:revision>
  <dcterms:created xsi:type="dcterms:W3CDTF">2017-12-04T12:00:44Z</dcterms:created>
  <dcterms:modified xsi:type="dcterms:W3CDTF">2018-10-07T04:59:22Z</dcterms:modified>
</cp:coreProperties>
</file>