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5" r:id="rId19"/>
    <p:sldId id="273" r:id="rId20"/>
    <p:sldId id="274" r:id="rId21"/>
    <p:sldId id="276"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59" d="100"/>
          <a:sy n="59" d="100"/>
        </p:scale>
        <p:origin x="66" y="18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10/7/2018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7</a:t>
            </a:r>
            <a:endParaRPr lang="en-US" dirty="0"/>
          </a:p>
        </p:txBody>
      </p:sp>
      <p:sp>
        <p:nvSpPr>
          <p:cNvPr id="3" name="Subtitle 2"/>
          <p:cNvSpPr>
            <a:spLocks noGrp="1"/>
          </p:cNvSpPr>
          <p:nvPr>
            <p:ph type="subTitle" sz="quarter" idx="1"/>
          </p:nvPr>
        </p:nvSpPr>
        <p:spPr/>
        <p:txBody>
          <a:bodyPr/>
          <a:lstStyle/>
          <a:p>
            <a:r>
              <a:rPr lang="en-US" dirty="0" smtClean="0"/>
              <a:t>Templates, Interpolation and Directives</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a:xfrm>
            <a:off x="458788" y="1024844"/>
            <a:ext cx="8119156" cy="5147356"/>
          </a:xfrm>
        </p:spPr>
        <p:txBody>
          <a:bodyPr/>
          <a:lstStyle/>
          <a:p>
            <a:r>
              <a:rPr lang="en-PH" dirty="0" smtClean="0"/>
              <a:t>Creating a Reactive Form with Form Group</a:t>
            </a:r>
          </a:p>
          <a:p>
            <a:pPr lvl="1"/>
            <a:r>
              <a:rPr lang="en-PH" dirty="0" smtClean="0"/>
              <a:t>Create the form in the template then bind the </a:t>
            </a:r>
            <a:r>
              <a:rPr lang="en-PH" dirty="0" err="1" smtClean="0"/>
              <a:t>formgroup</a:t>
            </a:r>
            <a:endParaRPr lang="en-PH" dirty="0" smtClean="0"/>
          </a:p>
          <a:p>
            <a:pPr marL="288925" lvl="1" indent="0">
              <a:buNone/>
            </a:pPr>
            <a:endParaRPr lang="en-PH" dirty="0" smtClean="0"/>
          </a:p>
          <a:p>
            <a:pPr marL="288925" lvl="1" indent="0">
              <a:buNone/>
            </a:pPr>
            <a:r>
              <a:rPr lang="en-PH" dirty="0" smtClean="0"/>
              <a:t>&lt;form [</a:t>
            </a:r>
            <a:r>
              <a:rPr lang="en-PH" dirty="0" err="1" smtClean="0"/>
              <a:t>formGroup</a:t>
            </a:r>
            <a:r>
              <a:rPr lang="en-PH" dirty="0" smtClean="0"/>
              <a:t>]=“</a:t>
            </a:r>
            <a:r>
              <a:rPr lang="en-PH" dirty="0" err="1"/>
              <a:t>productForm</a:t>
            </a:r>
            <a:r>
              <a:rPr lang="en-PH" dirty="0" smtClean="0"/>
              <a:t>” (</a:t>
            </a:r>
            <a:r>
              <a:rPr lang="en-PH" dirty="0" err="1" smtClean="0"/>
              <a:t>ngSubmit</a:t>
            </a:r>
            <a:r>
              <a:rPr lang="en-PH" dirty="0" smtClean="0"/>
              <a:t>)=“submit()”&gt;</a:t>
            </a:r>
          </a:p>
          <a:p>
            <a:pPr marL="288925" lvl="1" indent="0">
              <a:buNone/>
            </a:pPr>
            <a:r>
              <a:rPr lang="en-PH" dirty="0" smtClean="0"/>
              <a:t>&lt;input type=“text” </a:t>
            </a:r>
            <a:r>
              <a:rPr lang="en-PH" dirty="0" err="1" smtClean="0"/>
              <a:t>formControlName</a:t>
            </a:r>
            <a:r>
              <a:rPr lang="en-PH" dirty="0" smtClean="0"/>
              <a:t>=“</a:t>
            </a:r>
            <a:r>
              <a:rPr lang="en-PH" dirty="0" err="1" smtClean="0"/>
              <a:t>productName</a:t>
            </a:r>
            <a:r>
              <a:rPr lang="en-PH" dirty="0" smtClean="0"/>
              <a:t>”&gt;</a:t>
            </a:r>
          </a:p>
          <a:p>
            <a:pPr marL="288925" lvl="1" indent="0">
              <a:buNone/>
            </a:pPr>
            <a:r>
              <a:rPr lang="en-PH" dirty="0" smtClean="0"/>
              <a:t>&lt;button type=“submit”&gt;Submit&lt;/button&gt;</a:t>
            </a:r>
          </a:p>
          <a:p>
            <a:pPr marL="288925" lvl="1" indent="0">
              <a:buNone/>
            </a:pPr>
            <a:r>
              <a:rPr lang="en-PH" dirty="0" smtClean="0"/>
              <a:t>&lt;/form&gt;</a:t>
            </a:r>
          </a:p>
        </p:txBody>
      </p:sp>
    </p:spTree>
    <p:extLst>
      <p:ext uri="{BB962C8B-B14F-4D97-AF65-F5344CB8AC3E}">
        <p14:creationId xmlns:p14="http://schemas.microsoft.com/office/powerpoint/2010/main" val="330577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a:xfrm>
            <a:off x="458788" y="1024844"/>
            <a:ext cx="8119156" cy="5147356"/>
          </a:xfrm>
        </p:spPr>
        <p:txBody>
          <a:bodyPr/>
          <a:lstStyle/>
          <a:p>
            <a:r>
              <a:rPr lang="en-PH" dirty="0" smtClean="0"/>
              <a:t>Adding validation to a Reactive Form </a:t>
            </a:r>
          </a:p>
          <a:p>
            <a:pPr lvl="1"/>
            <a:r>
              <a:rPr lang="en-PH" dirty="0" smtClean="0"/>
              <a:t>In the component import the validators class</a:t>
            </a:r>
          </a:p>
          <a:p>
            <a:pPr marL="288925" lvl="1" indent="0">
              <a:buNone/>
            </a:pPr>
            <a:r>
              <a:rPr lang="en-PH" dirty="0" smtClean="0"/>
              <a:t>	import { Validators } from ‘@angular/forms’</a:t>
            </a:r>
          </a:p>
          <a:p>
            <a:pPr lvl="1"/>
            <a:r>
              <a:rPr lang="en-PH" dirty="0" smtClean="0"/>
              <a:t>Modify the form group definition to use the validator</a:t>
            </a:r>
          </a:p>
          <a:p>
            <a:pPr marL="681037" lvl="2" indent="0">
              <a:buNone/>
            </a:pPr>
            <a:r>
              <a:rPr lang="en-PH" dirty="0" err="1"/>
              <a:t>productForm</a:t>
            </a:r>
            <a:r>
              <a:rPr lang="en-PH" dirty="0"/>
              <a:t> = </a:t>
            </a:r>
            <a:r>
              <a:rPr lang="en-PH" dirty="0" err="1"/>
              <a:t>this.formbuilder.group</a:t>
            </a:r>
            <a:r>
              <a:rPr lang="en-PH" dirty="0"/>
              <a:t>({</a:t>
            </a:r>
          </a:p>
          <a:p>
            <a:pPr marL="681037" lvl="2" indent="0">
              <a:buNone/>
            </a:pPr>
            <a:r>
              <a:rPr lang="en-PH" dirty="0"/>
              <a:t> 	</a:t>
            </a:r>
            <a:r>
              <a:rPr lang="en-PH" dirty="0" err="1"/>
              <a:t>productName</a:t>
            </a:r>
            <a:r>
              <a:rPr lang="en-PH" dirty="0" smtClean="0"/>
              <a:t>:[‘’,(</a:t>
            </a:r>
            <a:r>
              <a:rPr lang="en-PH" dirty="0" err="1" smtClean="0"/>
              <a:t>Validators.required,Validators.maxLength</a:t>
            </a:r>
            <a:r>
              <a:rPr lang="en-PH" dirty="0" smtClean="0"/>
              <a:t>(5))],</a:t>
            </a:r>
            <a:endParaRPr lang="en-PH" dirty="0"/>
          </a:p>
          <a:p>
            <a:pPr marL="681037" lvl="2" indent="0">
              <a:buNone/>
            </a:pPr>
            <a:r>
              <a:rPr lang="en-PH" dirty="0" smtClean="0"/>
              <a:t>});</a:t>
            </a:r>
            <a:endParaRPr lang="en-PH" dirty="0"/>
          </a:p>
          <a:p>
            <a:pPr lvl="1"/>
            <a:r>
              <a:rPr lang="en-PH" dirty="0" smtClean="0"/>
              <a:t>Create a validation in the template.</a:t>
            </a:r>
          </a:p>
          <a:p>
            <a:pPr marL="681037" lvl="2" indent="0">
              <a:buNone/>
            </a:pPr>
            <a:r>
              <a:rPr lang="en-PH" dirty="0"/>
              <a:t>&lt;input type=“text” [</a:t>
            </a:r>
            <a:r>
              <a:rPr lang="en-PH" dirty="0" err="1"/>
              <a:t>formControl</a:t>
            </a:r>
            <a:r>
              <a:rPr lang="en-PH" dirty="0"/>
              <a:t>]=“</a:t>
            </a:r>
            <a:r>
              <a:rPr lang="en-PH" dirty="0" err="1"/>
              <a:t>productname</a:t>
            </a:r>
            <a:r>
              <a:rPr lang="en-PH" dirty="0" smtClean="0"/>
              <a:t>” required&gt;</a:t>
            </a:r>
          </a:p>
          <a:p>
            <a:pPr marL="681037" lvl="2" indent="0">
              <a:buNone/>
            </a:pPr>
            <a:r>
              <a:rPr lang="en-PH" dirty="0" smtClean="0"/>
              <a:t>&lt;div *</a:t>
            </a:r>
            <a:r>
              <a:rPr lang="en-PH" dirty="0" err="1" smtClean="0"/>
              <a:t>ngIf</a:t>
            </a:r>
            <a:r>
              <a:rPr lang="en-PH" dirty="0" smtClean="0"/>
              <a:t>=“</a:t>
            </a:r>
            <a:r>
              <a:rPr lang="en-PH" dirty="0" err="1" smtClean="0"/>
              <a:t>productForm.controls</a:t>
            </a:r>
            <a:r>
              <a:rPr lang="en-PH" dirty="0" smtClean="0"/>
              <a:t>(‘</a:t>
            </a:r>
            <a:r>
              <a:rPr lang="en-PH" dirty="0" err="1" smtClean="0"/>
              <a:t>productname</a:t>
            </a:r>
            <a:r>
              <a:rPr lang="en-PH" dirty="0" smtClean="0"/>
              <a:t>’).</a:t>
            </a:r>
            <a:r>
              <a:rPr lang="en-PH" dirty="0" err="1" smtClean="0"/>
              <a:t>errors?.required</a:t>
            </a:r>
            <a:r>
              <a:rPr lang="en-PH" dirty="0" smtClean="0"/>
              <a:t>”&gt; This is required &lt;/div&gt;</a:t>
            </a:r>
            <a:endParaRPr lang="en-PH" dirty="0"/>
          </a:p>
          <a:p>
            <a:pPr lvl="2"/>
            <a:endParaRPr lang="en-PH" dirty="0" smtClean="0"/>
          </a:p>
        </p:txBody>
      </p:sp>
    </p:spTree>
    <p:extLst>
      <p:ext uri="{BB962C8B-B14F-4D97-AF65-F5344CB8AC3E}">
        <p14:creationId xmlns:p14="http://schemas.microsoft.com/office/powerpoint/2010/main" val="428235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Logic with Directives: </a:t>
            </a:r>
            <a:r>
              <a:rPr lang="en-US" dirty="0" err="1"/>
              <a:t>ngIf</a:t>
            </a:r>
            <a:r>
              <a:rPr lang="en-US" dirty="0"/>
              <a:t>, </a:t>
            </a:r>
            <a:r>
              <a:rPr lang="en-US" dirty="0" err="1" smtClean="0"/>
              <a:t>ngFor</a:t>
            </a:r>
            <a:endParaRPr lang="en-PH" dirty="0"/>
          </a:p>
        </p:txBody>
      </p:sp>
      <p:sp>
        <p:nvSpPr>
          <p:cNvPr id="3" name="Text Placeholder 2"/>
          <p:cNvSpPr>
            <a:spLocks noGrp="1"/>
          </p:cNvSpPr>
          <p:nvPr>
            <p:ph type="body" idx="1"/>
          </p:nvPr>
        </p:nvSpPr>
        <p:spPr/>
        <p:txBody>
          <a:bodyPr/>
          <a:lstStyle/>
          <a:p>
            <a:r>
              <a:rPr lang="en-PH" dirty="0" smtClean="0"/>
              <a:t>The </a:t>
            </a:r>
            <a:r>
              <a:rPr lang="en-PH" dirty="0" err="1" smtClean="0"/>
              <a:t>ngIf</a:t>
            </a:r>
            <a:r>
              <a:rPr lang="en-PH" dirty="0" smtClean="0"/>
              <a:t> directive</a:t>
            </a:r>
          </a:p>
          <a:p>
            <a:pPr lvl="1"/>
            <a:r>
              <a:rPr lang="en-PH" dirty="0"/>
              <a:t>Conditionally includes a template based on the value of an expression</a:t>
            </a:r>
            <a:r>
              <a:rPr lang="en-PH" dirty="0" smtClean="0"/>
              <a:t>.</a:t>
            </a:r>
          </a:p>
          <a:p>
            <a:pPr lvl="1"/>
            <a:r>
              <a:rPr lang="en-PH" dirty="0" smtClean="0"/>
              <a:t>Example</a:t>
            </a:r>
          </a:p>
          <a:p>
            <a:pPr marL="288925" lvl="1" indent="0">
              <a:buNone/>
            </a:pPr>
            <a:r>
              <a:rPr lang="en-PH" dirty="0" smtClean="0"/>
              <a:t>Template:</a:t>
            </a:r>
          </a:p>
          <a:p>
            <a:pPr marL="288925" lvl="1" indent="0">
              <a:buNone/>
            </a:pPr>
            <a:r>
              <a:rPr lang="en-PH" dirty="0" smtClean="0"/>
              <a:t>&lt;</a:t>
            </a:r>
            <a:r>
              <a:rPr lang="en-PH" dirty="0"/>
              <a:t>div *</a:t>
            </a:r>
            <a:r>
              <a:rPr lang="en-PH" dirty="0" err="1"/>
              <a:t>ngIf</a:t>
            </a:r>
            <a:r>
              <a:rPr lang="en-PH" dirty="0"/>
              <a:t>="show"&gt;Text to show&lt;/div</a:t>
            </a:r>
            <a:r>
              <a:rPr lang="en-PH" dirty="0" smtClean="0"/>
              <a:t>&gt;</a:t>
            </a:r>
          </a:p>
          <a:p>
            <a:pPr marL="288925" lvl="1" indent="0">
              <a:buNone/>
            </a:pPr>
            <a:r>
              <a:rPr lang="en-PH" dirty="0" smtClean="0"/>
              <a:t>Component:</a:t>
            </a:r>
          </a:p>
          <a:p>
            <a:pPr marL="288925" lvl="1" indent="0">
              <a:buNone/>
            </a:pPr>
            <a:r>
              <a:rPr lang="en-PH" dirty="0" smtClean="0"/>
              <a:t>class </a:t>
            </a:r>
            <a:r>
              <a:rPr lang="en-PH" dirty="0" err="1"/>
              <a:t>NgIfSimple</a:t>
            </a:r>
            <a:r>
              <a:rPr lang="en-PH" dirty="0"/>
              <a:t> {</a:t>
            </a:r>
          </a:p>
          <a:p>
            <a:pPr marL="288925" lvl="1" indent="0">
              <a:buNone/>
            </a:pPr>
            <a:r>
              <a:rPr lang="en-PH" dirty="0"/>
              <a:t>show: </a:t>
            </a:r>
            <a:r>
              <a:rPr lang="en-PH" dirty="0" err="1"/>
              <a:t>boolean</a:t>
            </a:r>
            <a:r>
              <a:rPr lang="en-PH" dirty="0"/>
              <a:t> = true;</a:t>
            </a:r>
          </a:p>
          <a:p>
            <a:pPr marL="288925" lvl="1" indent="0">
              <a:buNone/>
            </a:pPr>
            <a:r>
              <a:rPr lang="en-PH" dirty="0"/>
              <a:t>}</a:t>
            </a:r>
          </a:p>
          <a:p>
            <a:pPr lvl="1"/>
            <a:endParaRPr lang="en-PH" dirty="0"/>
          </a:p>
        </p:txBody>
      </p:sp>
    </p:spTree>
    <p:extLst>
      <p:ext uri="{BB962C8B-B14F-4D97-AF65-F5344CB8AC3E}">
        <p14:creationId xmlns:p14="http://schemas.microsoft.com/office/powerpoint/2010/main" val="92561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Logic with Directives: </a:t>
            </a:r>
            <a:r>
              <a:rPr lang="en-US" dirty="0" err="1"/>
              <a:t>ngIf</a:t>
            </a:r>
            <a:r>
              <a:rPr lang="en-US" dirty="0"/>
              <a:t>, </a:t>
            </a:r>
            <a:r>
              <a:rPr lang="en-US" dirty="0" err="1" smtClean="0"/>
              <a:t>ngFor</a:t>
            </a:r>
            <a:endParaRPr lang="en-PH" dirty="0"/>
          </a:p>
        </p:txBody>
      </p:sp>
      <p:sp>
        <p:nvSpPr>
          <p:cNvPr id="3" name="Text Placeholder 2"/>
          <p:cNvSpPr>
            <a:spLocks noGrp="1"/>
          </p:cNvSpPr>
          <p:nvPr>
            <p:ph type="body" idx="1"/>
          </p:nvPr>
        </p:nvSpPr>
        <p:spPr/>
        <p:txBody>
          <a:bodyPr/>
          <a:lstStyle/>
          <a:p>
            <a:r>
              <a:rPr lang="en-PH" dirty="0" smtClean="0"/>
              <a:t>The </a:t>
            </a:r>
            <a:r>
              <a:rPr lang="en-PH" dirty="0" err="1" smtClean="0"/>
              <a:t>ngIf</a:t>
            </a:r>
            <a:r>
              <a:rPr lang="en-PH" dirty="0" smtClean="0"/>
              <a:t> directive</a:t>
            </a:r>
          </a:p>
          <a:p>
            <a:pPr lvl="1"/>
            <a:r>
              <a:rPr lang="en-PH" dirty="0" err="1" smtClean="0"/>
              <a:t>ngIf</a:t>
            </a:r>
            <a:r>
              <a:rPr lang="en-PH" dirty="0" smtClean="0"/>
              <a:t> can be use to display for a false expression using </a:t>
            </a:r>
            <a:r>
              <a:rPr lang="en-PH" b="1" dirty="0" smtClean="0"/>
              <a:t>else</a:t>
            </a:r>
            <a:r>
              <a:rPr lang="en-PH" dirty="0" smtClean="0"/>
              <a:t> template binding.</a:t>
            </a:r>
          </a:p>
          <a:p>
            <a:pPr lvl="1"/>
            <a:r>
              <a:rPr lang="en-PH" dirty="0" smtClean="0"/>
              <a:t>Example</a:t>
            </a:r>
          </a:p>
          <a:p>
            <a:pPr marL="288925" lvl="1" indent="0">
              <a:buNone/>
            </a:pPr>
            <a:r>
              <a:rPr lang="en-PH" dirty="0" smtClean="0"/>
              <a:t>Template:</a:t>
            </a:r>
          </a:p>
          <a:p>
            <a:pPr marL="288925" lvl="1" indent="0">
              <a:buNone/>
            </a:pPr>
            <a:r>
              <a:rPr lang="en-PH" dirty="0" smtClean="0"/>
              <a:t>&lt;</a:t>
            </a:r>
            <a:r>
              <a:rPr lang="en-PH" dirty="0"/>
              <a:t>div *</a:t>
            </a:r>
            <a:r>
              <a:rPr lang="en-PH" dirty="0" err="1"/>
              <a:t>ngIf</a:t>
            </a:r>
            <a:r>
              <a:rPr lang="en-PH" dirty="0"/>
              <a:t>="show; else </a:t>
            </a:r>
            <a:r>
              <a:rPr lang="en-PH" dirty="0" err="1"/>
              <a:t>elseBlock</a:t>
            </a:r>
            <a:r>
              <a:rPr lang="en-PH" dirty="0"/>
              <a:t>"&gt;Text to show&lt;/div</a:t>
            </a:r>
            <a:r>
              <a:rPr lang="en-PH" dirty="0" smtClean="0"/>
              <a:t>&gt;</a:t>
            </a:r>
          </a:p>
          <a:p>
            <a:pPr marL="288925" lvl="1" indent="0">
              <a:buNone/>
            </a:pPr>
            <a:r>
              <a:rPr lang="en-PH" dirty="0" smtClean="0"/>
              <a:t>&lt;</a:t>
            </a:r>
            <a:r>
              <a:rPr lang="en-PH" dirty="0"/>
              <a:t>ng-template #</a:t>
            </a:r>
            <a:r>
              <a:rPr lang="en-PH" dirty="0" err="1"/>
              <a:t>elseBlock</a:t>
            </a:r>
            <a:r>
              <a:rPr lang="en-PH" dirty="0"/>
              <a:t>&gt;Alternate text while primary text is hidden&lt;/ng-template</a:t>
            </a:r>
            <a:r>
              <a:rPr lang="en-PH" dirty="0" smtClean="0"/>
              <a:t>&gt;</a:t>
            </a:r>
          </a:p>
          <a:p>
            <a:pPr marL="288925" lvl="1" indent="0">
              <a:buNone/>
            </a:pPr>
            <a:r>
              <a:rPr lang="en-PH" dirty="0" smtClean="0"/>
              <a:t>Component:</a:t>
            </a:r>
          </a:p>
          <a:p>
            <a:pPr marL="288925" lvl="1" indent="0">
              <a:buNone/>
            </a:pPr>
            <a:r>
              <a:rPr lang="en-PH" dirty="0"/>
              <a:t>class </a:t>
            </a:r>
            <a:r>
              <a:rPr lang="en-PH" dirty="0" err="1"/>
              <a:t>NgIfElse</a:t>
            </a:r>
            <a:r>
              <a:rPr lang="en-PH" dirty="0"/>
              <a:t> {</a:t>
            </a:r>
          </a:p>
          <a:p>
            <a:pPr marL="288925" lvl="1" indent="0">
              <a:buNone/>
            </a:pPr>
            <a:r>
              <a:rPr lang="en-PH" dirty="0" smtClean="0"/>
              <a:t>	show</a:t>
            </a:r>
            <a:r>
              <a:rPr lang="en-PH" dirty="0"/>
              <a:t>: </a:t>
            </a:r>
            <a:r>
              <a:rPr lang="en-PH" dirty="0" err="1"/>
              <a:t>boolean</a:t>
            </a:r>
            <a:r>
              <a:rPr lang="en-PH" dirty="0"/>
              <a:t> = true;</a:t>
            </a:r>
          </a:p>
          <a:p>
            <a:pPr marL="288925" lvl="1" indent="0">
              <a:buNone/>
            </a:pPr>
            <a:r>
              <a:rPr lang="en-PH" dirty="0"/>
              <a:t>}</a:t>
            </a:r>
          </a:p>
          <a:p>
            <a:pPr marL="288925" lvl="1" indent="0">
              <a:buNone/>
            </a:pPr>
            <a:endParaRPr lang="en-PH" dirty="0"/>
          </a:p>
        </p:txBody>
      </p:sp>
    </p:spTree>
    <p:extLst>
      <p:ext uri="{BB962C8B-B14F-4D97-AF65-F5344CB8AC3E}">
        <p14:creationId xmlns:p14="http://schemas.microsoft.com/office/powerpoint/2010/main" val="399438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Logic with Directives: </a:t>
            </a:r>
            <a:r>
              <a:rPr lang="en-US" dirty="0" err="1"/>
              <a:t>ngIf</a:t>
            </a:r>
            <a:r>
              <a:rPr lang="en-US" dirty="0"/>
              <a:t>, </a:t>
            </a:r>
            <a:r>
              <a:rPr lang="en-US" dirty="0" err="1" smtClean="0"/>
              <a:t>ngFor</a:t>
            </a:r>
            <a:endParaRPr lang="en-PH" dirty="0"/>
          </a:p>
        </p:txBody>
      </p:sp>
      <p:sp>
        <p:nvSpPr>
          <p:cNvPr id="3" name="Text Placeholder 2"/>
          <p:cNvSpPr>
            <a:spLocks noGrp="1"/>
          </p:cNvSpPr>
          <p:nvPr>
            <p:ph type="body" idx="1"/>
          </p:nvPr>
        </p:nvSpPr>
        <p:spPr/>
        <p:txBody>
          <a:bodyPr/>
          <a:lstStyle/>
          <a:p>
            <a:r>
              <a:rPr lang="en-PH" dirty="0" smtClean="0"/>
              <a:t>The </a:t>
            </a:r>
            <a:r>
              <a:rPr lang="en-PH" dirty="0" err="1" smtClean="0"/>
              <a:t>ngFor</a:t>
            </a:r>
            <a:r>
              <a:rPr lang="en-PH" dirty="0" smtClean="0"/>
              <a:t> or </a:t>
            </a:r>
            <a:r>
              <a:rPr lang="en-PH" dirty="0" err="1" smtClean="0"/>
              <a:t>ngForOf</a:t>
            </a:r>
            <a:r>
              <a:rPr lang="en-PH" dirty="0" smtClean="0"/>
              <a:t> directive</a:t>
            </a:r>
          </a:p>
          <a:p>
            <a:pPr lvl="1"/>
            <a:r>
              <a:rPr lang="en-PH" dirty="0"/>
              <a:t>The </a:t>
            </a:r>
            <a:r>
              <a:rPr lang="en-PH" dirty="0" err="1"/>
              <a:t>NgForOf</a:t>
            </a:r>
            <a:r>
              <a:rPr lang="en-PH" dirty="0"/>
              <a:t> directive instantiates a template once per item from an </a:t>
            </a:r>
            <a:r>
              <a:rPr lang="en-PH" dirty="0" err="1"/>
              <a:t>iterable</a:t>
            </a:r>
            <a:r>
              <a:rPr lang="en-PH" dirty="0" smtClean="0"/>
              <a:t>.</a:t>
            </a:r>
          </a:p>
          <a:p>
            <a:pPr lvl="1"/>
            <a:r>
              <a:rPr lang="en-PH" dirty="0" smtClean="0"/>
              <a:t>Example:</a:t>
            </a:r>
          </a:p>
          <a:p>
            <a:pPr lvl="1"/>
            <a:r>
              <a:rPr lang="en-PH" dirty="0"/>
              <a:t>&lt;li *</a:t>
            </a:r>
            <a:r>
              <a:rPr lang="en-PH" dirty="0" err="1"/>
              <a:t>ngFor</a:t>
            </a:r>
            <a:r>
              <a:rPr lang="en-PH" dirty="0"/>
              <a:t>="let item of items; index as </a:t>
            </a:r>
            <a:r>
              <a:rPr lang="en-PH" dirty="0" err="1"/>
              <a:t>i</a:t>
            </a:r>
            <a:r>
              <a:rPr lang="en-PH" dirty="0"/>
              <a:t>; </a:t>
            </a:r>
            <a:r>
              <a:rPr lang="en-PH" dirty="0" err="1"/>
              <a:t>trackBy</a:t>
            </a:r>
            <a:r>
              <a:rPr lang="en-PH" dirty="0"/>
              <a:t>: </a:t>
            </a:r>
            <a:r>
              <a:rPr lang="en-PH" dirty="0" err="1"/>
              <a:t>trackByFn</a:t>
            </a:r>
            <a:r>
              <a:rPr lang="en-PH" dirty="0" smtClean="0"/>
              <a:t>"&gt; {{</a:t>
            </a:r>
            <a:r>
              <a:rPr lang="en-PH" dirty="0" err="1" smtClean="0"/>
              <a:t>i</a:t>
            </a:r>
            <a:r>
              <a:rPr lang="en-PH" dirty="0" smtClean="0"/>
              <a:t>}}&lt;/</a:t>
            </a:r>
            <a:r>
              <a:rPr lang="en-PH" dirty="0"/>
              <a:t>li</a:t>
            </a:r>
            <a:r>
              <a:rPr lang="en-PH" dirty="0" smtClean="0"/>
              <a:t>&gt;</a:t>
            </a:r>
          </a:p>
          <a:p>
            <a:pPr lvl="1"/>
            <a:endParaRPr lang="en-PH" dirty="0"/>
          </a:p>
          <a:p>
            <a:pPr lvl="1"/>
            <a:endParaRPr lang="en-PH" dirty="0" smtClean="0"/>
          </a:p>
        </p:txBody>
      </p:sp>
    </p:spTree>
    <p:extLst>
      <p:ext uri="{BB962C8B-B14F-4D97-AF65-F5344CB8AC3E}">
        <p14:creationId xmlns:p14="http://schemas.microsoft.com/office/powerpoint/2010/main" val="259051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Logic with Directives: </a:t>
            </a:r>
            <a:r>
              <a:rPr lang="en-US" dirty="0" err="1"/>
              <a:t>ngIf</a:t>
            </a:r>
            <a:r>
              <a:rPr lang="en-US" dirty="0"/>
              <a:t>, </a:t>
            </a:r>
            <a:r>
              <a:rPr lang="en-US" dirty="0" err="1" smtClean="0"/>
              <a:t>ngFor</a:t>
            </a:r>
            <a:endParaRPr lang="en-PH" dirty="0"/>
          </a:p>
        </p:txBody>
      </p:sp>
      <p:sp>
        <p:nvSpPr>
          <p:cNvPr id="3" name="Text Placeholder 2"/>
          <p:cNvSpPr>
            <a:spLocks noGrp="1"/>
          </p:cNvSpPr>
          <p:nvPr>
            <p:ph type="body" idx="1"/>
          </p:nvPr>
        </p:nvSpPr>
        <p:spPr/>
        <p:txBody>
          <a:bodyPr/>
          <a:lstStyle/>
          <a:p>
            <a:r>
              <a:rPr lang="en-PH" dirty="0" smtClean="0"/>
              <a:t>The </a:t>
            </a:r>
            <a:r>
              <a:rPr lang="en-PH" dirty="0" err="1" smtClean="0"/>
              <a:t>ngFor</a:t>
            </a:r>
            <a:r>
              <a:rPr lang="en-PH" dirty="0" smtClean="0"/>
              <a:t> or </a:t>
            </a:r>
            <a:r>
              <a:rPr lang="en-PH" dirty="0" err="1" smtClean="0"/>
              <a:t>ngForOf</a:t>
            </a:r>
            <a:r>
              <a:rPr lang="en-PH" dirty="0" smtClean="0"/>
              <a:t> directive</a:t>
            </a:r>
          </a:p>
          <a:p>
            <a:pPr lvl="1"/>
            <a:r>
              <a:rPr lang="en-PH" dirty="0"/>
              <a:t>The </a:t>
            </a:r>
            <a:r>
              <a:rPr lang="en-PH" dirty="0" err="1" smtClean="0"/>
              <a:t>NgForOf</a:t>
            </a:r>
            <a:r>
              <a:rPr lang="en-PH" dirty="0" smtClean="0"/>
              <a:t> provides several </a:t>
            </a:r>
            <a:r>
              <a:rPr lang="en-PH" dirty="0"/>
              <a:t>exported values that can be aliased to local variables</a:t>
            </a:r>
            <a:r>
              <a:rPr lang="en-PH" dirty="0" smtClean="0"/>
              <a:t>:</a:t>
            </a:r>
          </a:p>
          <a:p>
            <a:pPr lvl="1"/>
            <a:r>
              <a:rPr lang="en-PH" b="1" dirty="0"/>
              <a:t>index</a:t>
            </a:r>
            <a:r>
              <a:rPr lang="en-PH" dirty="0"/>
              <a:t>: number: The index of the current item in the </a:t>
            </a:r>
            <a:r>
              <a:rPr lang="en-PH" dirty="0" err="1"/>
              <a:t>iterable</a:t>
            </a:r>
            <a:r>
              <a:rPr lang="en-PH" dirty="0"/>
              <a:t>.</a:t>
            </a:r>
          </a:p>
          <a:p>
            <a:pPr lvl="1"/>
            <a:r>
              <a:rPr lang="en-PH" b="1" dirty="0"/>
              <a:t>first</a:t>
            </a:r>
            <a:r>
              <a:rPr lang="en-PH" dirty="0"/>
              <a:t>: </a:t>
            </a:r>
            <a:r>
              <a:rPr lang="en-PH" dirty="0" err="1"/>
              <a:t>boolean</a:t>
            </a:r>
            <a:r>
              <a:rPr lang="en-PH" dirty="0"/>
              <a:t>: True when the item is the first item in the </a:t>
            </a:r>
            <a:r>
              <a:rPr lang="en-PH" dirty="0" err="1"/>
              <a:t>iterable</a:t>
            </a:r>
            <a:r>
              <a:rPr lang="en-PH" dirty="0"/>
              <a:t>.</a:t>
            </a:r>
          </a:p>
          <a:p>
            <a:pPr lvl="1"/>
            <a:r>
              <a:rPr lang="en-PH" b="1" dirty="0"/>
              <a:t>last</a:t>
            </a:r>
            <a:r>
              <a:rPr lang="en-PH" dirty="0"/>
              <a:t>: </a:t>
            </a:r>
            <a:r>
              <a:rPr lang="en-PH" dirty="0" err="1"/>
              <a:t>boolean</a:t>
            </a:r>
            <a:r>
              <a:rPr lang="en-PH" dirty="0"/>
              <a:t>: True when the item is the last item in the </a:t>
            </a:r>
            <a:r>
              <a:rPr lang="en-PH" dirty="0" err="1"/>
              <a:t>iterable</a:t>
            </a:r>
            <a:r>
              <a:rPr lang="en-PH" dirty="0"/>
              <a:t>.</a:t>
            </a:r>
          </a:p>
          <a:p>
            <a:pPr lvl="1"/>
            <a:r>
              <a:rPr lang="en-PH" b="1" dirty="0"/>
              <a:t>even</a:t>
            </a:r>
            <a:r>
              <a:rPr lang="en-PH" dirty="0"/>
              <a:t>: </a:t>
            </a:r>
            <a:r>
              <a:rPr lang="en-PH" dirty="0" err="1"/>
              <a:t>boolean</a:t>
            </a:r>
            <a:r>
              <a:rPr lang="en-PH" dirty="0"/>
              <a:t>: True when the item has an even index in the </a:t>
            </a:r>
            <a:r>
              <a:rPr lang="en-PH" dirty="0" err="1"/>
              <a:t>iterable</a:t>
            </a:r>
            <a:r>
              <a:rPr lang="en-PH" dirty="0"/>
              <a:t>.</a:t>
            </a:r>
          </a:p>
          <a:p>
            <a:pPr lvl="1"/>
            <a:r>
              <a:rPr lang="en-PH" b="1" dirty="0"/>
              <a:t>odd</a:t>
            </a:r>
            <a:r>
              <a:rPr lang="en-PH" dirty="0"/>
              <a:t>: </a:t>
            </a:r>
            <a:r>
              <a:rPr lang="en-PH" dirty="0" err="1"/>
              <a:t>boolean</a:t>
            </a:r>
            <a:r>
              <a:rPr lang="en-PH" dirty="0"/>
              <a:t>: True when the item has an odd index in the </a:t>
            </a:r>
            <a:r>
              <a:rPr lang="en-PH" dirty="0" err="1"/>
              <a:t>iterable</a:t>
            </a:r>
            <a:r>
              <a:rPr lang="en-PH" dirty="0"/>
              <a:t>.</a:t>
            </a:r>
            <a:endParaRPr lang="en-PH" dirty="0" smtClean="0"/>
          </a:p>
          <a:p>
            <a:pPr lvl="1"/>
            <a:endParaRPr lang="en-PH" dirty="0"/>
          </a:p>
          <a:p>
            <a:pPr lvl="1"/>
            <a:endParaRPr lang="en-PH" dirty="0" smtClean="0"/>
          </a:p>
        </p:txBody>
      </p:sp>
    </p:spTree>
    <p:extLst>
      <p:ext uri="{BB962C8B-B14F-4D97-AF65-F5344CB8AC3E}">
        <p14:creationId xmlns:p14="http://schemas.microsoft.com/office/powerpoint/2010/main" val="346026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Logic with Directives: </a:t>
            </a:r>
            <a:r>
              <a:rPr lang="en-US" dirty="0" err="1"/>
              <a:t>ngIf</a:t>
            </a:r>
            <a:r>
              <a:rPr lang="en-US" dirty="0"/>
              <a:t>, </a:t>
            </a:r>
            <a:r>
              <a:rPr lang="en-US" dirty="0" err="1" smtClean="0"/>
              <a:t>ngFor</a:t>
            </a:r>
            <a:endParaRPr lang="en-PH" dirty="0"/>
          </a:p>
        </p:txBody>
      </p:sp>
      <p:sp>
        <p:nvSpPr>
          <p:cNvPr id="3" name="Text Placeholder 2"/>
          <p:cNvSpPr>
            <a:spLocks noGrp="1"/>
          </p:cNvSpPr>
          <p:nvPr>
            <p:ph type="body" idx="1"/>
          </p:nvPr>
        </p:nvSpPr>
        <p:spPr/>
        <p:txBody>
          <a:bodyPr/>
          <a:lstStyle/>
          <a:p>
            <a:r>
              <a:rPr lang="en-PH" dirty="0" smtClean="0"/>
              <a:t>The </a:t>
            </a:r>
            <a:r>
              <a:rPr lang="en-PH" dirty="0" err="1" smtClean="0"/>
              <a:t>ngFor</a:t>
            </a:r>
            <a:r>
              <a:rPr lang="en-PH" dirty="0" smtClean="0"/>
              <a:t> or </a:t>
            </a:r>
            <a:r>
              <a:rPr lang="en-PH" dirty="0" err="1" smtClean="0"/>
              <a:t>ngForOf</a:t>
            </a:r>
            <a:r>
              <a:rPr lang="en-PH" dirty="0" smtClean="0"/>
              <a:t> directive</a:t>
            </a:r>
          </a:p>
          <a:p>
            <a:pPr lvl="1"/>
            <a:r>
              <a:rPr lang="en-PH" dirty="0"/>
              <a:t>The </a:t>
            </a:r>
            <a:r>
              <a:rPr lang="en-PH" dirty="0" err="1" smtClean="0"/>
              <a:t>NgForOf</a:t>
            </a:r>
            <a:r>
              <a:rPr lang="en-PH" dirty="0" smtClean="0"/>
              <a:t> provides several </a:t>
            </a:r>
            <a:r>
              <a:rPr lang="en-PH" dirty="0"/>
              <a:t>exported values that can be aliased to local variables</a:t>
            </a:r>
            <a:r>
              <a:rPr lang="en-PH" dirty="0" smtClean="0"/>
              <a:t>:</a:t>
            </a:r>
          </a:p>
          <a:p>
            <a:pPr lvl="1"/>
            <a:r>
              <a:rPr lang="en-PH" dirty="0" smtClean="0"/>
              <a:t>Example</a:t>
            </a:r>
          </a:p>
          <a:p>
            <a:pPr marL="288925" lvl="1" indent="0">
              <a:buNone/>
            </a:pPr>
            <a:r>
              <a:rPr lang="en-PH" dirty="0"/>
              <a:t>&lt;li *</a:t>
            </a:r>
            <a:r>
              <a:rPr lang="en-PH" dirty="0" err="1"/>
              <a:t>ngFor</a:t>
            </a:r>
            <a:r>
              <a:rPr lang="en-PH" dirty="0"/>
              <a:t>="let user of </a:t>
            </a:r>
            <a:r>
              <a:rPr lang="en-PH" dirty="0" err="1"/>
              <a:t>userObservable</a:t>
            </a:r>
            <a:r>
              <a:rPr lang="en-PH" dirty="0"/>
              <a:t> | </a:t>
            </a:r>
            <a:r>
              <a:rPr lang="en-PH" dirty="0" err="1"/>
              <a:t>async</a:t>
            </a:r>
            <a:r>
              <a:rPr lang="en-PH" dirty="0"/>
              <a:t> as users; index as </a:t>
            </a:r>
            <a:r>
              <a:rPr lang="en-PH" dirty="0" err="1"/>
              <a:t>i</a:t>
            </a:r>
            <a:r>
              <a:rPr lang="en-PH" dirty="0"/>
              <a:t>; first as </a:t>
            </a:r>
            <a:r>
              <a:rPr lang="en-PH" dirty="0" err="1"/>
              <a:t>isFirst</a:t>
            </a:r>
            <a:r>
              <a:rPr lang="en-PH" dirty="0"/>
              <a:t>"&gt;</a:t>
            </a:r>
          </a:p>
          <a:p>
            <a:pPr marL="288925" lvl="1" indent="0">
              <a:buNone/>
            </a:pPr>
            <a:r>
              <a:rPr lang="en-PH" dirty="0"/>
              <a:t>   {{</a:t>
            </a:r>
            <a:r>
              <a:rPr lang="en-PH" dirty="0" err="1"/>
              <a:t>i</a:t>
            </a:r>
            <a:r>
              <a:rPr lang="en-PH" dirty="0"/>
              <a:t>}}/{{</a:t>
            </a:r>
            <a:r>
              <a:rPr lang="en-PH" dirty="0" err="1"/>
              <a:t>users.length</a:t>
            </a:r>
            <a:r>
              <a:rPr lang="en-PH" dirty="0"/>
              <a:t>}}. {{user}} </a:t>
            </a:r>
            <a:endParaRPr lang="en-PH" dirty="0" smtClean="0"/>
          </a:p>
          <a:p>
            <a:pPr marL="288925" lvl="1" indent="0">
              <a:buNone/>
            </a:pPr>
            <a:r>
              <a:rPr lang="en-PH" dirty="0" smtClean="0"/>
              <a:t>  &lt;</a:t>
            </a:r>
            <a:r>
              <a:rPr lang="en-PH" dirty="0"/>
              <a:t>span *</a:t>
            </a:r>
            <a:r>
              <a:rPr lang="en-PH" dirty="0" err="1"/>
              <a:t>ngIf</a:t>
            </a:r>
            <a:r>
              <a:rPr lang="en-PH" dirty="0"/>
              <a:t>="</a:t>
            </a:r>
            <a:r>
              <a:rPr lang="en-PH" dirty="0" err="1"/>
              <a:t>isFirst</a:t>
            </a:r>
            <a:r>
              <a:rPr lang="en-PH" dirty="0"/>
              <a:t>"&gt;default&lt;/span&gt;</a:t>
            </a:r>
          </a:p>
          <a:p>
            <a:pPr marL="288925" lvl="1" indent="0">
              <a:buNone/>
            </a:pPr>
            <a:r>
              <a:rPr lang="en-PH" dirty="0"/>
              <a:t>&lt;/li&gt;</a:t>
            </a:r>
            <a:endParaRPr lang="en-PH" dirty="0" smtClean="0"/>
          </a:p>
          <a:p>
            <a:pPr lvl="1"/>
            <a:endParaRPr lang="en-PH" dirty="0" smtClean="0"/>
          </a:p>
        </p:txBody>
      </p:sp>
    </p:spTree>
    <p:extLst>
      <p:ext uri="{BB962C8B-B14F-4D97-AF65-F5344CB8AC3E}">
        <p14:creationId xmlns:p14="http://schemas.microsoft.com/office/powerpoint/2010/main" val="392499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Directives</a:t>
            </a:r>
            <a:endParaRPr lang="en-PH" dirty="0"/>
          </a:p>
        </p:txBody>
      </p:sp>
      <p:sp>
        <p:nvSpPr>
          <p:cNvPr id="3" name="Text Placeholder 2"/>
          <p:cNvSpPr>
            <a:spLocks noGrp="1"/>
          </p:cNvSpPr>
          <p:nvPr>
            <p:ph type="body" idx="1"/>
          </p:nvPr>
        </p:nvSpPr>
        <p:spPr/>
        <p:txBody>
          <a:bodyPr/>
          <a:lstStyle/>
          <a:p>
            <a:r>
              <a:rPr lang="en-PH" dirty="0"/>
              <a:t>There are three kinds of directives in Angular:</a:t>
            </a:r>
          </a:p>
          <a:p>
            <a:pPr lvl="1"/>
            <a:r>
              <a:rPr lang="en-PH" dirty="0"/>
              <a:t>Components—directives with a </a:t>
            </a:r>
            <a:r>
              <a:rPr lang="en-PH" dirty="0" smtClean="0"/>
              <a:t>template, this are the Components that we create</a:t>
            </a:r>
            <a:endParaRPr lang="en-PH" dirty="0"/>
          </a:p>
          <a:p>
            <a:pPr lvl="1"/>
            <a:r>
              <a:rPr lang="en-PH" dirty="0"/>
              <a:t>Structural directives—change the DOM layout by adding and removing DOM </a:t>
            </a:r>
            <a:r>
              <a:rPr lang="en-PH" dirty="0" smtClean="0"/>
              <a:t>elements, example of this is the </a:t>
            </a:r>
            <a:r>
              <a:rPr lang="en-PH" dirty="0" err="1" smtClean="0"/>
              <a:t>ngFor</a:t>
            </a:r>
            <a:r>
              <a:rPr lang="en-PH" dirty="0" smtClean="0"/>
              <a:t> and </a:t>
            </a:r>
            <a:r>
              <a:rPr lang="en-PH" dirty="0" err="1" smtClean="0"/>
              <a:t>ngIf</a:t>
            </a:r>
            <a:endParaRPr lang="en-PH" dirty="0"/>
          </a:p>
          <a:p>
            <a:pPr lvl="1"/>
            <a:r>
              <a:rPr lang="en-PH" dirty="0"/>
              <a:t>Attribute directives—change the appearance or behavior of an element, component, or another </a:t>
            </a:r>
            <a:r>
              <a:rPr lang="en-PH" dirty="0" smtClean="0"/>
              <a:t>directive, example of this is the </a:t>
            </a:r>
            <a:r>
              <a:rPr lang="en-PH" dirty="0" err="1" smtClean="0"/>
              <a:t>ngStyle</a:t>
            </a:r>
            <a:endParaRPr lang="en-PH" dirty="0"/>
          </a:p>
          <a:p>
            <a:endParaRPr lang="en-PH" dirty="0"/>
          </a:p>
        </p:txBody>
      </p:sp>
    </p:spTree>
    <p:extLst>
      <p:ext uri="{BB962C8B-B14F-4D97-AF65-F5344CB8AC3E}">
        <p14:creationId xmlns:p14="http://schemas.microsoft.com/office/powerpoint/2010/main" val="48612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Directive</a:t>
            </a:r>
            <a:endParaRPr lang="en-PH" dirty="0"/>
          </a:p>
        </p:txBody>
      </p:sp>
      <p:sp>
        <p:nvSpPr>
          <p:cNvPr id="3" name="Text Placeholder 2"/>
          <p:cNvSpPr>
            <a:spLocks noGrp="1"/>
          </p:cNvSpPr>
          <p:nvPr>
            <p:ph type="body" idx="1"/>
          </p:nvPr>
        </p:nvSpPr>
        <p:spPr/>
        <p:txBody>
          <a:bodyPr/>
          <a:lstStyle/>
          <a:p>
            <a:r>
              <a:rPr lang="en-US" dirty="0"/>
              <a:t>You can tell directives by the square brackets. Examples are [</a:t>
            </a:r>
            <a:r>
              <a:rPr lang="en-US" dirty="0" err="1"/>
              <a:t>ngClass</a:t>
            </a:r>
            <a:r>
              <a:rPr lang="en-US" dirty="0"/>
              <a:t>],[</a:t>
            </a:r>
            <a:r>
              <a:rPr lang="en-US" dirty="0" err="1"/>
              <a:t>href</a:t>
            </a:r>
            <a:r>
              <a:rPr lang="en-US" dirty="0"/>
              <a:t>],[(</a:t>
            </a:r>
            <a:r>
              <a:rPr lang="en-US" dirty="0" err="1"/>
              <a:t>ngModel</a:t>
            </a:r>
            <a:r>
              <a:rPr lang="en-US" dirty="0"/>
              <a:t>)]</a:t>
            </a:r>
            <a:endParaRPr lang="en-PH" dirty="0"/>
          </a:p>
          <a:p>
            <a:pPr marL="0" indent="0">
              <a:buNone/>
            </a:pPr>
            <a:endParaRPr lang="en-PH" dirty="0"/>
          </a:p>
          <a:p>
            <a:pPr lvl="1"/>
            <a:r>
              <a:rPr lang="en-US" dirty="0"/>
              <a:t>[(</a:t>
            </a:r>
            <a:r>
              <a:rPr lang="en-US" dirty="0" err="1"/>
              <a:t>ngModel</a:t>
            </a:r>
            <a:r>
              <a:rPr lang="en-US" dirty="0"/>
              <a:t>)] – is a directive that essentially create a form binding to your application logic to get input from a form control into your application logic.</a:t>
            </a:r>
            <a:endParaRPr lang="en-PH" dirty="0"/>
          </a:p>
          <a:p>
            <a:pPr lvl="1"/>
            <a:r>
              <a:rPr lang="en-US" dirty="0"/>
              <a:t>[</a:t>
            </a:r>
            <a:r>
              <a:rPr lang="en-US" dirty="0" err="1"/>
              <a:t>ngClass</a:t>
            </a:r>
            <a:r>
              <a:rPr lang="en-US" dirty="0"/>
              <a:t>] – will tell angular to go ahead and apply a specific class to your element.</a:t>
            </a:r>
            <a:endParaRPr lang="en-PH" dirty="0"/>
          </a:p>
          <a:p>
            <a:pPr lvl="1"/>
            <a:r>
              <a:rPr lang="en-US" dirty="0"/>
              <a:t>[</a:t>
            </a:r>
            <a:r>
              <a:rPr lang="en-US" dirty="0" err="1"/>
              <a:t>href</a:t>
            </a:r>
            <a:r>
              <a:rPr lang="en-US" dirty="0"/>
              <a:t>],[</a:t>
            </a:r>
            <a:r>
              <a:rPr lang="en-US" dirty="0" err="1"/>
              <a:t>src</a:t>
            </a:r>
            <a:r>
              <a:rPr lang="en-US" dirty="0"/>
              <a:t>] – will take string values from your application logic and applying them.</a:t>
            </a:r>
            <a:endParaRPr lang="en-PH" dirty="0"/>
          </a:p>
          <a:p>
            <a:endParaRPr lang="en-PH" dirty="0"/>
          </a:p>
        </p:txBody>
      </p:sp>
    </p:spTree>
    <p:extLst>
      <p:ext uri="{BB962C8B-B14F-4D97-AF65-F5344CB8AC3E}">
        <p14:creationId xmlns:p14="http://schemas.microsoft.com/office/powerpoint/2010/main" val="33880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an Attribute Directive</a:t>
            </a:r>
            <a:endParaRPr lang="en-PH" dirty="0"/>
          </a:p>
        </p:txBody>
      </p:sp>
      <p:sp>
        <p:nvSpPr>
          <p:cNvPr id="3" name="Text Placeholder 2"/>
          <p:cNvSpPr>
            <a:spLocks noGrp="1"/>
          </p:cNvSpPr>
          <p:nvPr>
            <p:ph type="body" idx="1"/>
          </p:nvPr>
        </p:nvSpPr>
        <p:spPr/>
        <p:txBody>
          <a:bodyPr/>
          <a:lstStyle/>
          <a:p>
            <a:r>
              <a:rPr lang="en-PH" dirty="0" smtClean="0"/>
              <a:t>To create a directive</a:t>
            </a:r>
          </a:p>
          <a:p>
            <a:pPr lvl="1"/>
            <a:r>
              <a:rPr lang="en-PH" dirty="0"/>
              <a:t>Create the directive class file in a terminal window with this CLI command</a:t>
            </a:r>
            <a:r>
              <a:rPr lang="en-PH" dirty="0" smtClean="0"/>
              <a:t>.</a:t>
            </a:r>
          </a:p>
          <a:p>
            <a:pPr marL="288925" lvl="1" indent="0">
              <a:buNone/>
            </a:pPr>
            <a:r>
              <a:rPr lang="en-PH" dirty="0" smtClean="0"/>
              <a:t>	</a:t>
            </a:r>
            <a:r>
              <a:rPr lang="en-PH" b="1" dirty="0" smtClean="0"/>
              <a:t>ng g directive </a:t>
            </a:r>
            <a:r>
              <a:rPr lang="en-PH" b="1" dirty="0" err="1" smtClean="0"/>
              <a:t>mydirective</a:t>
            </a:r>
            <a:endParaRPr lang="en-PH" b="1" dirty="0" smtClean="0"/>
          </a:p>
          <a:p>
            <a:pPr lvl="1"/>
            <a:r>
              <a:rPr lang="en-PH" dirty="0" smtClean="0"/>
              <a:t>Directive Code</a:t>
            </a:r>
          </a:p>
          <a:p>
            <a:pPr marL="681037" lvl="2" indent="0">
              <a:buNone/>
            </a:pPr>
            <a:r>
              <a:rPr lang="en-PH" dirty="0"/>
              <a:t>import { </a:t>
            </a:r>
            <a:r>
              <a:rPr lang="en-PH" dirty="0" smtClean="0"/>
              <a:t>Directive} </a:t>
            </a:r>
            <a:r>
              <a:rPr lang="en-PH" dirty="0"/>
              <a:t>from '@angular/core</a:t>
            </a:r>
            <a:r>
              <a:rPr lang="en-PH" dirty="0" smtClean="0"/>
              <a:t>';</a:t>
            </a:r>
            <a:r>
              <a:rPr lang="en-PH" dirty="0"/>
              <a:t/>
            </a:r>
            <a:br>
              <a:rPr lang="en-PH" dirty="0"/>
            </a:br>
            <a:r>
              <a:rPr lang="en-PH" dirty="0"/>
              <a:t>@Directive</a:t>
            </a:r>
            <a:r>
              <a:rPr lang="en-PH" dirty="0" smtClean="0"/>
              <a:t>({  selector</a:t>
            </a:r>
            <a:r>
              <a:rPr lang="en-PH" dirty="0"/>
              <a:t>: </a:t>
            </a:r>
            <a:r>
              <a:rPr lang="en-PH" dirty="0" smtClean="0"/>
              <a:t>'[</a:t>
            </a:r>
            <a:r>
              <a:rPr lang="en-PH" dirty="0" err="1" smtClean="0"/>
              <a:t>mydirective</a:t>
            </a:r>
            <a:r>
              <a:rPr lang="en-PH" dirty="0" smtClean="0"/>
              <a:t>]‘ })</a:t>
            </a:r>
            <a:endParaRPr lang="en-PH" dirty="0"/>
          </a:p>
          <a:p>
            <a:pPr marL="681037" lvl="2" indent="0">
              <a:buNone/>
            </a:pPr>
            <a:r>
              <a:rPr lang="en-PH" dirty="0"/>
              <a:t>export class </a:t>
            </a:r>
            <a:r>
              <a:rPr lang="en-PH" dirty="0" err="1" smtClean="0"/>
              <a:t>MyDirectiveDirective</a:t>
            </a:r>
            <a:r>
              <a:rPr lang="en-PH" dirty="0" smtClean="0"/>
              <a:t> {</a:t>
            </a:r>
            <a:r>
              <a:rPr lang="en-PH" dirty="0"/>
              <a:t/>
            </a:r>
            <a:br>
              <a:rPr lang="en-PH" dirty="0"/>
            </a:br>
            <a:r>
              <a:rPr lang="en-PH" dirty="0" smtClean="0"/>
              <a:t>	constructor() </a:t>
            </a:r>
            <a:r>
              <a:rPr lang="en-PH" dirty="0"/>
              <a:t>{</a:t>
            </a:r>
          </a:p>
          <a:p>
            <a:pPr marL="681037" lvl="2" indent="0">
              <a:buNone/>
            </a:pPr>
            <a:r>
              <a:rPr lang="en-PH" dirty="0" smtClean="0"/>
              <a:t>	}</a:t>
            </a:r>
            <a:r>
              <a:rPr lang="en-PH" dirty="0"/>
              <a:t/>
            </a:r>
            <a:br>
              <a:rPr lang="en-PH" dirty="0"/>
            </a:br>
            <a:r>
              <a:rPr lang="en-PH" dirty="0"/>
              <a:t>}</a:t>
            </a:r>
          </a:p>
          <a:p>
            <a:r>
              <a:rPr lang="en-PH" dirty="0"/>
              <a:t/>
            </a:r>
            <a:br>
              <a:rPr lang="en-PH" dirty="0"/>
            </a:br>
            <a:endParaRPr lang="en-PH" dirty="0"/>
          </a:p>
          <a:p>
            <a:pPr lvl="1"/>
            <a:endParaRPr lang="en-PH" dirty="0"/>
          </a:p>
        </p:txBody>
      </p:sp>
    </p:spTree>
    <p:extLst>
      <p:ext uri="{BB962C8B-B14F-4D97-AF65-F5344CB8AC3E}">
        <p14:creationId xmlns:p14="http://schemas.microsoft.com/office/powerpoint/2010/main" val="294341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Angular Forms</a:t>
            </a:r>
          </a:p>
          <a:p>
            <a:r>
              <a:rPr lang="en-US" dirty="0" smtClean="0"/>
              <a:t>Adding Logic with Directives: </a:t>
            </a:r>
            <a:r>
              <a:rPr lang="en-US" dirty="0" err="1" smtClean="0"/>
              <a:t>ngIf</a:t>
            </a:r>
            <a:r>
              <a:rPr lang="en-US" dirty="0" smtClean="0"/>
              <a:t>, </a:t>
            </a:r>
            <a:r>
              <a:rPr lang="en-US" dirty="0" err="1" smtClean="0"/>
              <a:t>ngFor</a:t>
            </a:r>
            <a:endParaRPr lang="en-US" dirty="0" smtClean="0"/>
          </a:p>
          <a:p>
            <a:r>
              <a:rPr lang="en-US" dirty="0" smtClean="0"/>
              <a:t>Binding with Interpolation</a:t>
            </a:r>
          </a:p>
          <a:p>
            <a:r>
              <a:rPr lang="en-US" dirty="0" smtClean="0"/>
              <a:t>Building the Component</a:t>
            </a:r>
          </a:p>
          <a:p>
            <a:r>
              <a:rPr lang="en-US" dirty="0" smtClean="0"/>
              <a:t>Using Component as directive</a:t>
            </a:r>
          </a:p>
          <a:p>
            <a:endParaRPr lang="en-US" dirty="0"/>
          </a:p>
        </p:txBody>
      </p:sp>
    </p:spTree>
    <p:extLst>
      <p:ext uri="{BB962C8B-B14F-4D97-AF65-F5344CB8AC3E}">
        <p14:creationId xmlns:p14="http://schemas.microsoft.com/office/powerpoint/2010/main" val="11291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an Attribute Directive</a:t>
            </a:r>
            <a:endParaRPr lang="en-PH" dirty="0"/>
          </a:p>
        </p:txBody>
      </p:sp>
      <p:sp>
        <p:nvSpPr>
          <p:cNvPr id="3" name="Text Placeholder 2"/>
          <p:cNvSpPr>
            <a:spLocks noGrp="1"/>
          </p:cNvSpPr>
          <p:nvPr>
            <p:ph type="body" idx="1"/>
          </p:nvPr>
        </p:nvSpPr>
        <p:spPr/>
        <p:txBody>
          <a:bodyPr/>
          <a:lstStyle/>
          <a:p>
            <a:r>
              <a:rPr lang="en-PH" dirty="0" smtClean="0"/>
              <a:t>To create a directive</a:t>
            </a:r>
          </a:p>
          <a:p>
            <a:pPr lvl="1"/>
            <a:r>
              <a:rPr lang="en-PH" dirty="0" smtClean="0"/>
              <a:t>Attribute Directive is use to change its target element</a:t>
            </a:r>
          </a:p>
          <a:p>
            <a:pPr marL="681037" lvl="2" indent="0">
              <a:buNone/>
            </a:pPr>
            <a:r>
              <a:rPr lang="en-PH" dirty="0"/>
              <a:t>import { Directive, </a:t>
            </a:r>
            <a:r>
              <a:rPr lang="en-PH" dirty="0" err="1"/>
              <a:t>ElementRef</a:t>
            </a:r>
            <a:r>
              <a:rPr lang="en-PH" dirty="0"/>
              <a:t> } from '@angular/core';</a:t>
            </a:r>
            <a:br>
              <a:rPr lang="en-PH" dirty="0"/>
            </a:br>
            <a:r>
              <a:rPr lang="en-PH" dirty="0"/>
              <a:t>@Directive({  selector: </a:t>
            </a:r>
            <a:r>
              <a:rPr lang="en-PH" dirty="0" smtClean="0"/>
              <a:t>'[</a:t>
            </a:r>
            <a:r>
              <a:rPr lang="en-PH" dirty="0" err="1" smtClean="0"/>
              <a:t>myDirective</a:t>
            </a:r>
            <a:r>
              <a:rPr lang="en-PH" dirty="0" smtClean="0"/>
              <a:t>]‘ </a:t>
            </a:r>
            <a:r>
              <a:rPr lang="en-PH" dirty="0"/>
              <a:t>})</a:t>
            </a:r>
          </a:p>
          <a:p>
            <a:pPr marL="681037" lvl="2" indent="0">
              <a:buNone/>
            </a:pPr>
            <a:r>
              <a:rPr lang="en-PH" dirty="0"/>
              <a:t>export class </a:t>
            </a:r>
            <a:r>
              <a:rPr lang="en-PH" dirty="0" err="1" smtClean="0"/>
              <a:t>myDirectiveDirective</a:t>
            </a:r>
            <a:r>
              <a:rPr lang="en-PH" dirty="0" smtClean="0"/>
              <a:t> </a:t>
            </a:r>
            <a:r>
              <a:rPr lang="en-PH" dirty="0"/>
              <a:t>{</a:t>
            </a:r>
            <a:br>
              <a:rPr lang="en-PH" dirty="0"/>
            </a:br>
            <a:r>
              <a:rPr lang="en-PH" dirty="0"/>
              <a:t>	constructor(private </a:t>
            </a:r>
            <a:r>
              <a:rPr lang="en-PH" dirty="0" err="1"/>
              <a:t>element:ElementRef</a:t>
            </a:r>
            <a:r>
              <a:rPr lang="en-PH" dirty="0"/>
              <a:t>) {</a:t>
            </a:r>
          </a:p>
          <a:p>
            <a:pPr marL="681037" lvl="2" indent="0">
              <a:buNone/>
            </a:pPr>
            <a:r>
              <a:rPr lang="en-PH" dirty="0"/>
              <a:t>        </a:t>
            </a:r>
            <a:r>
              <a:rPr lang="en-PH" dirty="0" err="1"/>
              <a:t>element.nativeElement.style.backgroundColor</a:t>
            </a:r>
            <a:r>
              <a:rPr lang="en-PH" dirty="0"/>
              <a:t> = 'yellow‘;</a:t>
            </a:r>
            <a:br>
              <a:rPr lang="en-PH" dirty="0"/>
            </a:br>
            <a:r>
              <a:rPr lang="en-PH" dirty="0"/>
              <a:t>	}</a:t>
            </a:r>
            <a:br>
              <a:rPr lang="en-PH" dirty="0"/>
            </a:br>
            <a:r>
              <a:rPr lang="en-PH" dirty="0"/>
              <a:t>}</a:t>
            </a:r>
          </a:p>
          <a:p>
            <a:pPr lvl="1"/>
            <a:r>
              <a:rPr lang="en-PH" dirty="0" smtClean="0"/>
              <a:t>Using the Directive to an Html Element</a:t>
            </a:r>
          </a:p>
          <a:p>
            <a:pPr marL="681037" lvl="2" indent="0">
              <a:buNone/>
            </a:pPr>
            <a:r>
              <a:rPr lang="en-PH" dirty="0" smtClean="0"/>
              <a:t>&lt;p </a:t>
            </a:r>
            <a:r>
              <a:rPr lang="en-PH" dirty="0" err="1" smtClean="0"/>
              <a:t>myDirective</a:t>
            </a:r>
            <a:r>
              <a:rPr lang="en-PH" dirty="0" smtClean="0"/>
              <a:t>&gt;Sample Text &lt;/p&gt;</a:t>
            </a:r>
            <a:endParaRPr lang="en-PH" dirty="0"/>
          </a:p>
          <a:p>
            <a:pPr lvl="1"/>
            <a:r>
              <a:rPr lang="en-PH" dirty="0" smtClean="0"/>
              <a:t>Do not forget to register your directive in the declarations array of your module.</a:t>
            </a:r>
            <a:endParaRPr lang="en-PH" dirty="0"/>
          </a:p>
          <a:p>
            <a:pPr lvl="1"/>
            <a:endParaRPr lang="en-PH" dirty="0"/>
          </a:p>
        </p:txBody>
      </p:sp>
    </p:spTree>
    <p:extLst>
      <p:ext uri="{BB962C8B-B14F-4D97-AF65-F5344CB8AC3E}">
        <p14:creationId xmlns:p14="http://schemas.microsoft.com/office/powerpoint/2010/main" val="352721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Files</a:t>
            </a:r>
            <a:endParaRPr lang="en-PH" dirty="0"/>
          </a:p>
        </p:txBody>
      </p:sp>
      <p:sp>
        <p:nvSpPr>
          <p:cNvPr id="3" name="Text Placeholder 2"/>
          <p:cNvSpPr>
            <a:spLocks noGrp="1"/>
          </p:cNvSpPr>
          <p:nvPr>
            <p:ph type="body" idx="1"/>
          </p:nvPr>
        </p:nvSpPr>
        <p:spPr/>
        <p:txBody>
          <a:bodyPr/>
          <a:lstStyle/>
          <a:p>
            <a:r>
              <a:rPr lang="en-US" dirty="0" smtClean="0"/>
              <a:t>Exercise 1: Displaying Images</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Estimated time: 30 minutes</a:t>
            </a:r>
            <a:endParaRPr lang="en-PH" dirty="0"/>
          </a:p>
        </p:txBody>
      </p:sp>
    </p:spTree>
    <p:extLst>
      <p:ext uri="{BB962C8B-B14F-4D97-AF65-F5344CB8AC3E}">
        <p14:creationId xmlns:p14="http://schemas.microsoft.com/office/powerpoint/2010/main" val="26799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p:txBody>
          <a:bodyPr/>
          <a:lstStyle/>
          <a:p>
            <a:r>
              <a:rPr lang="en-PH" dirty="0"/>
              <a:t>Forms are an integral part of any web application, and Angular provides us with some useful tools to construct robust, dynamic forms to capture user data in a variety of ways.</a:t>
            </a:r>
          </a:p>
        </p:txBody>
      </p:sp>
    </p:spTree>
    <p:extLst>
      <p:ext uri="{BB962C8B-B14F-4D97-AF65-F5344CB8AC3E}">
        <p14:creationId xmlns:p14="http://schemas.microsoft.com/office/powerpoint/2010/main" val="14465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p:txBody>
          <a:bodyPr/>
          <a:lstStyle/>
          <a:p>
            <a:r>
              <a:rPr lang="en-PH" dirty="0" smtClean="0"/>
              <a:t>Building a Template</a:t>
            </a:r>
          </a:p>
          <a:p>
            <a:pPr lvl="1"/>
            <a:r>
              <a:rPr lang="en-PH" dirty="0"/>
              <a:t>A template is simply the necessary HTML to setup the elements of your form's user interface. However, for the form to work in Angular, you also need to implement Angular template syntax along with the proper form-specific directives.</a:t>
            </a:r>
          </a:p>
        </p:txBody>
      </p:sp>
    </p:spTree>
    <p:extLst>
      <p:ext uri="{BB962C8B-B14F-4D97-AF65-F5344CB8AC3E}">
        <p14:creationId xmlns:p14="http://schemas.microsoft.com/office/powerpoint/2010/main" val="95930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p:txBody>
          <a:bodyPr/>
          <a:lstStyle/>
          <a:p>
            <a:r>
              <a:rPr lang="en-PH" dirty="0" smtClean="0"/>
              <a:t>Template-Driven Forms</a:t>
            </a:r>
          </a:p>
          <a:p>
            <a:pPr lvl="1"/>
            <a:r>
              <a:rPr lang="en-PH" dirty="0"/>
              <a:t>S</a:t>
            </a:r>
            <a:r>
              <a:rPr lang="en-PH" dirty="0" smtClean="0"/>
              <a:t>ome </a:t>
            </a:r>
            <a:r>
              <a:rPr lang="en-PH" dirty="0"/>
              <a:t>of the common forms you might create in a web </a:t>
            </a:r>
            <a:r>
              <a:rPr lang="en-PH" dirty="0" smtClean="0"/>
              <a:t>application might </a:t>
            </a:r>
            <a:r>
              <a:rPr lang="en-PH" dirty="0"/>
              <a:t>include login forms, contact forms, etc. </a:t>
            </a:r>
            <a:endParaRPr lang="en-PH" dirty="0" smtClean="0"/>
          </a:p>
          <a:p>
            <a:pPr lvl="1"/>
            <a:r>
              <a:rPr lang="en-PH" dirty="0" smtClean="0"/>
              <a:t>We </a:t>
            </a:r>
            <a:r>
              <a:rPr lang="en-PH" dirty="0"/>
              <a:t>can use a set of simple steps to create template-driven </a:t>
            </a:r>
            <a:r>
              <a:rPr lang="en-PH" dirty="0" smtClean="0"/>
              <a:t>forms</a:t>
            </a:r>
          </a:p>
          <a:p>
            <a:pPr lvl="2"/>
            <a:r>
              <a:rPr lang="en-PH" dirty="0"/>
              <a:t>Create a model class (if required</a:t>
            </a:r>
            <a:r>
              <a:rPr lang="en-PH" dirty="0" smtClean="0"/>
              <a:t>)</a:t>
            </a:r>
          </a:p>
          <a:p>
            <a:pPr lvl="2"/>
            <a:r>
              <a:rPr lang="en-PH" dirty="0"/>
              <a:t>Create the component that will control the </a:t>
            </a:r>
            <a:r>
              <a:rPr lang="en-PH" dirty="0" smtClean="0"/>
              <a:t>form</a:t>
            </a:r>
          </a:p>
          <a:p>
            <a:pPr lvl="2"/>
            <a:r>
              <a:rPr lang="en-PH" dirty="0"/>
              <a:t>Create your HTML template for the form </a:t>
            </a:r>
            <a:r>
              <a:rPr lang="en-PH" dirty="0" smtClean="0"/>
              <a:t>UI</a:t>
            </a:r>
          </a:p>
          <a:p>
            <a:pPr lvl="2"/>
            <a:r>
              <a:rPr lang="en-PH" dirty="0"/>
              <a:t>Import the Forms </a:t>
            </a:r>
            <a:r>
              <a:rPr lang="en-PH" dirty="0" smtClean="0"/>
              <a:t>module</a:t>
            </a:r>
          </a:p>
          <a:p>
            <a:pPr lvl="2"/>
            <a:r>
              <a:rPr lang="en-PH" dirty="0"/>
              <a:t>Bind any data properties to form controls through the </a:t>
            </a:r>
            <a:r>
              <a:rPr lang="en-PH" dirty="0" err="1" smtClean="0"/>
              <a:t>ngModel</a:t>
            </a:r>
            <a:endParaRPr lang="en-PH" dirty="0" smtClean="0"/>
          </a:p>
          <a:p>
            <a:pPr lvl="2"/>
            <a:r>
              <a:rPr lang="en-PH" dirty="0"/>
              <a:t>Name your </a:t>
            </a:r>
            <a:r>
              <a:rPr lang="en-PH" dirty="0" smtClean="0"/>
              <a:t>form</a:t>
            </a:r>
          </a:p>
          <a:p>
            <a:pPr lvl="2"/>
            <a:r>
              <a:rPr lang="en-PH" dirty="0"/>
              <a:t>Handle submission with </a:t>
            </a:r>
            <a:r>
              <a:rPr lang="en-PH" dirty="0" err="1"/>
              <a:t>ngSubmit</a:t>
            </a:r>
            <a:endParaRPr lang="en-PH" dirty="0"/>
          </a:p>
        </p:txBody>
      </p:sp>
    </p:spTree>
    <p:extLst>
      <p:ext uri="{BB962C8B-B14F-4D97-AF65-F5344CB8AC3E}">
        <p14:creationId xmlns:p14="http://schemas.microsoft.com/office/powerpoint/2010/main" val="15755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p:txBody>
          <a:bodyPr/>
          <a:lstStyle/>
          <a:p>
            <a:r>
              <a:rPr lang="en-PH" dirty="0" smtClean="0"/>
              <a:t>Reactive Forms</a:t>
            </a:r>
          </a:p>
          <a:p>
            <a:pPr lvl="1"/>
            <a:r>
              <a:rPr lang="en-PH" dirty="0"/>
              <a:t>Angular reactive forms facilitate a reactive style of programming that favors explicit management of the data flowing between a non-UI data model (typically retrieved from a server) and a UI-oriented form model that retains the states and values of the HTML controls on screen. </a:t>
            </a:r>
            <a:endParaRPr lang="en-PH" dirty="0" smtClean="0"/>
          </a:p>
        </p:txBody>
      </p:sp>
    </p:spTree>
    <p:extLst>
      <p:ext uri="{BB962C8B-B14F-4D97-AF65-F5344CB8AC3E}">
        <p14:creationId xmlns:p14="http://schemas.microsoft.com/office/powerpoint/2010/main" val="2510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p:txBody>
          <a:bodyPr/>
          <a:lstStyle/>
          <a:p>
            <a:r>
              <a:rPr lang="en-PH" dirty="0" smtClean="0"/>
              <a:t>Creating a Reactive </a:t>
            </a:r>
            <a:r>
              <a:rPr lang="en-PH" dirty="0" err="1" smtClean="0"/>
              <a:t>FormControl</a:t>
            </a:r>
            <a:endParaRPr lang="en-PH" dirty="0" smtClean="0"/>
          </a:p>
          <a:p>
            <a:pPr lvl="1"/>
            <a:r>
              <a:rPr lang="en-PH" dirty="0" smtClean="0"/>
              <a:t>First add the </a:t>
            </a:r>
            <a:r>
              <a:rPr lang="en-PH" dirty="0" err="1" smtClean="0"/>
              <a:t>ReactiveFormsModule</a:t>
            </a:r>
            <a:r>
              <a:rPr lang="en-PH" dirty="0" smtClean="0"/>
              <a:t> in your module.</a:t>
            </a:r>
          </a:p>
          <a:p>
            <a:pPr marL="681037" lvl="2" indent="0">
              <a:buNone/>
            </a:pPr>
            <a:r>
              <a:rPr lang="en-PH" dirty="0"/>
              <a:t>import { </a:t>
            </a:r>
            <a:r>
              <a:rPr lang="en-PH" dirty="0" err="1"/>
              <a:t>ReactiveFormsModule</a:t>
            </a:r>
            <a:r>
              <a:rPr lang="en-PH" dirty="0"/>
              <a:t> } from '@angular/forms</a:t>
            </a:r>
            <a:r>
              <a:rPr lang="en-PH" dirty="0" smtClean="0"/>
              <a:t>';</a:t>
            </a:r>
          </a:p>
          <a:p>
            <a:pPr marL="681037" lvl="2" indent="0">
              <a:buNone/>
            </a:pPr>
            <a:r>
              <a:rPr lang="en-PH" dirty="0" smtClean="0"/>
              <a:t>Imports:[</a:t>
            </a:r>
            <a:r>
              <a:rPr lang="en-PH" dirty="0" err="1" smtClean="0"/>
              <a:t>ReactiveFormsModule</a:t>
            </a:r>
            <a:r>
              <a:rPr lang="en-PH" dirty="0" smtClean="0"/>
              <a:t>]</a:t>
            </a:r>
            <a:endParaRPr lang="en-PH" dirty="0"/>
          </a:p>
          <a:p>
            <a:pPr lvl="1"/>
            <a:r>
              <a:rPr lang="en-PH" dirty="0" smtClean="0"/>
              <a:t>Create a new Control by instantiating the </a:t>
            </a:r>
            <a:r>
              <a:rPr lang="en-PH" dirty="0" err="1" smtClean="0"/>
              <a:t>FormControl</a:t>
            </a:r>
            <a:r>
              <a:rPr lang="en-PH" dirty="0" smtClean="0"/>
              <a:t> in the component</a:t>
            </a:r>
          </a:p>
          <a:p>
            <a:pPr marL="681037" lvl="2" indent="0">
              <a:buNone/>
            </a:pPr>
            <a:r>
              <a:rPr lang="en-PH" dirty="0" err="1"/>
              <a:t>p</a:t>
            </a:r>
            <a:r>
              <a:rPr lang="en-PH" dirty="0" err="1" smtClean="0"/>
              <a:t>roductname</a:t>
            </a:r>
            <a:r>
              <a:rPr lang="en-PH" dirty="0" smtClean="0"/>
              <a:t>= new </a:t>
            </a:r>
            <a:r>
              <a:rPr lang="en-PH" dirty="0" err="1" smtClean="0"/>
              <a:t>FormControl</a:t>
            </a:r>
            <a:r>
              <a:rPr lang="en-PH" dirty="0" smtClean="0"/>
              <a:t>(‘’);</a:t>
            </a:r>
          </a:p>
          <a:p>
            <a:pPr lvl="1"/>
            <a:r>
              <a:rPr lang="en-PH" dirty="0" smtClean="0"/>
              <a:t>In the Template create a control that will bind to your form control.</a:t>
            </a:r>
          </a:p>
          <a:p>
            <a:pPr marL="681037" lvl="2" indent="0">
              <a:buNone/>
            </a:pPr>
            <a:r>
              <a:rPr lang="en-PH" dirty="0" smtClean="0"/>
              <a:t>&lt;input type=“text” [</a:t>
            </a:r>
            <a:r>
              <a:rPr lang="en-PH" dirty="0" err="1" smtClean="0"/>
              <a:t>formControl</a:t>
            </a:r>
            <a:r>
              <a:rPr lang="en-PH" dirty="0" smtClean="0"/>
              <a:t>]=“</a:t>
            </a:r>
            <a:r>
              <a:rPr lang="en-PH" dirty="0" err="1" smtClean="0"/>
              <a:t>productname</a:t>
            </a:r>
            <a:r>
              <a:rPr lang="en-PH" dirty="0" smtClean="0"/>
              <a:t>”&gt;</a:t>
            </a:r>
          </a:p>
          <a:p>
            <a:pPr lvl="1"/>
            <a:r>
              <a:rPr lang="en-PH" dirty="0" smtClean="0"/>
              <a:t>Get or Set the value by using the ff. property</a:t>
            </a:r>
          </a:p>
          <a:p>
            <a:pPr marL="681037" lvl="2" indent="0">
              <a:buNone/>
            </a:pPr>
            <a:r>
              <a:rPr lang="en-PH" dirty="0" smtClean="0"/>
              <a:t>{{</a:t>
            </a:r>
            <a:r>
              <a:rPr lang="en-PH" dirty="0" err="1" smtClean="0"/>
              <a:t>Productname.value</a:t>
            </a:r>
            <a:r>
              <a:rPr lang="en-PH" dirty="0" smtClean="0"/>
              <a:t>}}  and </a:t>
            </a:r>
            <a:r>
              <a:rPr lang="en-PH" dirty="0" err="1" smtClean="0"/>
              <a:t>this.productname.setValue</a:t>
            </a:r>
            <a:r>
              <a:rPr lang="en-PH" dirty="0" smtClean="0"/>
              <a:t>(‘Prod’)</a:t>
            </a:r>
          </a:p>
          <a:p>
            <a:pPr lvl="1"/>
            <a:endParaRPr lang="en-PH" dirty="0" smtClean="0"/>
          </a:p>
        </p:txBody>
      </p:sp>
    </p:spTree>
    <p:extLst>
      <p:ext uri="{BB962C8B-B14F-4D97-AF65-F5344CB8AC3E}">
        <p14:creationId xmlns:p14="http://schemas.microsoft.com/office/powerpoint/2010/main" val="209963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p:txBody>
          <a:bodyPr/>
          <a:lstStyle/>
          <a:p>
            <a:r>
              <a:rPr lang="en-PH" dirty="0" smtClean="0"/>
              <a:t>Creating a Reactive Form with Form Group</a:t>
            </a:r>
          </a:p>
          <a:p>
            <a:pPr lvl="1"/>
            <a:r>
              <a:rPr lang="en-PH" dirty="0" smtClean="0"/>
              <a:t>First add the </a:t>
            </a:r>
            <a:r>
              <a:rPr lang="en-PH" dirty="0" err="1" smtClean="0"/>
              <a:t>ReactiveFormsModule</a:t>
            </a:r>
            <a:r>
              <a:rPr lang="en-PH" dirty="0" smtClean="0"/>
              <a:t> in your module.</a:t>
            </a:r>
          </a:p>
          <a:p>
            <a:pPr marL="681037" lvl="2" indent="0">
              <a:buNone/>
            </a:pPr>
            <a:r>
              <a:rPr lang="en-PH" dirty="0"/>
              <a:t>import { </a:t>
            </a:r>
            <a:r>
              <a:rPr lang="en-PH" dirty="0" err="1"/>
              <a:t>ReactiveFormsModule</a:t>
            </a:r>
            <a:r>
              <a:rPr lang="en-PH" dirty="0"/>
              <a:t> } from '@angular/forms</a:t>
            </a:r>
            <a:r>
              <a:rPr lang="en-PH" dirty="0" smtClean="0"/>
              <a:t>';</a:t>
            </a:r>
          </a:p>
          <a:p>
            <a:pPr marL="681037" lvl="2" indent="0">
              <a:buNone/>
            </a:pPr>
            <a:r>
              <a:rPr lang="en-PH" dirty="0"/>
              <a:t>i</a:t>
            </a:r>
            <a:r>
              <a:rPr lang="en-PH" dirty="0" smtClean="0"/>
              <a:t>mports:[</a:t>
            </a:r>
            <a:r>
              <a:rPr lang="en-PH" dirty="0" err="1" smtClean="0"/>
              <a:t>ReactiveFormsModule</a:t>
            </a:r>
            <a:r>
              <a:rPr lang="en-PH" dirty="0" smtClean="0"/>
              <a:t>]</a:t>
            </a:r>
            <a:endParaRPr lang="en-PH" dirty="0"/>
          </a:p>
          <a:p>
            <a:pPr lvl="1"/>
            <a:r>
              <a:rPr lang="en-PH" dirty="0" smtClean="0"/>
              <a:t>Inside the component import the </a:t>
            </a:r>
            <a:r>
              <a:rPr lang="en-PH" dirty="0" err="1" smtClean="0"/>
              <a:t>FormBuilder</a:t>
            </a:r>
            <a:r>
              <a:rPr lang="en-PH" dirty="0" smtClean="0"/>
              <a:t> service.</a:t>
            </a:r>
          </a:p>
          <a:p>
            <a:pPr marL="681037" lvl="2" indent="0">
              <a:buNone/>
            </a:pPr>
            <a:r>
              <a:rPr lang="en-PH" dirty="0"/>
              <a:t>i</a:t>
            </a:r>
            <a:r>
              <a:rPr lang="en-PH" dirty="0" smtClean="0"/>
              <a:t>mports { </a:t>
            </a:r>
            <a:r>
              <a:rPr lang="en-PH" dirty="0" err="1" smtClean="0"/>
              <a:t>FormBuilder</a:t>
            </a:r>
            <a:r>
              <a:rPr lang="en-PH" dirty="0" smtClean="0"/>
              <a:t> } from ‘@angular/forms’</a:t>
            </a:r>
          </a:p>
          <a:p>
            <a:pPr lvl="1"/>
            <a:r>
              <a:rPr lang="en-PH" dirty="0" smtClean="0"/>
              <a:t>Add a constructor in the component</a:t>
            </a:r>
          </a:p>
          <a:p>
            <a:pPr marL="681037" lvl="2" indent="0">
              <a:buNone/>
            </a:pPr>
            <a:r>
              <a:rPr lang="en-PH" dirty="0"/>
              <a:t>c</a:t>
            </a:r>
            <a:r>
              <a:rPr lang="en-PH" dirty="0" smtClean="0"/>
              <a:t>onstructor(private </a:t>
            </a:r>
            <a:r>
              <a:rPr lang="en-PH" dirty="0" err="1" smtClean="0"/>
              <a:t>formbuilder</a:t>
            </a:r>
            <a:r>
              <a:rPr lang="en-PH" dirty="0" smtClean="0"/>
              <a:t>: </a:t>
            </a:r>
            <a:r>
              <a:rPr lang="en-PH" dirty="0" err="1" smtClean="0"/>
              <a:t>FormBuilder</a:t>
            </a:r>
            <a:r>
              <a:rPr lang="en-PH" dirty="0" smtClean="0"/>
              <a:t>) {  }</a:t>
            </a:r>
          </a:p>
        </p:txBody>
      </p:sp>
    </p:spTree>
    <p:extLst>
      <p:ext uri="{BB962C8B-B14F-4D97-AF65-F5344CB8AC3E}">
        <p14:creationId xmlns:p14="http://schemas.microsoft.com/office/powerpoint/2010/main" val="399951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Forms</a:t>
            </a:r>
            <a:endParaRPr lang="en-PH" dirty="0"/>
          </a:p>
        </p:txBody>
      </p:sp>
      <p:sp>
        <p:nvSpPr>
          <p:cNvPr id="3" name="Text Placeholder 2"/>
          <p:cNvSpPr>
            <a:spLocks noGrp="1"/>
          </p:cNvSpPr>
          <p:nvPr>
            <p:ph type="body" idx="1"/>
          </p:nvPr>
        </p:nvSpPr>
        <p:spPr/>
        <p:txBody>
          <a:bodyPr/>
          <a:lstStyle/>
          <a:p>
            <a:r>
              <a:rPr lang="en-PH" dirty="0" smtClean="0"/>
              <a:t>Creating a Reactive Form with Form Group</a:t>
            </a:r>
          </a:p>
          <a:p>
            <a:pPr lvl="1"/>
            <a:r>
              <a:rPr lang="en-PH" dirty="0" smtClean="0"/>
              <a:t>Create the form controls using </a:t>
            </a:r>
            <a:r>
              <a:rPr lang="en-PH" dirty="0" err="1" smtClean="0"/>
              <a:t>formBuilder</a:t>
            </a:r>
            <a:endParaRPr lang="en-PH" dirty="0" smtClean="0"/>
          </a:p>
          <a:p>
            <a:pPr marL="681037" lvl="2" indent="0">
              <a:buNone/>
            </a:pPr>
            <a:r>
              <a:rPr lang="en-PH" dirty="0" err="1" smtClean="0"/>
              <a:t>productForm</a:t>
            </a:r>
            <a:r>
              <a:rPr lang="en-PH" dirty="0" smtClean="0"/>
              <a:t> = </a:t>
            </a:r>
            <a:r>
              <a:rPr lang="en-PH" dirty="0" err="1" smtClean="0"/>
              <a:t>this.formbuilder.group</a:t>
            </a:r>
            <a:r>
              <a:rPr lang="en-PH" dirty="0" smtClean="0"/>
              <a:t>({</a:t>
            </a:r>
          </a:p>
          <a:p>
            <a:pPr marL="681037" lvl="2" indent="0">
              <a:buNone/>
            </a:pPr>
            <a:r>
              <a:rPr lang="en-PH" dirty="0" smtClean="0"/>
              <a:t> 	</a:t>
            </a:r>
            <a:r>
              <a:rPr lang="en-PH" dirty="0" err="1" smtClean="0"/>
              <a:t>productName</a:t>
            </a:r>
            <a:r>
              <a:rPr lang="en-PH" dirty="0" smtClean="0"/>
              <a:t>:[‘’],</a:t>
            </a:r>
          </a:p>
          <a:p>
            <a:pPr marL="681037" lvl="2" indent="0">
              <a:buNone/>
            </a:pPr>
            <a:r>
              <a:rPr lang="en-PH" dirty="0" smtClean="0"/>
              <a:t> 	price:[‘’],</a:t>
            </a:r>
          </a:p>
          <a:p>
            <a:pPr marL="681037" lvl="2" indent="0">
              <a:buNone/>
            </a:pPr>
            <a:r>
              <a:rPr lang="en-PH" dirty="0" smtClean="0"/>
              <a:t> 	</a:t>
            </a:r>
            <a:r>
              <a:rPr lang="en-PH" dirty="0" err="1" smtClean="0"/>
              <a:t>expiry_date</a:t>
            </a:r>
            <a:r>
              <a:rPr lang="en-PH" dirty="0" smtClean="0"/>
              <a:t>:[‘’],</a:t>
            </a:r>
          </a:p>
          <a:p>
            <a:pPr marL="681037" lvl="2" indent="0">
              <a:buNone/>
            </a:pPr>
            <a:r>
              <a:rPr lang="en-PH" dirty="0" smtClean="0"/>
              <a:t> 	</a:t>
            </a:r>
            <a:r>
              <a:rPr lang="en-PH" dirty="0" err="1" smtClean="0"/>
              <a:t>isAvailable</a:t>
            </a:r>
            <a:r>
              <a:rPr lang="en-PH" dirty="0" smtClean="0"/>
              <a:t>:[‘’],</a:t>
            </a:r>
          </a:p>
          <a:p>
            <a:pPr marL="681037" lvl="2" indent="0">
              <a:buNone/>
            </a:pPr>
            <a:r>
              <a:rPr lang="en-PH" dirty="0" smtClean="0"/>
              <a:t> 	image:[‘’]</a:t>
            </a:r>
            <a:endParaRPr lang="en-PH" dirty="0"/>
          </a:p>
          <a:p>
            <a:pPr marL="681037" lvl="2" indent="0">
              <a:buNone/>
            </a:pPr>
            <a:r>
              <a:rPr lang="en-PH" dirty="0" smtClean="0"/>
              <a:t>});</a:t>
            </a:r>
          </a:p>
        </p:txBody>
      </p:sp>
    </p:spTree>
    <p:extLst>
      <p:ext uri="{BB962C8B-B14F-4D97-AF65-F5344CB8AC3E}">
        <p14:creationId xmlns:p14="http://schemas.microsoft.com/office/powerpoint/2010/main" val="64098701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209</TotalTime>
  <Words>1100</Words>
  <Application>Microsoft Office PowerPoint</Application>
  <PresentationFormat>On-screen Show (4:3)</PresentationFormat>
  <Paragraphs>164</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Segoe UI</vt:lpstr>
      <vt:lpstr>Wingdings</vt:lpstr>
      <vt:lpstr>Verdana</vt:lpstr>
      <vt:lpstr>Calibri</vt:lpstr>
      <vt:lpstr>Times New Roman</vt:lpstr>
      <vt:lpstr>NG_MOC_Core_ModuleNew2</vt:lpstr>
      <vt:lpstr>Module 7</vt:lpstr>
      <vt:lpstr>Module Overview</vt:lpstr>
      <vt:lpstr>Angular Forms</vt:lpstr>
      <vt:lpstr>Angular Forms</vt:lpstr>
      <vt:lpstr>Angular Forms</vt:lpstr>
      <vt:lpstr>Angular Forms</vt:lpstr>
      <vt:lpstr>Angular Forms</vt:lpstr>
      <vt:lpstr>Angular Forms</vt:lpstr>
      <vt:lpstr>Angular Forms</vt:lpstr>
      <vt:lpstr>Angular Forms</vt:lpstr>
      <vt:lpstr>Angular Forms</vt:lpstr>
      <vt:lpstr>Adding Logic with Directives: ngIf, ngFor</vt:lpstr>
      <vt:lpstr>Adding Logic with Directives: ngIf, ngFor</vt:lpstr>
      <vt:lpstr>Adding Logic with Directives: ngIf, ngFor</vt:lpstr>
      <vt:lpstr>Adding Logic with Directives: ngIf, ngFor</vt:lpstr>
      <vt:lpstr>Adding Logic with Directives: ngIf, ngFor</vt:lpstr>
      <vt:lpstr>Directives</vt:lpstr>
      <vt:lpstr>Directive</vt:lpstr>
      <vt:lpstr>Building an Attribute Directive</vt:lpstr>
      <vt:lpstr>Building an Attribute Directive</vt:lpstr>
      <vt:lpstr>Lab Files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114</cp:revision>
  <dcterms:created xsi:type="dcterms:W3CDTF">2017-12-04T12:00:44Z</dcterms:created>
  <dcterms:modified xsi:type="dcterms:W3CDTF">2018-10-07T05:00:50Z</dcterms:modified>
</cp:coreProperties>
</file>