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22" autoAdjust="0"/>
  </p:normalViewPr>
  <p:slideViewPr>
    <p:cSldViewPr>
      <p:cViewPr varScale="1">
        <p:scale>
          <a:sx n="73" d="100"/>
          <a:sy n="73" d="100"/>
        </p:scale>
        <p:origin x="720" y="78"/>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FA7E-3CF4-4913-8B95-832648932C89}" type="datetimeFigureOut">
              <a:rPr lang="en-US" smtClean="0"/>
              <a:t>10/11/2018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84D23-F7D1-45B0-A281-A4F8DA380623}" type="slidenum">
              <a:rPr lang="en-US" smtClean="0"/>
              <a:t>‹#›</a:t>
            </a:fld>
            <a:endParaRPr lang="en-US"/>
          </a:p>
        </p:txBody>
      </p:sp>
    </p:spTree>
    <p:extLst>
      <p:ext uri="{BB962C8B-B14F-4D97-AF65-F5344CB8AC3E}">
        <p14:creationId xmlns:p14="http://schemas.microsoft.com/office/powerpoint/2010/main" val="313184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MVC 5. As you teach this module, remember that many subjects are covered in greater detail later in the course. </a:t>
            </a:r>
          </a:p>
        </p:txBody>
      </p:sp>
      <p:sp>
        <p:nvSpPr>
          <p:cNvPr id="4" name="Slide Number Placeholder 3"/>
          <p:cNvSpPr>
            <a:spLocks noGrp="1"/>
          </p:cNvSpPr>
          <p:nvPr>
            <p:ph type="sldNum" sz="quarter" idx="10"/>
          </p:nvPr>
        </p:nvSpPr>
        <p:spPr/>
        <p:txBody>
          <a:bodyPr/>
          <a:lstStyle/>
          <a:p>
            <a:fld id="{27384D23-F7D1-45B0-A281-A4F8DA38062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98133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3541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7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angular.io/guide/i18n"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ngular/angular/tree/master/packages/common/locales"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smtClean="0"/>
              <a:t>Module 9</a:t>
            </a:r>
            <a:endParaRPr lang="en-US" dirty="0"/>
          </a:p>
        </p:txBody>
      </p:sp>
      <p:sp>
        <p:nvSpPr>
          <p:cNvPr id="3" name="Subtitle 2"/>
          <p:cNvSpPr>
            <a:spLocks noGrp="1"/>
          </p:cNvSpPr>
          <p:nvPr>
            <p:ph type="subTitle" sz="quarter" idx="1"/>
          </p:nvPr>
        </p:nvSpPr>
        <p:spPr/>
        <p:txBody>
          <a:bodyPr/>
          <a:lstStyle/>
          <a:p>
            <a:r>
              <a:rPr lang="en-US" dirty="0" smtClean="0"/>
              <a:t>Internationalization, Localization and Multi-language Support</a:t>
            </a:r>
            <a:endParaRPr lang="en-US" dirty="0"/>
          </a:p>
        </p:txBody>
      </p:sp>
    </p:spTree>
    <p:extLst>
      <p:ext uri="{BB962C8B-B14F-4D97-AF65-F5344CB8AC3E}">
        <p14:creationId xmlns:p14="http://schemas.microsoft.com/office/powerpoint/2010/main" val="319702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Creating a translatable content</a:t>
            </a:r>
            <a:endParaRPr lang="en-PH" dirty="0"/>
          </a:p>
        </p:txBody>
      </p:sp>
      <p:sp>
        <p:nvSpPr>
          <p:cNvPr id="3" name="Text Placeholder 2"/>
          <p:cNvSpPr>
            <a:spLocks noGrp="1"/>
          </p:cNvSpPr>
          <p:nvPr>
            <p:ph type="body" idx="1"/>
          </p:nvPr>
        </p:nvSpPr>
        <p:spPr/>
        <p:txBody>
          <a:bodyPr/>
          <a:lstStyle/>
          <a:p>
            <a:r>
              <a:rPr lang="en-PH" dirty="0" smtClean="0"/>
              <a:t>Pluralization</a:t>
            </a:r>
          </a:p>
          <a:p>
            <a:pPr lvl="1"/>
            <a:r>
              <a:rPr lang="en-PH" dirty="0" smtClean="0"/>
              <a:t>You can display translatable content in a based on something you want to display</a:t>
            </a:r>
          </a:p>
          <a:p>
            <a:r>
              <a:rPr lang="en-PH" dirty="0" smtClean="0"/>
              <a:t>Example</a:t>
            </a:r>
          </a:p>
          <a:p>
            <a:pPr lvl="1"/>
            <a:r>
              <a:rPr lang="en-PH" dirty="0"/>
              <a:t>&lt;span i18n&gt;Updated {minutes, plural, =0 {just now} =1 {one minute ago} other {{{minutes}} minutes ago}}&lt;/span</a:t>
            </a:r>
            <a:r>
              <a:rPr lang="en-PH" dirty="0" smtClean="0"/>
              <a:t>&gt;</a:t>
            </a:r>
          </a:p>
          <a:p>
            <a:pPr lvl="1"/>
            <a:r>
              <a:rPr lang="en-PH" dirty="0"/>
              <a:t>T</a:t>
            </a:r>
            <a:r>
              <a:rPr lang="en-PH" dirty="0" smtClean="0"/>
              <a:t>he </a:t>
            </a:r>
            <a:r>
              <a:rPr lang="en-PH" dirty="0"/>
              <a:t>first parameter is </a:t>
            </a:r>
            <a:r>
              <a:rPr lang="en-PH" dirty="0" smtClean="0"/>
              <a:t>the </a:t>
            </a:r>
            <a:r>
              <a:rPr lang="en-PH" dirty="0"/>
              <a:t>data </a:t>
            </a:r>
            <a:r>
              <a:rPr lang="en-PH" dirty="0" smtClean="0"/>
              <a:t>bound property</a:t>
            </a:r>
            <a:endParaRPr lang="en-PH" dirty="0"/>
          </a:p>
          <a:p>
            <a:pPr lvl="1"/>
            <a:r>
              <a:rPr lang="en-PH" dirty="0"/>
              <a:t>T</a:t>
            </a:r>
            <a:r>
              <a:rPr lang="en-PH" dirty="0" smtClean="0"/>
              <a:t>he </a:t>
            </a:r>
            <a:r>
              <a:rPr lang="en-PH" dirty="0"/>
              <a:t>second for the plural translation type - </a:t>
            </a:r>
            <a:r>
              <a:rPr lang="en-PH" dirty="0" smtClean="0"/>
              <a:t>plural</a:t>
            </a:r>
            <a:endParaRPr lang="en-PH" dirty="0"/>
          </a:p>
          <a:p>
            <a:pPr lvl="1"/>
            <a:r>
              <a:rPr lang="en-PH" dirty="0"/>
              <a:t>T</a:t>
            </a:r>
            <a:r>
              <a:rPr lang="en-PH" dirty="0" smtClean="0"/>
              <a:t>he </a:t>
            </a:r>
            <a:r>
              <a:rPr lang="en-PH" dirty="0"/>
              <a:t>third is for the category</a:t>
            </a:r>
          </a:p>
          <a:p>
            <a:endParaRPr lang="en-PH" dirty="0" smtClean="0"/>
          </a:p>
          <a:p>
            <a:endParaRPr lang="en-PH" dirty="0"/>
          </a:p>
        </p:txBody>
      </p:sp>
    </p:spTree>
    <p:extLst>
      <p:ext uri="{BB962C8B-B14F-4D97-AF65-F5344CB8AC3E}">
        <p14:creationId xmlns:p14="http://schemas.microsoft.com/office/powerpoint/2010/main" val="103492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Creating a translatable content</a:t>
            </a:r>
            <a:endParaRPr lang="en-PH" dirty="0"/>
          </a:p>
        </p:txBody>
      </p:sp>
      <p:sp>
        <p:nvSpPr>
          <p:cNvPr id="3" name="Text Placeholder 2"/>
          <p:cNvSpPr>
            <a:spLocks noGrp="1"/>
          </p:cNvSpPr>
          <p:nvPr>
            <p:ph type="body" idx="1"/>
          </p:nvPr>
        </p:nvSpPr>
        <p:spPr/>
        <p:txBody>
          <a:bodyPr/>
          <a:lstStyle/>
          <a:p>
            <a:r>
              <a:rPr lang="en-PH" dirty="0"/>
              <a:t>Pluralization categories include </a:t>
            </a:r>
          </a:p>
          <a:p>
            <a:pPr lvl="1"/>
            <a:r>
              <a:rPr lang="en-PH" dirty="0"/>
              <a:t>=0(or any other number) </a:t>
            </a:r>
            <a:r>
              <a:rPr lang="en-PH" dirty="0" smtClean="0"/>
              <a:t>- </a:t>
            </a:r>
            <a:r>
              <a:rPr lang="en-PH" dirty="0"/>
              <a:t>will display just now</a:t>
            </a:r>
          </a:p>
          <a:p>
            <a:pPr lvl="1"/>
            <a:r>
              <a:rPr lang="en-PH" dirty="0" smtClean="0"/>
              <a:t>zero </a:t>
            </a:r>
          </a:p>
          <a:p>
            <a:pPr lvl="1"/>
            <a:r>
              <a:rPr lang="en-PH" dirty="0"/>
              <a:t>o</a:t>
            </a:r>
            <a:r>
              <a:rPr lang="en-PH" dirty="0" smtClean="0"/>
              <a:t>ne</a:t>
            </a:r>
          </a:p>
          <a:p>
            <a:pPr lvl="1"/>
            <a:r>
              <a:rPr lang="en-PH" dirty="0" smtClean="0"/>
              <a:t>two</a:t>
            </a:r>
          </a:p>
          <a:p>
            <a:pPr lvl="1"/>
            <a:r>
              <a:rPr lang="en-PH" dirty="0" smtClean="0"/>
              <a:t>few</a:t>
            </a:r>
          </a:p>
          <a:p>
            <a:pPr lvl="1"/>
            <a:r>
              <a:rPr lang="en-PH" dirty="0" smtClean="0"/>
              <a:t>many</a:t>
            </a:r>
          </a:p>
          <a:p>
            <a:pPr lvl="1"/>
            <a:r>
              <a:rPr lang="en-PH" dirty="0" smtClean="0"/>
              <a:t>Other - {{{</a:t>
            </a:r>
            <a:r>
              <a:rPr lang="en-PH" dirty="0"/>
              <a:t>minutes} minutes ago}} - will display 5 minutes </a:t>
            </a:r>
            <a:r>
              <a:rPr lang="en-PH" dirty="0" smtClean="0"/>
              <a:t>ago</a:t>
            </a:r>
          </a:p>
          <a:p>
            <a:r>
              <a:rPr lang="en-PH" dirty="0"/>
              <a:t>After the pluralization category, put the default English text in </a:t>
            </a:r>
            <a:r>
              <a:rPr lang="en-PH" dirty="0" smtClean="0"/>
              <a:t>braces {}</a:t>
            </a:r>
            <a:endParaRPr lang="en-PH" dirty="0"/>
          </a:p>
        </p:txBody>
      </p:sp>
    </p:spTree>
    <p:extLst>
      <p:ext uri="{BB962C8B-B14F-4D97-AF65-F5344CB8AC3E}">
        <p14:creationId xmlns:p14="http://schemas.microsoft.com/office/powerpoint/2010/main" val="175563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Creating a translatable content</a:t>
            </a:r>
            <a:endParaRPr lang="en-PH" dirty="0"/>
          </a:p>
        </p:txBody>
      </p:sp>
      <p:sp>
        <p:nvSpPr>
          <p:cNvPr id="3" name="Text Placeholder 2"/>
          <p:cNvSpPr>
            <a:spLocks noGrp="1"/>
          </p:cNvSpPr>
          <p:nvPr>
            <p:ph type="body" idx="1"/>
          </p:nvPr>
        </p:nvSpPr>
        <p:spPr/>
        <p:txBody>
          <a:bodyPr/>
          <a:lstStyle/>
          <a:p>
            <a:r>
              <a:rPr lang="en-PH" dirty="0"/>
              <a:t>Select </a:t>
            </a:r>
            <a:r>
              <a:rPr lang="en-PH" dirty="0" smtClean="0"/>
              <a:t>Expression</a:t>
            </a:r>
          </a:p>
          <a:p>
            <a:pPr lvl="1"/>
            <a:r>
              <a:rPr lang="en-PH" dirty="0"/>
              <a:t>If your template needs to display different text messages depending on the value of a variable, you need to translate all of those alternative text messages</a:t>
            </a:r>
            <a:r>
              <a:rPr lang="en-PH" dirty="0" smtClean="0"/>
              <a:t>.</a:t>
            </a:r>
          </a:p>
          <a:p>
            <a:pPr lvl="1"/>
            <a:endParaRPr lang="en-PH" dirty="0"/>
          </a:p>
          <a:p>
            <a:r>
              <a:rPr lang="en-PH" dirty="0" smtClean="0"/>
              <a:t>Example</a:t>
            </a:r>
          </a:p>
          <a:p>
            <a:pPr lvl="1"/>
            <a:r>
              <a:rPr lang="en-PH" dirty="0"/>
              <a:t>&lt;span i18n&gt;The author is {gender, select, male {male} female {female} other {other}}&lt;/span&gt;</a:t>
            </a:r>
          </a:p>
        </p:txBody>
      </p:sp>
    </p:spTree>
    <p:extLst>
      <p:ext uri="{BB962C8B-B14F-4D97-AF65-F5344CB8AC3E}">
        <p14:creationId xmlns:p14="http://schemas.microsoft.com/office/powerpoint/2010/main" val="175419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Creating a translatable content</a:t>
            </a:r>
            <a:endParaRPr lang="en-PH" dirty="0"/>
          </a:p>
        </p:txBody>
      </p:sp>
      <p:sp>
        <p:nvSpPr>
          <p:cNvPr id="3" name="Text Placeholder 2"/>
          <p:cNvSpPr>
            <a:spLocks noGrp="1"/>
          </p:cNvSpPr>
          <p:nvPr>
            <p:ph type="body" idx="1"/>
          </p:nvPr>
        </p:nvSpPr>
        <p:spPr/>
        <p:txBody>
          <a:bodyPr/>
          <a:lstStyle/>
          <a:p>
            <a:r>
              <a:rPr lang="en-PH" dirty="0" smtClean="0"/>
              <a:t>Creating a translation source file</a:t>
            </a:r>
          </a:p>
          <a:p>
            <a:pPr lvl="1"/>
            <a:r>
              <a:rPr lang="en-PH" dirty="0" smtClean="0"/>
              <a:t>A translation source file is where the translation happens</a:t>
            </a:r>
          </a:p>
          <a:p>
            <a:pPr lvl="1"/>
            <a:r>
              <a:rPr lang="en-PH" dirty="0" smtClean="0"/>
              <a:t>Any element mark with i18n will be extracted to this file.</a:t>
            </a:r>
          </a:p>
          <a:p>
            <a:pPr lvl="1"/>
            <a:endParaRPr lang="en-PH" dirty="0"/>
          </a:p>
          <a:p>
            <a:r>
              <a:rPr lang="en-PH" dirty="0" smtClean="0"/>
              <a:t>Generating a translation source file.</a:t>
            </a:r>
            <a:endParaRPr lang="en-PH" dirty="0"/>
          </a:p>
          <a:p>
            <a:pPr lvl="1"/>
            <a:r>
              <a:rPr lang="en-PH" dirty="0" smtClean="0"/>
              <a:t>To generate the a translation source file, enter the following command</a:t>
            </a:r>
          </a:p>
          <a:p>
            <a:pPr marL="681037" lvl="2" indent="0">
              <a:buNone/>
            </a:pPr>
            <a:r>
              <a:rPr lang="en-PH" b="1" dirty="0" smtClean="0"/>
              <a:t>ng xi18n</a:t>
            </a:r>
          </a:p>
          <a:p>
            <a:pPr lvl="1"/>
            <a:r>
              <a:rPr lang="en-PH" dirty="0" smtClean="0"/>
              <a:t>The default extension for a translation is </a:t>
            </a:r>
            <a:r>
              <a:rPr lang="en-PH" b="1" dirty="0" smtClean="0"/>
              <a:t>.</a:t>
            </a:r>
            <a:r>
              <a:rPr lang="en-PH" b="1" dirty="0" err="1" smtClean="0"/>
              <a:t>xlf</a:t>
            </a:r>
            <a:endParaRPr lang="en-PH" b="1" dirty="0"/>
          </a:p>
          <a:p>
            <a:pPr lvl="1"/>
            <a:endParaRPr lang="en-PH" dirty="0" smtClean="0"/>
          </a:p>
          <a:p>
            <a:pPr marL="288925" lvl="1" indent="0">
              <a:buNone/>
            </a:pPr>
            <a:r>
              <a:rPr lang="en-PH" dirty="0" smtClean="0"/>
              <a:t>Note: running the command will check your codes errors, you need to fix the errors</a:t>
            </a:r>
          </a:p>
          <a:p>
            <a:pPr marL="681037" lvl="2" indent="0">
              <a:buNone/>
            </a:pPr>
            <a:endParaRPr lang="en-PH" dirty="0" smtClean="0"/>
          </a:p>
        </p:txBody>
      </p:sp>
    </p:spTree>
    <p:extLst>
      <p:ext uri="{BB962C8B-B14F-4D97-AF65-F5344CB8AC3E}">
        <p14:creationId xmlns:p14="http://schemas.microsoft.com/office/powerpoint/2010/main" val="7465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Translating the Content</a:t>
            </a:r>
            <a:endParaRPr lang="en-PH" dirty="0"/>
          </a:p>
        </p:txBody>
      </p:sp>
      <p:sp>
        <p:nvSpPr>
          <p:cNvPr id="3" name="Text Placeholder 2"/>
          <p:cNvSpPr>
            <a:spLocks noGrp="1"/>
          </p:cNvSpPr>
          <p:nvPr>
            <p:ph type="body" idx="1"/>
          </p:nvPr>
        </p:nvSpPr>
        <p:spPr/>
        <p:txBody>
          <a:bodyPr/>
          <a:lstStyle/>
          <a:p>
            <a:r>
              <a:rPr lang="en-PH" dirty="0" smtClean="0"/>
              <a:t>Translate a content</a:t>
            </a:r>
          </a:p>
          <a:p>
            <a:pPr lvl="1"/>
            <a:r>
              <a:rPr lang="en-PH" dirty="0" smtClean="0"/>
              <a:t>To translate a content, open the </a:t>
            </a:r>
            <a:r>
              <a:rPr lang="en-PH" dirty="0" err="1" smtClean="0"/>
              <a:t>xlf</a:t>
            </a:r>
            <a:r>
              <a:rPr lang="en-PH" dirty="0" smtClean="0"/>
              <a:t> file in your locale directory then look for the </a:t>
            </a:r>
            <a:r>
              <a:rPr lang="en-PH" b="1" dirty="0" smtClean="0"/>
              <a:t>&lt;source&gt; </a:t>
            </a:r>
            <a:r>
              <a:rPr lang="en-PH" dirty="0" smtClean="0"/>
              <a:t>element inside the file.</a:t>
            </a:r>
            <a:endParaRPr lang="en-PH" b="1" dirty="0" smtClean="0"/>
          </a:p>
          <a:p>
            <a:pPr lvl="1"/>
            <a:r>
              <a:rPr lang="en-PH" dirty="0" smtClean="0"/>
              <a:t>The </a:t>
            </a:r>
            <a:r>
              <a:rPr lang="en-PH" b="1" dirty="0" smtClean="0"/>
              <a:t>&lt;source&gt;</a:t>
            </a:r>
            <a:r>
              <a:rPr lang="en-PH" dirty="0" smtClean="0"/>
              <a:t>element contains the content which is marked with i18n attribute</a:t>
            </a:r>
          </a:p>
          <a:p>
            <a:pPr lvl="1"/>
            <a:r>
              <a:rPr lang="en-PH" dirty="0" smtClean="0"/>
              <a:t>After the &lt;source&gt; element, create a &lt;target&gt; element.</a:t>
            </a:r>
          </a:p>
          <a:p>
            <a:pPr lvl="1"/>
            <a:r>
              <a:rPr lang="en-PH" dirty="0" smtClean="0"/>
              <a:t>The </a:t>
            </a:r>
            <a:r>
              <a:rPr lang="en-PH" b="1" dirty="0" smtClean="0"/>
              <a:t>&lt;target&gt;</a:t>
            </a:r>
            <a:r>
              <a:rPr lang="en-PH" dirty="0" smtClean="0"/>
              <a:t> element will contain your translation.</a:t>
            </a:r>
            <a:endParaRPr lang="en-PH" dirty="0"/>
          </a:p>
          <a:p>
            <a:r>
              <a:rPr lang="en-PH" dirty="0" smtClean="0"/>
              <a:t>Example</a:t>
            </a:r>
          </a:p>
          <a:p>
            <a:pPr marL="288925" lvl="1" indent="0">
              <a:buNone/>
            </a:pPr>
            <a:r>
              <a:rPr lang="en-PH" dirty="0" smtClean="0"/>
              <a:t>&lt;source&gt;Hello!&lt;/source&gt;</a:t>
            </a:r>
          </a:p>
          <a:p>
            <a:pPr marL="288925" lvl="1" indent="0">
              <a:buNone/>
            </a:pPr>
            <a:r>
              <a:rPr lang="en-PH" dirty="0" smtClean="0"/>
              <a:t>&lt;target&gt;</a:t>
            </a:r>
            <a:r>
              <a:rPr lang="en-PH" dirty="0" err="1" smtClean="0"/>
              <a:t>Hola</a:t>
            </a:r>
            <a:r>
              <a:rPr lang="en-PH" dirty="0" smtClean="0"/>
              <a:t>!&lt;/target&gt;</a:t>
            </a:r>
          </a:p>
        </p:txBody>
      </p:sp>
    </p:spTree>
    <p:extLst>
      <p:ext uri="{BB962C8B-B14F-4D97-AF65-F5344CB8AC3E}">
        <p14:creationId xmlns:p14="http://schemas.microsoft.com/office/powerpoint/2010/main" val="206392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Using the translation</a:t>
            </a:r>
            <a:endParaRPr lang="en-PH" dirty="0"/>
          </a:p>
        </p:txBody>
      </p:sp>
      <p:sp>
        <p:nvSpPr>
          <p:cNvPr id="3" name="Text Placeholder 2"/>
          <p:cNvSpPr>
            <a:spLocks noGrp="1"/>
          </p:cNvSpPr>
          <p:nvPr>
            <p:ph type="body" idx="1"/>
          </p:nvPr>
        </p:nvSpPr>
        <p:spPr/>
        <p:txBody>
          <a:bodyPr/>
          <a:lstStyle/>
          <a:p>
            <a:r>
              <a:rPr lang="en-PH" dirty="0" smtClean="0"/>
              <a:t>Use the translation file in the app</a:t>
            </a:r>
          </a:p>
          <a:p>
            <a:pPr lvl="1"/>
            <a:r>
              <a:rPr lang="en-PH" dirty="0" smtClean="0"/>
              <a:t>To use the translation file you need to configure your app to know which translation file to use.</a:t>
            </a:r>
          </a:p>
          <a:p>
            <a:pPr lvl="1"/>
            <a:r>
              <a:rPr lang="en-PH" dirty="0" smtClean="0"/>
              <a:t>First </a:t>
            </a:r>
            <a:r>
              <a:rPr lang="en-PH" dirty="0" err="1" smtClean="0"/>
              <a:t>goto</a:t>
            </a:r>
            <a:r>
              <a:rPr lang="en-PH" dirty="0" smtClean="0"/>
              <a:t> </a:t>
            </a:r>
            <a:r>
              <a:rPr lang="en-PH" dirty="0" err="1" smtClean="0"/>
              <a:t>angular.json</a:t>
            </a:r>
            <a:r>
              <a:rPr lang="en-PH" dirty="0" smtClean="0"/>
              <a:t> file then add a new property in the configuration</a:t>
            </a:r>
          </a:p>
          <a:p>
            <a:pPr marL="681037" lvl="2" indent="0">
              <a:buNone/>
            </a:pPr>
            <a:r>
              <a:rPr lang="en-PH" dirty="0" smtClean="0"/>
              <a:t>“configurations”:{</a:t>
            </a:r>
          </a:p>
          <a:p>
            <a:pPr marL="681037" lvl="2" indent="0">
              <a:buNone/>
            </a:pPr>
            <a:r>
              <a:rPr lang="en-PH" dirty="0" smtClean="0"/>
              <a:t>  …,</a:t>
            </a:r>
          </a:p>
          <a:p>
            <a:pPr marL="681037" lvl="2" indent="0">
              <a:buNone/>
            </a:pPr>
            <a:r>
              <a:rPr lang="en-PH" dirty="0" smtClean="0"/>
              <a:t> “</a:t>
            </a:r>
            <a:r>
              <a:rPr lang="en-PH" dirty="0" err="1" smtClean="0"/>
              <a:t>es</a:t>
            </a:r>
            <a:r>
              <a:rPr lang="en-PH" dirty="0" smtClean="0"/>
              <a:t>”:{</a:t>
            </a:r>
          </a:p>
          <a:p>
            <a:pPr marL="681037" lvl="2" indent="0">
              <a:buNone/>
            </a:pPr>
            <a:r>
              <a:rPr lang="en-PH" dirty="0" smtClean="0"/>
              <a:t> 	“</a:t>
            </a:r>
            <a:r>
              <a:rPr lang="en-PH" dirty="0" err="1" smtClean="0"/>
              <a:t>aot</a:t>
            </a:r>
            <a:r>
              <a:rPr lang="en-PH" dirty="0" smtClean="0"/>
              <a:t>”:true,</a:t>
            </a:r>
          </a:p>
          <a:p>
            <a:pPr marL="681037" lvl="2" indent="0">
              <a:buNone/>
            </a:pPr>
            <a:r>
              <a:rPr lang="en-PH" dirty="0"/>
              <a:t> </a:t>
            </a:r>
            <a:r>
              <a:rPr lang="en-PH" dirty="0" smtClean="0"/>
              <a:t>        “</a:t>
            </a:r>
            <a:r>
              <a:rPr lang="en-PH" dirty="0" err="1" smtClean="0"/>
              <a:t>outputPath</a:t>
            </a:r>
            <a:r>
              <a:rPr lang="en-PH" dirty="0" smtClean="0"/>
              <a:t>”:”</a:t>
            </a:r>
            <a:r>
              <a:rPr lang="en-PH" dirty="0" err="1" smtClean="0"/>
              <a:t>dist</a:t>
            </a:r>
            <a:r>
              <a:rPr lang="en-PH" dirty="0" smtClean="0"/>
              <a:t>/</a:t>
            </a:r>
            <a:r>
              <a:rPr lang="en-PH" dirty="0" err="1" smtClean="0"/>
              <a:t>productclientapp-es</a:t>
            </a:r>
            <a:r>
              <a:rPr lang="en-PH" dirty="0" smtClean="0"/>
              <a:t>/”</a:t>
            </a:r>
          </a:p>
          <a:p>
            <a:pPr marL="681037" lvl="2" indent="0">
              <a:buNone/>
            </a:pPr>
            <a:r>
              <a:rPr lang="en-PH" dirty="0"/>
              <a:t> </a:t>
            </a:r>
            <a:r>
              <a:rPr lang="en-PH" dirty="0" smtClean="0"/>
              <a:t>	“i18nFile”:”src/locale/</a:t>
            </a:r>
            <a:r>
              <a:rPr lang="en-PH" dirty="0" err="1" smtClean="0"/>
              <a:t>language.es.xlf</a:t>
            </a:r>
            <a:r>
              <a:rPr lang="en-PH" dirty="0" smtClean="0"/>
              <a:t>”,</a:t>
            </a:r>
          </a:p>
          <a:p>
            <a:pPr marL="681037" lvl="2" indent="0">
              <a:buNone/>
            </a:pPr>
            <a:r>
              <a:rPr lang="en-PH" dirty="0"/>
              <a:t> </a:t>
            </a:r>
            <a:r>
              <a:rPr lang="en-PH" dirty="0" smtClean="0"/>
              <a:t>	“i18nFormat”:”xlf”,</a:t>
            </a:r>
          </a:p>
          <a:p>
            <a:pPr marL="681037" lvl="2" indent="0">
              <a:buNone/>
            </a:pPr>
            <a:r>
              <a:rPr lang="en-PH" dirty="0"/>
              <a:t> </a:t>
            </a:r>
            <a:r>
              <a:rPr lang="en-PH" dirty="0" smtClean="0"/>
              <a:t>	“i18nLocale”:”es” </a:t>
            </a:r>
          </a:p>
          <a:p>
            <a:pPr marL="681037" lvl="2" indent="0">
              <a:buNone/>
            </a:pPr>
            <a:r>
              <a:rPr lang="en-PH" dirty="0" smtClean="0"/>
              <a:t> }</a:t>
            </a:r>
          </a:p>
          <a:p>
            <a:pPr marL="681037" lvl="2" indent="0">
              <a:buNone/>
            </a:pPr>
            <a:r>
              <a:rPr lang="en-PH" dirty="0" smtClean="0"/>
              <a:t>}	</a:t>
            </a:r>
            <a:endParaRPr lang="en-PH" dirty="0"/>
          </a:p>
        </p:txBody>
      </p:sp>
    </p:spTree>
    <p:extLst>
      <p:ext uri="{BB962C8B-B14F-4D97-AF65-F5344CB8AC3E}">
        <p14:creationId xmlns:p14="http://schemas.microsoft.com/office/powerpoint/2010/main" val="254512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Using the translation</a:t>
            </a:r>
            <a:endParaRPr lang="en-PH" dirty="0"/>
          </a:p>
        </p:txBody>
      </p:sp>
      <p:sp>
        <p:nvSpPr>
          <p:cNvPr id="3" name="Text Placeholder 2"/>
          <p:cNvSpPr>
            <a:spLocks noGrp="1"/>
          </p:cNvSpPr>
          <p:nvPr>
            <p:ph type="body" idx="1"/>
          </p:nvPr>
        </p:nvSpPr>
        <p:spPr/>
        <p:txBody>
          <a:bodyPr/>
          <a:lstStyle/>
          <a:p>
            <a:r>
              <a:rPr lang="en-PH" dirty="0" smtClean="0"/>
              <a:t>Use the translation file in the app</a:t>
            </a:r>
          </a:p>
          <a:p>
            <a:pPr lvl="1"/>
            <a:r>
              <a:rPr lang="en-PH" dirty="0" smtClean="0"/>
              <a:t>Then in </a:t>
            </a:r>
            <a:r>
              <a:rPr lang="en-PH" dirty="0" err="1" smtClean="0"/>
              <a:t>angular.json</a:t>
            </a:r>
            <a:r>
              <a:rPr lang="en-PH" dirty="0" smtClean="0"/>
              <a:t> file then add a new property in the serve configurations</a:t>
            </a:r>
          </a:p>
          <a:p>
            <a:pPr marL="681037" lvl="2" indent="0">
              <a:buNone/>
            </a:pPr>
            <a:r>
              <a:rPr lang="en-PH" dirty="0" smtClean="0"/>
              <a:t>“serve”:{</a:t>
            </a:r>
          </a:p>
          <a:p>
            <a:pPr marL="681037" lvl="2" indent="0">
              <a:buNone/>
            </a:pPr>
            <a:r>
              <a:rPr lang="en-PH" dirty="0" smtClean="0"/>
              <a:t>    “configurations”:{</a:t>
            </a:r>
          </a:p>
          <a:p>
            <a:pPr marL="681037" lvl="2" indent="0">
              <a:buNone/>
            </a:pPr>
            <a:r>
              <a:rPr lang="en-PH" dirty="0" smtClean="0"/>
              <a:t> 		“</a:t>
            </a:r>
            <a:r>
              <a:rPr lang="en-PH" dirty="0" err="1" smtClean="0"/>
              <a:t>es</a:t>
            </a:r>
            <a:r>
              <a:rPr lang="en-PH" dirty="0" smtClean="0"/>
              <a:t>”:{</a:t>
            </a:r>
          </a:p>
          <a:p>
            <a:pPr marL="681037" lvl="2" indent="0">
              <a:buNone/>
            </a:pPr>
            <a:r>
              <a:rPr lang="en-PH" dirty="0" smtClean="0"/>
              <a:t> 			“</a:t>
            </a:r>
            <a:r>
              <a:rPr lang="en-PH" dirty="0" err="1" smtClean="0"/>
              <a:t>browserTarget</a:t>
            </a:r>
            <a:r>
              <a:rPr lang="en-PH" dirty="0" smtClean="0"/>
              <a:t>”:”</a:t>
            </a:r>
            <a:r>
              <a:rPr lang="en-PH" dirty="0" err="1" smtClean="0"/>
              <a:t>ProductClientApp:build:es</a:t>
            </a:r>
            <a:r>
              <a:rPr lang="en-PH" dirty="0" smtClean="0"/>
              <a:t>”</a:t>
            </a:r>
          </a:p>
          <a:p>
            <a:pPr marL="681037" lvl="2" indent="0">
              <a:buNone/>
            </a:pPr>
            <a:r>
              <a:rPr lang="en-PH" dirty="0"/>
              <a:t>	</a:t>
            </a:r>
            <a:r>
              <a:rPr lang="en-PH" dirty="0" smtClean="0"/>
              <a:t>	 }</a:t>
            </a:r>
          </a:p>
          <a:p>
            <a:pPr marL="681037" lvl="2" indent="0">
              <a:buNone/>
            </a:pPr>
            <a:r>
              <a:rPr lang="en-PH" dirty="0"/>
              <a:t> </a:t>
            </a:r>
            <a:r>
              <a:rPr lang="en-PH" dirty="0" smtClean="0"/>
              <a:t>     }</a:t>
            </a:r>
          </a:p>
          <a:p>
            <a:pPr marL="681037" lvl="2" indent="0">
              <a:buNone/>
            </a:pPr>
            <a:r>
              <a:rPr lang="en-PH" dirty="0" smtClean="0"/>
              <a:t>}</a:t>
            </a:r>
          </a:p>
          <a:p>
            <a:r>
              <a:rPr lang="en-PH" dirty="0" smtClean="0"/>
              <a:t>serve the application</a:t>
            </a:r>
          </a:p>
          <a:p>
            <a:pPr marL="288925" lvl="1" indent="0">
              <a:buNone/>
            </a:pPr>
            <a:r>
              <a:rPr lang="en-PH" b="1" dirty="0" smtClean="0"/>
              <a:t>ng serve --configuration=</a:t>
            </a:r>
            <a:r>
              <a:rPr lang="en-PH" b="1" dirty="0" err="1" smtClean="0"/>
              <a:t>es</a:t>
            </a:r>
            <a:endParaRPr lang="en-PH" b="1" dirty="0" smtClean="0"/>
          </a:p>
        </p:txBody>
      </p:sp>
    </p:spTree>
    <p:extLst>
      <p:ext uri="{BB962C8B-B14F-4D97-AF65-F5344CB8AC3E}">
        <p14:creationId xmlns:p14="http://schemas.microsoft.com/office/powerpoint/2010/main" val="270763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Using the translation</a:t>
            </a:r>
            <a:endParaRPr lang="en-PH" dirty="0"/>
          </a:p>
        </p:txBody>
      </p:sp>
      <p:sp>
        <p:nvSpPr>
          <p:cNvPr id="3" name="Text Placeholder 2"/>
          <p:cNvSpPr>
            <a:spLocks noGrp="1"/>
          </p:cNvSpPr>
          <p:nvPr>
            <p:ph type="body" idx="1"/>
          </p:nvPr>
        </p:nvSpPr>
        <p:spPr/>
        <p:txBody>
          <a:bodyPr/>
          <a:lstStyle/>
          <a:p>
            <a:r>
              <a:rPr lang="en-PH" dirty="0" smtClean="0"/>
              <a:t>Other </a:t>
            </a:r>
            <a:r>
              <a:rPr lang="en-PH" smtClean="0"/>
              <a:t>configuration with JIT</a:t>
            </a:r>
          </a:p>
          <a:p>
            <a:r>
              <a:rPr lang="en-PH" dirty="0" smtClean="0"/>
              <a:t>https</a:t>
            </a:r>
            <a:r>
              <a:rPr lang="en-PH" dirty="0"/>
              <a:t>://angular.io/guide/i18n#merge-with-the-jit-compiler</a:t>
            </a:r>
            <a:endParaRPr lang="en-PH" b="1" dirty="0" smtClean="0"/>
          </a:p>
        </p:txBody>
      </p:sp>
    </p:spTree>
    <p:extLst>
      <p:ext uri="{BB962C8B-B14F-4D97-AF65-F5344CB8AC3E}">
        <p14:creationId xmlns:p14="http://schemas.microsoft.com/office/powerpoint/2010/main" val="386205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US" dirty="0" smtClean="0"/>
              <a:t>Angular and i18n</a:t>
            </a:r>
          </a:p>
          <a:p>
            <a:r>
              <a:rPr lang="en-US" dirty="0" smtClean="0"/>
              <a:t>Setting up the locale</a:t>
            </a:r>
          </a:p>
          <a:p>
            <a:r>
              <a:rPr lang="en-US" dirty="0" smtClean="0"/>
              <a:t>Sample app with multi-language support</a:t>
            </a:r>
            <a:endParaRPr lang="en-US" dirty="0"/>
          </a:p>
        </p:txBody>
      </p:sp>
    </p:spTree>
    <p:extLst>
      <p:ext uri="{BB962C8B-B14F-4D97-AF65-F5344CB8AC3E}">
        <p14:creationId xmlns:p14="http://schemas.microsoft.com/office/powerpoint/2010/main" val="11291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Angular and </a:t>
            </a:r>
            <a:r>
              <a:rPr lang="en-PH" dirty="0" smtClean="0"/>
              <a:t>i18n</a:t>
            </a:r>
            <a:endParaRPr lang="en-PH" dirty="0"/>
          </a:p>
        </p:txBody>
      </p:sp>
      <p:sp>
        <p:nvSpPr>
          <p:cNvPr id="3" name="Text Placeholder 2"/>
          <p:cNvSpPr>
            <a:spLocks noGrp="1"/>
          </p:cNvSpPr>
          <p:nvPr>
            <p:ph type="body" idx="1"/>
          </p:nvPr>
        </p:nvSpPr>
        <p:spPr/>
        <p:txBody>
          <a:bodyPr/>
          <a:lstStyle/>
          <a:p>
            <a:r>
              <a:rPr lang="en-PH" dirty="0" smtClean="0"/>
              <a:t>Internationalization is way for your application to be available in multiple languages</a:t>
            </a:r>
          </a:p>
          <a:p>
            <a:endParaRPr lang="en-PH" dirty="0"/>
          </a:p>
          <a:p>
            <a:r>
              <a:rPr lang="en-PH" dirty="0" smtClean="0"/>
              <a:t>Angular and i18n</a:t>
            </a:r>
          </a:p>
          <a:p>
            <a:pPr lvl="1"/>
            <a:r>
              <a:rPr lang="en-PH" i="1" dirty="0"/>
              <a:t>Internationalization</a:t>
            </a:r>
            <a:r>
              <a:rPr lang="en-PH" dirty="0"/>
              <a:t> is the process of designing and preparing your app to be usable in different languages</a:t>
            </a:r>
            <a:r>
              <a:rPr lang="en-PH" dirty="0" smtClean="0"/>
              <a:t>.</a:t>
            </a:r>
          </a:p>
          <a:p>
            <a:pPr lvl="1"/>
            <a:r>
              <a:rPr lang="en-PH" i="1" dirty="0"/>
              <a:t>Localization</a:t>
            </a:r>
            <a:r>
              <a:rPr lang="en-PH" dirty="0"/>
              <a:t> is the process of translating your internationalized app into specific languages for particular locales</a:t>
            </a:r>
            <a:r>
              <a:rPr lang="en-PH" dirty="0" smtClean="0"/>
              <a:t>.</a:t>
            </a:r>
          </a:p>
          <a:p>
            <a:pPr lvl="1"/>
            <a:endParaRPr lang="en-PH" dirty="0"/>
          </a:p>
          <a:p>
            <a:r>
              <a:rPr lang="en-PH" dirty="0" smtClean="0"/>
              <a:t>Docs and guide : </a:t>
            </a:r>
            <a:r>
              <a:rPr lang="en-PH" dirty="0" smtClean="0">
                <a:hlinkClick r:id="rId2"/>
              </a:rPr>
              <a:t>https://angular.io/guide/i18n</a:t>
            </a:r>
            <a:endParaRPr lang="en-PH" dirty="0" smtClean="0"/>
          </a:p>
          <a:p>
            <a:endParaRPr lang="en-PH" dirty="0"/>
          </a:p>
        </p:txBody>
      </p:sp>
    </p:spTree>
    <p:extLst>
      <p:ext uri="{BB962C8B-B14F-4D97-AF65-F5344CB8AC3E}">
        <p14:creationId xmlns:p14="http://schemas.microsoft.com/office/powerpoint/2010/main" val="37861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Setting up the locale of your app</a:t>
            </a:r>
            <a:endParaRPr lang="en-PH" dirty="0"/>
          </a:p>
        </p:txBody>
      </p:sp>
      <p:sp>
        <p:nvSpPr>
          <p:cNvPr id="3" name="Text Placeholder 2"/>
          <p:cNvSpPr>
            <a:spLocks noGrp="1"/>
          </p:cNvSpPr>
          <p:nvPr>
            <p:ph type="body" idx="1"/>
          </p:nvPr>
        </p:nvSpPr>
        <p:spPr/>
        <p:txBody>
          <a:bodyPr/>
          <a:lstStyle/>
          <a:p>
            <a:r>
              <a:rPr lang="en-PH" dirty="0" smtClean="0"/>
              <a:t>Locale</a:t>
            </a:r>
          </a:p>
          <a:p>
            <a:pPr lvl="1"/>
            <a:r>
              <a:rPr lang="en-PH" dirty="0" smtClean="0"/>
              <a:t>A </a:t>
            </a:r>
            <a:r>
              <a:rPr lang="en-PH" dirty="0"/>
              <a:t>locale is an identifier (id) that refers to a set of user preferences that tend to be shared within a region of the world, such as country. </a:t>
            </a:r>
            <a:endParaRPr lang="en-PH" dirty="0" smtClean="0"/>
          </a:p>
          <a:p>
            <a:pPr lvl="1"/>
            <a:r>
              <a:rPr lang="en-PH" dirty="0" smtClean="0"/>
              <a:t>This </a:t>
            </a:r>
            <a:r>
              <a:rPr lang="en-PH" dirty="0"/>
              <a:t>document refers to a locale identifier as a "locale" or "locale id</a:t>
            </a:r>
            <a:r>
              <a:rPr lang="en-PH" dirty="0" smtClean="0"/>
              <a:t>".</a:t>
            </a:r>
          </a:p>
          <a:p>
            <a:pPr lvl="1"/>
            <a:r>
              <a:rPr lang="en-PH" dirty="0"/>
              <a:t>By default, Angular uses the locale </a:t>
            </a:r>
            <a:r>
              <a:rPr lang="en-PH" dirty="0" err="1"/>
              <a:t>en</a:t>
            </a:r>
            <a:r>
              <a:rPr lang="en-PH" dirty="0"/>
              <a:t>-US, which is English as spoken in the United States of America</a:t>
            </a:r>
            <a:r>
              <a:rPr lang="en-PH" dirty="0" smtClean="0"/>
              <a:t>.</a:t>
            </a:r>
          </a:p>
          <a:p>
            <a:r>
              <a:rPr lang="en-PH" dirty="0" smtClean="0"/>
              <a:t>To set up the app’s locale value use the CLI parameter </a:t>
            </a:r>
            <a:r>
              <a:rPr lang="en-PH" b="1" dirty="0" smtClean="0"/>
              <a:t>- - configuration </a:t>
            </a:r>
            <a:r>
              <a:rPr lang="en-PH" dirty="0" smtClean="0"/>
              <a:t>with the value of the locale.</a:t>
            </a:r>
          </a:p>
          <a:p>
            <a:pPr lvl="1"/>
            <a:r>
              <a:rPr lang="en-PH" b="1" dirty="0"/>
              <a:t>n</a:t>
            </a:r>
            <a:r>
              <a:rPr lang="en-PH" b="1" dirty="0" smtClean="0"/>
              <a:t>g serve  - -configuration=</a:t>
            </a:r>
            <a:r>
              <a:rPr lang="en-PH" b="1" dirty="0" err="1" smtClean="0"/>
              <a:t>es</a:t>
            </a:r>
            <a:endParaRPr lang="en-PH" b="1" dirty="0"/>
          </a:p>
        </p:txBody>
      </p:sp>
    </p:spTree>
    <p:extLst>
      <p:ext uri="{BB962C8B-B14F-4D97-AF65-F5344CB8AC3E}">
        <p14:creationId xmlns:p14="http://schemas.microsoft.com/office/powerpoint/2010/main" val="493965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Setting up the locale of your app</a:t>
            </a:r>
          </a:p>
        </p:txBody>
      </p:sp>
      <p:sp>
        <p:nvSpPr>
          <p:cNvPr id="3" name="Text Placeholder 2"/>
          <p:cNvSpPr>
            <a:spLocks noGrp="1"/>
          </p:cNvSpPr>
          <p:nvPr>
            <p:ph type="body" idx="1"/>
          </p:nvPr>
        </p:nvSpPr>
        <p:spPr/>
        <p:txBody>
          <a:bodyPr/>
          <a:lstStyle/>
          <a:p>
            <a:r>
              <a:rPr lang="en-PH" dirty="0" smtClean="0"/>
              <a:t>Then import LOCALE_ID provider in the main module.</a:t>
            </a:r>
          </a:p>
          <a:p>
            <a:pPr marL="288925" lvl="1" indent="0">
              <a:buNone/>
            </a:pPr>
            <a:r>
              <a:rPr lang="en-PH" b="1" dirty="0"/>
              <a:t>i</a:t>
            </a:r>
            <a:r>
              <a:rPr lang="en-PH" b="1" dirty="0" smtClean="0"/>
              <a:t>mport { LOCALE_ID } from ‘@angular/core’;</a:t>
            </a:r>
          </a:p>
          <a:p>
            <a:pPr lvl="1"/>
            <a:endParaRPr lang="en-PH" b="1" dirty="0"/>
          </a:p>
          <a:p>
            <a:r>
              <a:rPr lang="en-PH" dirty="0" smtClean="0"/>
              <a:t>In the providers array</a:t>
            </a:r>
          </a:p>
          <a:p>
            <a:pPr marL="288925" lvl="1" indent="0">
              <a:buNone/>
            </a:pPr>
            <a:r>
              <a:rPr lang="en-PH" b="1" dirty="0"/>
              <a:t>p</a:t>
            </a:r>
            <a:r>
              <a:rPr lang="en-PH" b="1" dirty="0" smtClean="0"/>
              <a:t>roviders:[{provide:LOCALE_ID,</a:t>
            </a:r>
            <a:r>
              <a:rPr lang="en-PH" b="1" dirty="0" err="1" smtClean="0"/>
              <a:t>useValue</a:t>
            </a:r>
            <a:r>
              <a:rPr lang="en-PH" b="1" dirty="0" smtClean="0"/>
              <a:t>:’</a:t>
            </a:r>
            <a:r>
              <a:rPr lang="en-PH" b="1" dirty="0" err="1" smtClean="0"/>
              <a:t>es</a:t>
            </a:r>
            <a:r>
              <a:rPr lang="en-PH" b="1" dirty="0" smtClean="0"/>
              <a:t>’}]</a:t>
            </a:r>
          </a:p>
          <a:p>
            <a:pPr marL="288925" lvl="1" indent="0">
              <a:buNone/>
            </a:pPr>
            <a:endParaRPr lang="en-PH" b="1" dirty="0"/>
          </a:p>
          <a:p>
            <a:r>
              <a:rPr lang="en-PH" dirty="0" smtClean="0"/>
              <a:t>For a complete list of locales supported by Angular go to this link</a:t>
            </a:r>
          </a:p>
          <a:p>
            <a:pPr marL="288925" lvl="1" indent="0">
              <a:buNone/>
            </a:pPr>
            <a:r>
              <a:rPr lang="en-PH" dirty="0">
                <a:hlinkClick r:id="rId2"/>
              </a:rPr>
              <a:t>https://</a:t>
            </a:r>
            <a:r>
              <a:rPr lang="en-PH" dirty="0" smtClean="0">
                <a:hlinkClick r:id="rId2"/>
              </a:rPr>
              <a:t>github.com/angular/angular/tree/master/packages/common/locales</a:t>
            </a:r>
            <a:endParaRPr lang="en-PH" dirty="0" smtClean="0"/>
          </a:p>
          <a:p>
            <a:pPr marL="288925" lvl="1" indent="0">
              <a:buNone/>
            </a:pPr>
            <a:endParaRPr lang="en-PH" dirty="0"/>
          </a:p>
        </p:txBody>
      </p:sp>
    </p:spTree>
    <p:extLst>
      <p:ext uri="{BB962C8B-B14F-4D97-AF65-F5344CB8AC3E}">
        <p14:creationId xmlns:p14="http://schemas.microsoft.com/office/powerpoint/2010/main" val="259403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Creating a translatable content</a:t>
            </a:r>
            <a:endParaRPr lang="en-PH" dirty="0"/>
          </a:p>
        </p:txBody>
      </p:sp>
      <p:sp>
        <p:nvSpPr>
          <p:cNvPr id="3" name="Text Placeholder 2"/>
          <p:cNvSpPr>
            <a:spLocks noGrp="1"/>
          </p:cNvSpPr>
          <p:nvPr>
            <p:ph type="body" idx="1"/>
          </p:nvPr>
        </p:nvSpPr>
        <p:spPr/>
        <p:txBody>
          <a:bodyPr/>
          <a:lstStyle/>
          <a:p>
            <a:r>
              <a:rPr lang="en-PH" dirty="0" smtClean="0"/>
              <a:t>Angular i18n attribute</a:t>
            </a:r>
          </a:p>
          <a:p>
            <a:pPr lvl="1"/>
            <a:r>
              <a:rPr lang="en-PH" dirty="0" smtClean="0"/>
              <a:t>Any element marked with i18n attribute will be a translatable content</a:t>
            </a:r>
          </a:p>
          <a:p>
            <a:pPr lvl="1"/>
            <a:r>
              <a:rPr lang="en-PH" dirty="0" smtClean="0"/>
              <a:t>Any element with i18n attribute will be extracted to a translation source file.</a:t>
            </a:r>
          </a:p>
          <a:p>
            <a:r>
              <a:rPr lang="en-PH" dirty="0" smtClean="0"/>
              <a:t>Marking a content as translatable</a:t>
            </a:r>
          </a:p>
          <a:p>
            <a:pPr marL="288925" lvl="1" indent="0">
              <a:buNone/>
            </a:pPr>
            <a:endParaRPr lang="en-PH" dirty="0"/>
          </a:p>
          <a:p>
            <a:pPr marL="288925" lvl="1" indent="0">
              <a:buNone/>
            </a:pPr>
            <a:r>
              <a:rPr lang="en-PH" dirty="0" smtClean="0"/>
              <a:t>&lt;h1 i18n&gt;Hello!&lt;/h1&gt;</a:t>
            </a:r>
            <a:endParaRPr lang="en-PH" dirty="0"/>
          </a:p>
        </p:txBody>
      </p:sp>
    </p:spTree>
    <p:extLst>
      <p:ext uri="{BB962C8B-B14F-4D97-AF65-F5344CB8AC3E}">
        <p14:creationId xmlns:p14="http://schemas.microsoft.com/office/powerpoint/2010/main" val="192041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Creating a translatable content</a:t>
            </a:r>
            <a:endParaRPr lang="en-PH" dirty="0"/>
          </a:p>
        </p:txBody>
      </p:sp>
      <p:sp>
        <p:nvSpPr>
          <p:cNvPr id="3" name="Text Placeholder 2"/>
          <p:cNvSpPr>
            <a:spLocks noGrp="1"/>
          </p:cNvSpPr>
          <p:nvPr>
            <p:ph type="body" idx="1"/>
          </p:nvPr>
        </p:nvSpPr>
        <p:spPr/>
        <p:txBody>
          <a:bodyPr/>
          <a:lstStyle/>
          <a:p>
            <a:r>
              <a:rPr lang="en-PH" dirty="0" smtClean="0"/>
              <a:t>Using the description and meaning</a:t>
            </a:r>
          </a:p>
          <a:p>
            <a:pPr lvl="1"/>
            <a:r>
              <a:rPr lang="en-PH" dirty="0"/>
              <a:t>To translate a text message accurately, the translator may need additional information or context</a:t>
            </a:r>
            <a:r>
              <a:rPr lang="en-PH" dirty="0" smtClean="0"/>
              <a:t>.</a:t>
            </a:r>
          </a:p>
          <a:p>
            <a:pPr marL="681037" lvl="2" indent="0">
              <a:buNone/>
            </a:pPr>
            <a:r>
              <a:rPr lang="en-PH" b="1" dirty="0"/>
              <a:t>&lt;h1 i18n</a:t>
            </a:r>
            <a:r>
              <a:rPr lang="en-PH" b="1" dirty="0" smtClean="0"/>
              <a:t>="</a:t>
            </a:r>
            <a:r>
              <a:rPr lang="en-PH" b="1" dirty="0"/>
              <a:t>site </a:t>
            </a:r>
            <a:r>
              <a:rPr lang="en-PH" b="1" dirty="0" err="1" smtClean="0"/>
              <a:t>header|An</a:t>
            </a:r>
            <a:r>
              <a:rPr lang="en-PH" b="1" dirty="0" smtClean="0"/>
              <a:t> </a:t>
            </a:r>
            <a:r>
              <a:rPr lang="en-PH" b="1" dirty="0"/>
              <a:t>introduction header for this sample"&gt;Hello i18n!&lt;/h1</a:t>
            </a:r>
            <a:r>
              <a:rPr lang="en-PH" b="1" dirty="0" smtClean="0"/>
              <a:t>&gt;</a:t>
            </a:r>
          </a:p>
          <a:p>
            <a:pPr lvl="1"/>
            <a:r>
              <a:rPr lang="en-PH" dirty="0"/>
              <a:t>All occurrences of a text message that have the same meaning will have the same </a:t>
            </a:r>
            <a:r>
              <a:rPr lang="en-PH" dirty="0" smtClean="0"/>
              <a:t>translation</a:t>
            </a:r>
          </a:p>
          <a:p>
            <a:pPr lvl="1"/>
            <a:r>
              <a:rPr lang="en-PH" dirty="0"/>
              <a:t>If you have two similar text messages with different meanings, they are extracted separately</a:t>
            </a:r>
            <a:r>
              <a:rPr lang="en-PH" dirty="0" smtClean="0"/>
              <a:t>.</a:t>
            </a:r>
          </a:p>
          <a:p>
            <a:pPr lvl="1"/>
            <a:r>
              <a:rPr lang="en-PH" dirty="0"/>
              <a:t>If you have two similar text messages with different descriptions (not different meanings), then they are extracted only once.</a:t>
            </a:r>
            <a:endParaRPr lang="en-PH" b="1" dirty="0"/>
          </a:p>
        </p:txBody>
      </p:sp>
    </p:spTree>
    <p:extLst>
      <p:ext uri="{BB962C8B-B14F-4D97-AF65-F5344CB8AC3E}">
        <p14:creationId xmlns:p14="http://schemas.microsoft.com/office/powerpoint/2010/main" val="259017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Creating a translatable content</a:t>
            </a:r>
            <a:endParaRPr lang="en-PH" dirty="0"/>
          </a:p>
        </p:txBody>
      </p:sp>
      <p:sp>
        <p:nvSpPr>
          <p:cNvPr id="3" name="Text Placeholder 2"/>
          <p:cNvSpPr>
            <a:spLocks noGrp="1"/>
          </p:cNvSpPr>
          <p:nvPr>
            <p:ph type="body" idx="1"/>
          </p:nvPr>
        </p:nvSpPr>
        <p:spPr/>
        <p:txBody>
          <a:bodyPr/>
          <a:lstStyle/>
          <a:p>
            <a:r>
              <a:rPr lang="en-PH" dirty="0" smtClean="0"/>
              <a:t>Translate text without creating an element</a:t>
            </a:r>
          </a:p>
          <a:p>
            <a:pPr lvl="1"/>
            <a:r>
              <a:rPr lang="en-PH" dirty="0" smtClean="0"/>
              <a:t>If you don’t want to use DOM element for your translatable content you can use the &lt;ng-container&gt; element.</a:t>
            </a:r>
          </a:p>
          <a:p>
            <a:pPr lvl="1"/>
            <a:r>
              <a:rPr lang="en-PH" dirty="0" smtClean="0"/>
              <a:t>&lt;ng-container&gt; will transform into an html comment once rendered.</a:t>
            </a:r>
          </a:p>
          <a:p>
            <a:r>
              <a:rPr lang="en-PH" dirty="0" smtClean="0"/>
              <a:t>Example</a:t>
            </a:r>
          </a:p>
          <a:p>
            <a:pPr lvl="1"/>
            <a:r>
              <a:rPr lang="en-PH" dirty="0" smtClean="0"/>
              <a:t>&lt;ng-container i18n&gt; Sample text &lt;/ng-container&gt;</a:t>
            </a:r>
            <a:endParaRPr lang="en-PH" dirty="0"/>
          </a:p>
        </p:txBody>
      </p:sp>
    </p:spTree>
    <p:extLst>
      <p:ext uri="{BB962C8B-B14F-4D97-AF65-F5344CB8AC3E}">
        <p14:creationId xmlns:p14="http://schemas.microsoft.com/office/powerpoint/2010/main" val="328301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Creating a translatable content</a:t>
            </a:r>
            <a:endParaRPr lang="en-PH" dirty="0"/>
          </a:p>
        </p:txBody>
      </p:sp>
      <p:sp>
        <p:nvSpPr>
          <p:cNvPr id="3" name="Text Placeholder 2"/>
          <p:cNvSpPr>
            <a:spLocks noGrp="1"/>
          </p:cNvSpPr>
          <p:nvPr>
            <p:ph type="body" idx="1"/>
          </p:nvPr>
        </p:nvSpPr>
        <p:spPr/>
        <p:txBody>
          <a:bodyPr/>
          <a:lstStyle/>
          <a:p>
            <a:r>
              <a:rPr lang="en-PH" dirty="0" smtClean="0"/>
              <a:t>Translatable attribute</a:t>
            </a:r>
          </a:p>
          <a:p>
            <a:pPr lvl="1"/>
            <a:r>
              <a:rPr lang="en-PH" dirty="0" smtClean="0"/>
              <a:t>You can make the values of an attribute of an element translatable by using i18n-x, x is the name of the attribute.</a:t>
            </a:r>
          </a:p>
          <a:p>
            <a:r>
              <a:rPr lang="en-PH" dirty="0" smtClean="0"/>
              <a:t>Example</a:t>
            </a:r>
          </a:p>
          <a:p>
            <a:pPr lvl="1"/>
            <a:r>
              <a:rPr lang="en-PH" dirty="0" smtClean="0"/>
              <a:t>&lt;</a:t>
            </a:r>
            <a:r>
              <a:rPr lang="en-PH" dirty="0" err="1" smtClean="0"/>
              <a:t>img</a:t>
            </a:r>
            <a:r>
              <a:rPr lang="en-PH" dirty="0" smtClean="0"/>
              <a:t> </a:t>
            </a:r>
            <a:r>
              <a:rPr lang="en-PH" dirty="0" err="1" smtClean="0"/>
              <a:t>src</a:t>
            </a:r>
            <a:r>
              <a:rPr lang="en-PH" dirty="0" smtClean="0"/>
              <a:t>=“” i18n-title title=“welcome image”&gt;</a:t>
            </a:r>
            <a:endParaRPr lang="en-PH" dirty="0"/>
          </a:p>
        </p:txBody>
      </p:sp>
    </p:spTree>
    <p:extLst>
      <p:ext uri="{BB962C8B-B14F-4D97-AF65-F5344CB8AC3E}">
        <p14:creationId xmlns:p14="http://schemas.microsoft.com/office/powerpoint/2010/main" val="249178007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371</TotalTime>
  <Words>923</Words>
  <Application>Microsoft Office PowerPoint</Application>
  <PresentationFormat>On-screen Show (4:3)</PresentationFormat>
  <Paragraphs>136</Paragraphs>
  <Slides>17</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Times New Roman</vt:lpstr>
      <vt:lpstr>Arial</vt:lpstr>
      <vt:lpstr>Segoe UI</vt:lpstr>
      <vt:lpstr>Wingdings</vt:lpstr>
      <vt:lpstr>Verdana</vt:lpstr>
      <vt:lpstr>NG_MOC_Core_ModuleNew2</vt:lpstr>
      <vt:lpstr>Module 9</vt:lpstr>
      <vt:lpstr>Module Overview</vt:lpstr>
      <vt:lpstr>Angular and i18n</vt:lpstr>
      <vt:lpstr>Setting up the locale of your app</vt:lpstr>
      <vt:lpstr>Setting up the locale of your app</vt:lpstr>
      <vt:lpstr>Creating a translatable content</vt:lpstr>
      <vt:lpstr>Creating a translatable content</vt:lpstr>
      <vt:lpstr>Creating a translatable content</vt:lpstr>
      <vt:lpstr>Creating a translatable content</vt:lpstr>
      <vt:lpstr>Creating a translatable content</vt:lpstr>
      <vt:lpstr>Creating a translatable content</vt:lpstr>
      <vt:lpstr>Creating a translatable content</vt:lpstr>
      <vt:lpstr>Creating a translatable content</vt:lpstr>
      <vt:lpstr>Translating the Content</vt:lpstr>
      <vt:lpstr>Using the translation</vt:lpstr>
      <vt:lpstr>Using the translation</vt:lpstr>
      <vt:lpstr>Using the translation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Windows User</cp:lastModifiedBy>
  <cp:revision>103</cp:revision>
  <dcterms:created xsi:type="dcterms:W3CDTF">2017-12-04T12:00:44Z</dcterms:created>
  <dcterms:modified xsi:type="dcterms:W3CDTF">2018-10-11T10:16:05Z</dcterms:modified>
</cp:coreProperties>
</file>