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8" r:id="rId10"/>
    <p:sldId id="279" r:id="rId11"/>
    <p:sldId id="280" r:id="rId12"/>
    <p:sldId id="281" r:id="rId13"/>
    <p:sldId id="287" r:id="rId14"/>
    <p:sldId id="288" r:id="rId15"/>
    <p:sldId id="289" r:id="rId16"/>
    <p:sldId id="282" r:id="rId17"/>
    <p:sldId id="283" r:id="rId18"/>
    <p:sldId id="284" r:id="rId19"/>
    <p:sldId id="290" r:id="rId20"/>
    <p:sldId id="291" r:id="rId21"/>
    <p:sldId id="292" r:id="rId22"/>
    <p:sldId id="293" r:id="rId23"/>
    <p:sldId id="285" r:id="rId24"/>
    <p:sldId id="277" r:id="rId2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8085" autoAdjust="0"/>
    <p:restoredTop sz="86391" autoAdjust="0"/>
  </p:normalViewPr>
  <p:slideViewPr>
    <p:cSldViewPr>
      <p:cViewPr varScale="1">
        <p:scale>
          <a:sx n="63" d="100"/>
          <a:sy n="63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8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91DF0-38E6-43F9-9342-3E9493E7B9B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AD02-F353-4CB9-969E-6A4BBBC4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</a:t>
            </a:fld>
            <a:endParaRPr lang="en-US"/>
          </a:p>
        </p:txBody>
      </p:sp>
      <p:sp>
        <p:nvSpPr>
          <p:cNvPr id="8" name="Notes Placeholder 2"/>
          <p:cNvSpPr txBox="1">
            <a:spLocks/>
          </p:cNvSpPr>
          <p:nvPr/>
        </p:nvSpPr>
        <p:spPr>
          <a:xfrm>
            <a:off x="463296" y="22463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090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03: Developing ASP.NET MVC 5 Models</a:t>
            </a:r>
          </a:p>
        </p:txBody>
      </p:sp>
    </p:spTree>
    <p:extLst>
      <p:ext uri="{BB962C8B-B14F-4D97-AF65-F5344CB8AC3E}">
        <p14:creationId xmlns:p14="http://schemas.microsoft.com/office/powerpoint/2010/main" val="348867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6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3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2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6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>
                <a:latin typeface="Arial"/>
              </a:rPr>
              <a:t>(More notes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5762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8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Developing ASP.NET MVC 5 Models
</a:t>
            </a:r>
          </a:p>
        </p:txBody>
      </p:sp>
    </p:spTree>
    <p:extLst>
      <p:ext uri="{BB962C8B-B14F-4D97-AF65-F5344CB8AC3E}">
        <p14:creationId xmlns:p14="http://schemas.microsoft.com/office/powerpoint/2010/main" val="98712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a Database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6240" y="1173615"/>
            <a:ext cx="8334104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ADO.NET supports a wide range of databases by using different data providers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Cloud Databases can be used for web applications that are hosted in the cloud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To connect an MVC web application to a database:</a:t>
            </a:r>
          </a:p>
          <a:p>
            <a:pPr marL="640080" lvl="1" indent="-169863">
              <a:spcBef>
                <a:spcPts val="600"/>
              </a:spcBef>
              <a:buClr>
                <a:srgbClr val="0070C0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Add a reference to the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System.Data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namespace</a:t>
            </a:r>
          </a:p>
          <a:p>
            <a:pPr marL="640080" lvl="1" indent="-169863">
              <a:spcBef>
                <a:spcPts val="600"/>
              </a:spcBef>
              <a:buClr>
                <a:srgbClr val="0070C0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Add a connection string to the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web.config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10095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Connection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791" y="1310215"/>
            <a:ext cx="7812157" cy="19133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&gt;&lt;add name="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GB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="Data Source=.\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SQLEXPRESS;Initial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Catalog=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PhotoSharingDB;Integrated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Security=SSPI"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providerName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System.Data.SqlClient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"/&gt;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791" y="3598618"/>
            <a:ext cx="8328991" cy="3082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&gt;&lt;add name="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"Server=tcp:example.database.windows.net,1433; 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Database=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PhotoSharingDB;User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ID=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Admin@example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Password=Pa$$w0rd;Trusted_Connection=False;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Encrypt=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True;Connection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Timeout=30;</a:t>
            </a:r>
          </a:p>
          <a:p>
            <a:pPr>
              <a:spcAft>
                <a:spcPts val="1000"/>
              </a:spcAft>
            </a:pP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PersistSecurityInfo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=true"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providerName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System.Data.SqlClient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"/&gt;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43840" y="940883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SQL Express: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243839" y="3229286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Windows Azure SQL Database:</a:t>
            </a:r>
          </a:p>
        </p:txBody>
      </p:sp>
    </p:spTree>
    <p:extLst>
      <p:ext uri="{BB962C8B-B14F-4D97-AF65-F5344CB8AC3E}">
        <p14:creationId xmlns:p14="http://schemas.microsoft.com/office/powerpoint/2010/main" val="3517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Framework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PH" sz="2000" dirty="0"/>
              <a:t>It is an open source object-relational mapping framework for ADO.NET. It was a part of .NET Framework, but since Entity framework version 6 it is separated from .NET framework</a:t>
            </a:r>
            <a:endParaRPr lang="en-US" sz="2000" dirty="0" smtClean="0"/>
          </a:p>
          <a:p>
            <a:r>
              <a:rPr lang="en-US" dirty="0" smtClean="0"/>
              <a:t>Types of Entity Framework Workflows</a:t>
            </a:r>
          </a:p>
          <a:p>
            <a:pPr lvl="1"/>
            <a:r>
              <a:rPr lang="en-US" sz="2000" dirty="0" smtClean="0"/>
              <a:t>Database First</a:t>
            </a:r>
          </a:p>
          <a:p>
            <a:pPr lvl="1"/>
            <a:r>
              <a:rPr lang="en-US" sz="2000" dirty="0" smtClean="0"/>
              <a:t>Model First</a:t>
            </a:r>
          </a:p>
          <a:p>
            <a:pPr lvl="1"/>
            <a:r>
              <a:rPr lang="en-US" sz="2000" dirty="0" smtClean="0"/>
              <a:t>Code First</a:t>
            </a:r>
          </a:p>
          <a:p>
            <a:r>
              <a:rPr lang="en-US" dirty="0" smtClean="0"/>
              <a:t>Adding </a:t>
            </a:r>
            <a:r>
              <a:rPr lang="en-US" dirty="0"/>
              <a:t>an Entity Framework Context</a:t>
            </a:r>
          </a:p>
          <a:p>
            <a:pPr>
              <a:buNone/>
            </a:pPr>
            <a:endParaRPr lang="en-US" dirty="0"/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PhotoSharingDB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DbContext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public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DbSet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&lt;Photo&gt; Photos { get; set; }</a:t>
            </a: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public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DbSet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&lt;Comment&gt; Comments { get; set; }</a:t>
            </a: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Framework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Install Entity Framework 6</a:t>
            </a:r>
          </a:p>
          <a:p>
            <a:pPr lvl="1"/>
            <a:r>
              <a:rPr lang="en-US" dirty="0" smtClean="0"/>
              <a:t>Start by Create an MVC5 Project</a:t>
            </a:r>
          </a:p>
          <a:p>
            <a:pPr lvl="1"/>
            <a:r>
              <a:rPr lang="en-US" dirty="0" smtClean="0"/>
              <a:t>Install Entity Framework Using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EF Model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You can create an EF Model by using the following approach.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1"/>
            <a:r>
              <a:rPr lang="en-US" dirty="0" smtClean="0"/>
              <a:t>Code First </a:t>
            </a:r>
          </a:p>
          <a:p>
            <a:pPr lvl="1"/>
            <a:r>
              <a:rPr lang="en-US" dirty="0" smtClean="0"/>
              <a:t>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Approach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Create an MVC5 Project</a:t>
            </a:r>
          </a:p>
          <a:p>
            <a:r>
              <a:rPr lang="en-US" dirty="0" smtClean="0"/>
              <a:t>Install Entity Framework using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Create an Entity Data Model</a:t>
            </a:r>
          </a:p>
          <a:p>
            <a:r>
              <a:rPr lang="en-US" dirty="0" smtClean="0"/>
              <a:t>Build the Application</a:t>
            </a:r>
          </a:p>
          <a:p>
            <a:r>
              <a:rPr lang="en-US" dirty="0" smtClean="0"/>
              <a:t>Add Controllers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-Using </a:t>
            </a:r>
            <a:r>
              <a:rPr lang="en-US" dirty="0"/>
              <a:t>an Entity Framework Context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Using the Entity Framework involves:</a:t>
            </a:r>
          </a:p>
          <a:p>
            <a:r>
              <a:rPr lang="en-US" dirty="0"/>
              <a:t>Using the Context in Controllers</a:t>
            </a:r>
          </a:p>
          <a:p>
            <a:pPr lvl="1"/>
            <a:r>
              <a:rPr lang="en-US" sz="2000" dirty="0"/>
              <a:t>After defining the Entity Framework context and model classes, you can use them in MVC controllers to pass data to views for display</a:t>
            </a:r>
          </a:p>
          <a:p>
            <a:r>
              <a:rPr lang="en-US" dirty="0"/>
              <a:t>Using Initializers to Populate Databases:</a:t>
            </a:r>
          </a:p>
          <a:p>
            <a:pPr lvl="1"/>
            <a:r>
              <a:rPr lang="en-US" sz="2000" dirty="0"/>
              <a:t>If you are using the code-first or model-first workflow, Entity Framework creates the database the first time you run the application and access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4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9369425" cy="740664"/>
          </a:xfrm>
        </p:spPr>
        <p:txBody>
          <a:bodyPr/>
          <a:lstStyle/>
          <a:p>
            <a:r>
              <a:rPr lang="en-US" dirty="0"/>
              <a:t>Using an Entity Framework Context in Controllers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375" y="990600"/>
            <a:ext cx="8302625" cy="5637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public class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PhotoController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: Controller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private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new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ActionResult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Index()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return View("Index",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db.Photos.ToList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ActionResult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Details(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id = 0)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Photo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db.Photos.Find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(id);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if (photo == null) return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HttpNotFound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return View("Details", photo);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}</a:t>
            </a: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EF to interact with the data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15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LINQ to Entities is the version of LINQ that works with Entity Framework</a:t>
            </a:r>
          </a:p>
          <a:p>
            <a:r>
              <a:rPr lang="en-US" dirty="0"/>
              <a:t>Sample LINQ Query: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700" y="2713462"/>
            <a:ext cx="7406962" cy="1154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 = (from p in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context.Photos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 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orderby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p.CreatedDate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descending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  select p).Take(number).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ToList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0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Querying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Instantiate the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StudentEntities</a:t>
            </a:r>
            <a:r>
              <a:rPr lang="en-US" dirty="0" smtClean="0"/>
              <a:t> context = new </a:t>
            </a:r>
            <a:r>
              <a:rPr lang="en-US" dirty="0" err="1" smtClean="0"/>
              <a:t>StudentEntities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Query Using </a:t>
            </a:r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studentList</a:t>
            </a:r>
            <a:r>
              <a:rPr lang="en-US" dirty="0" smtClean="0"/>
              <a:t> = from s in </a:t>
            </a:r>
            <a:r>
              <a:rPr lang="en-US" dirty="0" err="1" smtClean="0"/>
              <a:t>context.Students</a:t>
            </a:r>
            <a:r>
              <a:rPr lang="en-US" dirty="0" smtClean="0"/>
              <a:t> select s;</a:t>
            </a:r>
          </a:p>
          <a:p>
            <a:pPr marL="681037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studentList</a:t>
            </a:r>
            <a:r>
              <a:rPr lang="en-US" dirty="0" smtClean="0"/>
              <a:t> = </a:t>
            </a:r>
            <a:r>
              <a:rPr lang="en-US" dirty="0" err="1" smtClean="0"/>
              <a:t>context.Students.toList</a:t>
            </a:r>
            <a:r>
              <a:rPr lang="en-US" dirty="0" smtClean="0"/>
              <a:t>();</a:t>
            </a:r>
          </a:p>
          <a:p>
            <a:pPr marL="681037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studentList</a:t>
            </a:r>
            <a:r>
              <a:rPr lang="en-US" dirty="0" smtClean="0"/>
              <a:t> = from s in </a:t>
            </a:r>
            <a:r>
              <a:rPr lang="en-US" dirty="0" err="1" smtClean="0"/>
              <a:t>context.Students</a:t>
            </a:r>
            <a:r>
              <a:rPr lang="en-US" dirty="0" smtClean="0"/>
              <a:t> </a:t>
            </a:r>
          </a:p>
          <a:p>
            <a:pPr marL="681037" lvl="2" indent="0">
              <a:buNone/>
            </a:pPr>
            <a:r>
              <a:rPr lang="en-US" dirty="0"/>
              <a:t>	</a:t>
            </a:r>
            <a:r>
              <a:rPr lang="en-US" dirty="0" smtClean="0"/>
              <a:t>		where s.id==1 </a:t>
            </a:r>
          </a:p>
          <a:p>
            <a:pPr marL="681037" lvl="2" indent="0">
              <a:buNone/>
            </a:pPr>
            <a:r>
              <a:rPr lang="en-US" dirty="0"/>
              <a:t>	</a:t>
            </a:r>
            <a:r>
              <a:rPr lang="en-US" dirty="0" smtClean="0"/>
              <a:t>		select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MVC Models
</a:t>
            </a:r>
            <a:r>
              <a:rPr lang="en-US" dirty="0" smtClean="0"/>
              <a:t>Entity </a:t>
            </a:r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04536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Inserting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Instantiate the Entity Model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Students student = new Student();</a:t>
            </a:r>
          </a:p>
          <a:p>
            <a:r>
              <a:rPr lang="en-US" dirty="0" smtClean="0"/>
              <a:t>Give values to the properties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student.firstname</a:t>
            </a:r>
            <a:r>
              <a:rPr lang="en-US" dirty="0" smtClean="0"/>
              <a:t> =“John”;</a:t>
            </a:r>
          </a:p>
          <a:p>
            <a:r>
              <a:rPr lang="en-US" dirty="0" smtClean="0"/>
              <a:t>Add the object to the context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context.Students.Add</a:t>
            </a:r>
            <a:r>
              <a:rPr lang="en-US" dirty="0" smtClean="0"/>
              <a:t>(student);</a:t>
            </a:r>
          </a:p>
          <a:p>
            <a:r>
              <a:rPr lang="en-US" dirty="0" smtClean="0"/>
              <a:t>Save the Context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ontext.SaveChanges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838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Updating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Search the data to update from the Entity Model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studentToEdit</a:t>
            </a:r>
            <a:r>
              <a:rPr lang="en-US" dirty="0" smtClean="0"/>
              <a:t> = </a:t>
            </a:r>
            <a:r>
              <a:rPr lang="en-US" dirty="0" err="1" smtClean="0"/>
              <a:t>context.Students.Find</a:t>
            </a:r>
            <a:r>
              <a:rPr lang="en-US" dirty="0" smtClean="0"/>
              <a:t>(id);</a:t>
            </a:r>
          </a:p>
          <a:p>
            <a:r>
              <a:rPr lang="en-US" dirty="0" smtClean="0"/>
              <a:t>Give new values to the properties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/>
              <a:t>studentToEdit</a:t>
            </a:r>
            <a:r>
              <a:rPr lang="en-US" dirty="0" err="1" smtClean="0"/>
              <a:t>.firstname</a:t>
            </a:r>
            <a:r>
              <a:rPr lang="en-US" dirty="0" smtClean="0"/>
              <a:t> =“Johnny”;</a:t>
            </a:r>
          </a:p>
          <a:p>
            <a:r>
              <a:rPr lang="en-US" dirty="0" smtClean="0"/>
              <a:t>Save the Context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ontext.SaveChanges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5803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Deleting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Search the data to delete from the Entity Model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studentToDelete</a:t>
            </a:r>
            <a:r>
              <a:rPr lang="en-US" dirty="0" smtClean="0"/>
              <a:t> = </a:t>
            </a:r>
            <a:r>
              <a:rPr lang="en-US" dirty="0" err="1" smtClean="0"/>
              <a:t>context.Students.Find</a:t>
            </a:r>
            <a:r>
              <a:rPr lang="en-US" dirty="0" smtClean="0"/>
              <a:t>(id);</a:t>
            </a:r>
          </a:p>
          <a:p>
            <a:r>
              <a:rPr lang="en-US" dirty="0" smtClean="0"/>
              <a:t>Use the remove method of the context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context.Students.Remove</a:t>
            </a:r>
            <a:r>
              <a:rPr lang="en-US" dirty="0" smtClean="0"/>
              <a:t>(</a:t>
            </a:r>
            <a:r>
              <a:rPr lang="en-US" dirty="0" err="1" smtClean="0"/>
              <a:t>studentToDelete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Save the Context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ontext.SaveChanges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9559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455025" cy="740664"/>
          </a:xfrm>
        </p:spPr>
        <p:txBody>
          <a:bodyPr/>
          <a:lstStyle/>
          <a:p>
            <a:r>
              <a:rPr lang="en-US" dirty="0"/>
              <a:t>Demonstration: How to Use Entity Framework Code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In this demonstration, you will see how to: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Install Entity Framework in your project.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 connection string in the </a:t>
            </a:r>
            <a:r>
              <a:rPr lang="en-US" dirty="0" err="1"/>
              <a:t>Web.config</a:t>
            </a:r>
            <a:r>
              <a:rPr lang="en-US" dirty="0"/>
              <a:t> file.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an Entity Framework context to the model.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an Entity Framework Initializer.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Override the </a:t>
            </a:r>
            <a:r>
              <a:rPr lang="en-US" b="1" dirty="0"/>
              <a:t>Seed</a:t>
            </a:r>
            <a:r>
              <a:rPr lang="en-US" dirty="0"/>
              <a:t> method.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Build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2677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c86bc19-ecd8-45b5-b06a-36067e86d6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Developing ASP.NET MVC 5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1: Creating an MVC Project and Adding a Model
Exercise 2: Adding Properties to MVC Models
Exercise 3: Using Data Annotations in MVC Models
Exercise 4: </a:t>
            </a:r>
            <a:r>
              <a:rPr lang="en-US" dirty="0" smtClean="0"/>
              <a:t>Connecting to a </a:t>
            </a:r>
            <a:r>
              <a:rPr lang="en-US" smtClean="0"/>
              <a:t>Microsoft SQL </a:t>
            </a:r>
            <a:r>
              <a:rPr lang="en-US" dirty="0"/>
              <a:t>Database
Exercise 5: Testing the Model and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Other lab instruction for MVC5 with Entity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788" y="4126141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2800" b="0" i="0" u="none" strike="noStrike" baseline="0">
              <a:solidFill>
                <a:srgbClr val="B3B3B3"/>
              </a:solidFill>
              <a:latin typeface="Segoe U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788" y="6163356"/>
            <a:ext cx="452957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>
                <a:latin typeface="Segoe UI"/>
              </a:rPr>
              <a:t>Estimated Time: 30 minutes</a:t>
            </a:r>
          </a:p>
        </p:txBody>
      </p:sp>
    </p:spTree>
    <p:extLst>
      <p:ext uri="{BB962C8B-B14F-4D97-AF65-F5344CB8AC3E}">
        <p14:creationId xmlns:p14="http://schemas.microsoft.com/office/powerpoint/2010/main" val="630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1aeb8dc-05ef-41e5-b7a5-99bd6333f5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MVC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Developing Models
Using Display and Edit Data Annotations on Properties
Validating User Input with Data </a:t>
            </a:r>
            <a:r>
              <a:rPr lang="en-US" dirty="0" smtClean="0"/>
              <a:t>Annotations</a:t>
            </a:r>
            <a:r>
              <a:rPr lang="en-US" dirty="0"/>
              <a:t>
Demonstration: How to Add a Model</a:t>
            </a:r>
          </a:p>
        </p:txBody>
      </p:sp>
    </p:spTree>
    <p:extLst>
      <p:ext uri="{BB962C8B-B14F-4D97-AF65-F5344CB8AC3E}">
        <p14:creationId xmlns:p14="http://schemas.microsoft.com/office/powerpoint/2010/main" val="28501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0f40d1f-530a-43ab-8180-b85f2e9b83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910" y="3585527"/>
            <a:ext cx="8327402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public class Photo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PhotoID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Title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byte[]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PhotoFile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Description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CreatedDate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Owner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virtual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ICollection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&lt;Comment&gt; </a:t>
            </a:r>
            <a:b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Comments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0" y="1201303"/>
            <a:ext cx="7469869" cy="21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b6fd68b-c4bf-44cb-b77a-7428f1ff8c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Models 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94521" y="1171763"/>
            <a:ext cx="7294439" cy="3206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public class Comment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CommentID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PhotoID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string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UserName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string Subject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string Body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virtual Photo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0974" y="4815091"/>
            <a:ext cx="7513983" cy="15850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Comment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new Comment();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newComment.UserName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User.Identity.Name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</a:p>
          <a:p>
            <a:pPr>
              <a:spcAft>
                <a:spcPts val="1000"/>
              </a:spcAft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newComment.Subject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"This is an example comment";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return View("Display",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3a05efd-67e3-418e-b016-0d5d78ac3f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9826626" cy="740664"/>
          </a:xfrm>
        </p:spPr>
        <p:txBody>
          <a:bodyPr/>
          <a:lstStyle/>
          <a:p>
            <a:r>
              <a:rPr lang="en-US" dirty="0"/>
              <a:t>Using Display and Edit Data Annotations on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2166" y="1177384"/>
            <a:ext cx="8343051" cy="5324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public class Photo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PhotoID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Title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DisplayName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("Picture")]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byte[]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PhotoFile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DataType.MultilineText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Description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DataType.DateTime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DisplayName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("Created Date")]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DisplayFormat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DataFormatString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"{0:MM/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dd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yy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}",</a:t>
            </a:r>
            <a:b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ApplyFormatInEditMode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true)]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CreatedDate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virtual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ICollection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&lt;Comment&gt; </a:t>
            </a:r>
            <a:b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Comments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58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7e7ef0c-05c1-4e66-ad89-4d3db4eff4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User Input with Data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445" y="1188195"/>
            <a:ext cx="7417242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public class Person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PersonID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[Required(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ErrorMessage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="Please enter a name.")]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Name { get; set; }</a:t>
            </a:r>
          </a:p>
          <a:p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[Range(0, 400)]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Height { get; set; }</a:t>
            </a:r>
          </a:p>
          <a:p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[Required]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RegularExpression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(".+\\@.+\\..+")]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   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9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fe1af6c-1a76-465b-ba19-3c20ad5fe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How to Add a Model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In this demonstration, you will see how to: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Create a new ASP.NET MVC 5 web application.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 new model class.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properties to a model class.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data annotations to a model class.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and use a custom validator data annotation.</a:t>
            </a:r>
          </a:p>
        </p:txBody>
      </p:sp>
    </p:spTree>
    <p:extLst>
      <p:ext uri="{BB962C8B-B14F-4D97-AF65-F5344CB8AC3E}">
        <p14:creationId xmlns:p14="http://schemas.microsoft.com/office/powerpoint/2010/main" val="362487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to a Database
The Entity Framework
Using an Entity Framework Context
Using LINQ to Entities
Demonstration: How to Use Entity Framework Code
Data Access in Models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226024543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334</TotalTime>
  <Words>1136</Words>
  <Application>Microsoft Office PowerPoint</Application>
  <PresentationFormat>On-screen Show (4:3)</PresentationFormat>
  <Paragraphs>232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Segoe UI</vt:lpstr>
      <vt:lpstr>Wingdings</vt:lpstr>
      <vt:lpstr>Verdana</vt:lpstr>
      <vt:lpstr>Times New Roman</vt:lpstr>
      <vt:lpstr>Calibri</vt:lpstr>
      <vt:lpstr>NG_MOC_Core_ModuleNew2</vt:lpstr>
      <vt:lpstr>Module 2</vt:lpstr>
      <vt:lpstr>Module Overview</vt:lpstr>
      <vt:lpstr>Lesson 1: Creating MVC Models</vt:lpstr>
      <vt:lpstr>Developing Models</vt:lpstr>
      <vt:lpstr>Developing Models (Continued)</vt:lpstr>
      <vt:lpstr>Using Display and Edit Data Annotations on Properties</vt:lpstr>
      <vt:lpstr>Validating User Input with Data Annotations</vt:lpstr>
      <vt:lpstr>Demonstration: How to Add a Model</vt:lpstr>
      <vt:lpstr>Lesson 2: Entity Framework</vt:lpstr>
      <vt:lpstr>Connecting to a Database</vt:lpstr>
      <vt:lpstr>Example Connection Strings</vt:lpstr>
      <vt:lpstr>The Entity Framework</vt:lpstr>
      <vt:lpstr>The Entity Framework</vt:lpstr>
      <vt:lpstr>Creating an EF Model</vt:lpstr>
      <vt:lpstr>Database Approach</vt:lpstr>
      <vt:lpstr>Code First -Using an Entity Framework Context</vt:lpstr>
      <vt:lpstr>Using an Entity Framework Context in Controllers</vt:lpstr>
      <vt:lpstr>Using EF to interact with the data</vt:lpstr>
      <vt:lpstr>Querying Objects</vt:lpstr>
      <vt:lpstr>Inserting Objects</vt:lpstr>
      <vt:lpstr>Updating Objects</vt:lpstr>
      <vt:lpstr>Deleting Objects</vt:lpstr>
      <vt:lpstr>Demonstration: How to Use Entity Framework Code</vt:lpstr>
      <vt:lpstr>Lab: Developing ASP.NET MVC 5 Models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Manasa</dc:creator>
  <cp:lastModifiedBy>Windows User</cp:lastModifiedBy>
  <cp:revision>48</cp:revision>
  <dcterms:created xsi:type="dcterms:W3CDTF">2017-12-05T07:07:24Z</dcterms:created>
  <dcterms:modified xsi:type="dcterms:W3CDTF">2018-10-11T00:55:57Z</dcterms:modified>
</cp:coreProperties>
</file>