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141A92-4A87-4800-A8A0-0A2CF90CF12A}"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46610-586A-4CA7-AAA8-5FA14BA3EDB4}"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141A92-4A87-4800-A8A0-0A2CF90CF12A}"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46610-586A-4CA7-AAA8-5FA14BA3EDB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141A92-4A87-4800-A8A0-0A2CF90CF12A}"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46610-586A-4CA7-AAA8-5FA14BA3EDB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141A92-4A87-4800-A8A0-0A2CF90CF12A}"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46610-586A-4CA7-AAA8-5FA14BA3EDB4}"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141A92-4A87-4800-A8A0-0A2CF90CF12A}"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46610-586A-4CA7-AAA8-5FA14BA3EDB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C141A92-4A87-4800-A8A0-0A2CF90CF12A}"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46610-586A-4CA7-AAA8-5FA14BA3EDB4}"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141A92-4A87-4800-A8A0-0A2CF90CF12A}" type="datetimeFigureOut">
              <a:rPr lang="en-US" smtClean="0"/>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746610-586A-4CA7-AAA8-5FA14BA3EDB4}"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141A92-4A87-4800-A8A0-0A2CF90CF12A}" type="datetimeFigureOut">
              <a:rPr lang="en-US" smtClean="0"/>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746610-586A-4CA7-AAA8-5FA14BA3EDB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41A92-4A87-4800-A8A0-0A2CF90CF12A}" type="datetimeFigureOut">
              <a:rPr lang="en-US" smtClean="0"/>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746610-586A-4CA7-AAA8-5FA14BA3EDB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41A92-4A87-4800-A8A0-0A2CF90CF12A}"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46610-586A-4CA7-AAA8-5FA14BA3EDB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41A92-4A87-4800-A8A0-0A2CF90CF12A}"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46610-586A-4CA7-AAA8-5FA14BA3EDB4}"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C141A92-4A87-4800-A8A0-0A2CF90CF12A}" type="datetimeFigureOut">
              <a:rPr lang="en-US" smtClean="0"/>
              <a:t>10/27/2023</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E0746610-586A-4CA7-AAA8-5FA14BA3EDB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429000"/>
            <a:ext cx="8153400" cy="3124200"/>
          </a:xfrm>
        </p:spPr>
        <p:txBody>
          <a:bodyPr>
            <a:normAutofit fontScale="77500" lnSpcReduction="20000"/>
          </a:bodyPr>
          <a:lstStyle/>
          <a:p>
            <a:pPr algn="l"/>
            <a:r>
              <a:rPr lang="en-GB" sz="4000" dirty="0" smtClean="0"/>
              <a:t> </a:t>
            </a:r>
            <a:r>
              <a:rPr lang="en-GB" sz="4000" i="1" dirty="0" smtClean="0">
                <a:solidFill>
                  <a:schemeClr val="accent3">
                    <a:lumMod val="75000"/>
                  </a:schemeClr>
                </a:solidFill>
              </a:rPr>
              <a:t>Introduction:</a:t>
            </a:r>
          </a:p>
          <a:p>
            <a:r>
              <a:rPr lang="en-GB" sz="4400" b="1" dirty="0" smtClean="0">
                <a:solidFill>
                  <a:schemeClr val="tx1">
                    <a:lumMod val="85000"/>
                    <a:lumOff val="15000"/>
                  </a:schemeClr>
                </a:solidFill>
                <a:latin typeface="Lucida Calligraphy" pitchFamily="66" charset="0"/>
              </a:rPr>
              <a:t>               </a:t>
            </a:r>
            <a:r>
              <a:rPr lang="en-GB" sz="3100" dirty="0" smtClean="0">
                <a:solidFill>
                  <a:schemeClr val="tx1">
                    <a:lumMod val="85000"/>
                    <a:lumOff val="15000"/>
                  </a:schemeClr>
                </a:solidFill>
                <a:latin typeface="Lucida Calligraphy" pitchFamily="66" charset="0"/>
              </a:rPr>
              <a:t>Smart </a:t>
            </a:r>
            <a:r>
              <a:rPr lang="en-GB" sz="3100" dirty="0">
                <a:solidFill>
                  <a:schemeClr val="tx1">
                    <a:lumMod val="85000"/>
                    <a:lumOff val="15000"/>
                  </a:schemeClr>
                </a:solidFill>
                <a:latin typeface="Lucida Calligraphy" pitchFamily="66" charset="0"/>
              </a:rPr>
              <a:t>parking" refers to a system that uses various technologies to improve the management of parking spaces and make the parking experience more convenient for drivers. These systems can include sensors, cameras, and data analytics to monitor and manage parking spaces in real-time. Here are some key features and benefits of smart parking systems</a:t>
            </a:r>
            <a:endParaRPr lang="en-US" sz="3100" i="1" dirty="0">
              <a:solidFill>
                <a:schemeClr val="tx1">
                  <a:lumMod val="85000"/>
                  <a:lumOff val="15000"/>
                </a:schemeClr>
              </a:solidFill>
              <a:latin typeface="Lucida Calligraphy" pitchFamily="66" charset="0"/>
            </a:endParaRPr>
          </a:p>
        </p:txBody>
      </p:sp>
      <p:sp>
        <p:nvSpPr>
          <p:cNvPr id="2" name="Title 1"/>
          <p:cNvSpPr>
            <a:spLocks noGrp="1"/>
          </p:cNvSpPr>
          <p:nvPr>
            <p:ph type="ctrTitle"/>
          </p:nvPr>
        </p:nvSpPr>
        <p:spPr>
          <a:xfrm>
            <a:off x="609600" y="2133600"/>
            <a:ext cx="7772400" cy="1470025"/>
          </a:xfrm>
        </p:spPr>
        <p:txBody>
          <a:bodyPr>
            <a:normAutofit/>
          </a:bodyPr>
          <a:lstStyle/>
          <a:p>
            <a:r>
              <a:rPr lang="en-GB" sz="6000" b="1" dirty="0" smtClean="0">
                <a:latin typeface="Lucida Calligraphy" pitchFamily="66" charset="0"/>
              </a:rPr>
              <a:t>Smart Parking</a:t>
            </a:r>
            <a:endParaRPr lang="en-US" sz="6000" b="1" dirty="0">
              <a:latin typeface="Lucida Calligraphy" pitchFamily="66" charset="0"/>
            </a:endParaRPr>
          </a:p>
        </p:txBody>
      </p:sp>
    </p:spTree>
    <p:extLst>
      <p:ext uri="{BB962C8B-B14F-4D97-AF65-F5344CB8AC3E}">
        <p14:creationId xmlns:p14="http://schemas.microsoft.com/office/powerpoint/2010/main" val="681706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52400"/>
            <a:ext cx="9067800" cy="2308324"/>
          </a:xfrm>
          <a:prstGeom prst="rect">
            <a:avLst/>
          </a:prstGeom>
        </p:spPr>
        <p:txBody>
          <a:bodyPr wrap="square">
            <a:spAutoFit/>
          </a:bodyPr>
          <a:lstStyle/>
          <a:p>
            <a:r>
              <a:rPr lang="en-GB" sz="2400" dirty="0">
                <a:solidFill>
                  <a:schemeClr val="accent2"/>
                </a:solidFill>
                <a:latin typeface="Lucida Calligraphy" pitchFamily="66" charset="0"/>
              </a:rPr>
              <a:t>Real-time Availability Information</a:t>
            </a:r>
            <a:r>
              <a:rPr lang="en-GB" sz="2400" dirty="0" smtClean="0"/>
              <a:t>:</a:t>
            </a:r>
          </a:p>
          <a:p>
            <a:r>
              <a:rPr lang="en-GB" sz="2400" dirty="0"/>
              <a:t> </a:t>
            </a:r>
            <a:r>
              <a:rPr lang="en-GB" sz="2400" dirty="0" smtClean="0"/>
              <a:t>                                                                                      </a:t>
            </a:r>
            <a:r>
              <a:rPr lang="en-GB" sz="2400" dirty="0">
                <a:latin typeface="Lucida Calligraphy" pitchFamily="66" charset="0"/>
              </a:rPr>
              <a:t>Smart parking systems provide real-time information about available parking spaces, helping drivers find a parking spot quickly and efficiently. This information is often made available through mobile apps or electronic signs.</a:t>
            </a:r>
            <a:endParaRPr lang="en-US" sz="2400" dirty="0">
              <a:latin typeface="Lucida Calligraphy" pitchFamily="66"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971800"/>
            <a:ext cx="6019800" cy="3463697"/>
          </a:xfrm>
          <a:prstGeom prst="rect">
            <a:avLst/>
          </a:prstGeom>
        </p:spPr>
      </p:pic>
    </p:spTree>
    <p:extLst>
      <p:ext uri="{BB962C8B-B14F-4D97-AF65-F5344CB8AC3E}">
        <p14:creationId xmlns:p14="http://schemas.microsoft.com/office/powerpoint/2010/main" val="266491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86800" cy="2308324"/>
          </a:xfrm>
          <a:prstGeom prst="rect">
            <a:avLst/>
          </a:prstGeom>
        </p:spPr>
        <p:txBody>
          <a:bodyPr wrap="square">
            <a:spAutoFit/>
          </a:bodyPr>
          <a:lstStyle/>
          <a:p>
            <a:r>
              <a:rPr lang="en-GB" sz="2400" dirty="0" smtClean="0">
                <a:solidFill>
                  <a:schemeClr val="accent2"/>
                </a:solidFill>
                <a:latin typeface="Lucida Calligraphy" pitchFamily="66" charset="0"/>
              </a:rPr>
              <a:t>Reduced Traffic Congestion</a:t>
            </a:r>
            <a:r>
              <a:rPr lang="en-GB" dirty="0" smtClean="0">
                <a:latin typeface="Lucida Calligraphy" pitchFamily="66" charset="0"/>
              </a:rPr>
              <a:t>: </a:t>
            </a:r>
          </a:p>
          <a:p>
            <a:r>
              <a:rPr lang="en-GB" sz="2400" dirty="0">
                <a:latin typeface="Lucida Calligraphy" pitchFamily="66" charset="0"/>
              </a:rPr>
              <a:t> </a:t>
            </a:r>
            <a:r>
              <a:rPr lang="en-GB" sz="2400" dirty="0" smtClean="0">
                <a:latin typeface="Lucida Calligraphy" pitchFamily="66" charset="0"/>
              </a:rPr>
              <a:t>                                            By </a:t>
            </a:r>
            <a:r>
              <a:rPr lang="en-GB" sz="2400" dirty="0">
                <a:latin typeface="Lucida Calligraphy" pitchFamily="66" charset="0"/>
              </a:rPr>
              <a:t>helping drivers find parking spaces more efficiently, smart parking systems can reduce traffic congestion in urban areas. This leads to a decrease in pollution and a more pleasant driving experience.</a:t>
            </a:r>
            <a:endParaRPr lang="en-US" sz="2400" dirty="0">
              <a:latin typeface="Lucida Calligraphy" pitchFamily="66"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590800"/>
            <a:ext cx="5839918" cy="3886200"/>
          </a:xfrm>
          <a:prstGeom prst="rect">
            <a:avLst/>
          </a:prstGeom>
        </p:spPr>
      </p:pic>
    </p:spTree>
    <p:extLst>
      <p:ext uri="{BB962C8B-B14F-4D97-AF65-F5344CB8AC3E}">
        <p14:creationId xmlns:p14="http://schemas.microsoft.com/office/powerpoint/2010/main" val="2202222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228600"/>
            <a:ext cx="8915400" cy="1938992"/>
          </a:xfrm>
          <a:prstGeom prst="rect">
            <a:avLst/>
          </a:prstGeom>
        </p:spPr>
        <p:txBody>
          <a:bodyPr wrap="square">
            <a:spAutoFit/>
          </a:bodyPr>
          <a:lstStyle/>
          <a:p>
            <a:r>
              <a:rPr lang="en-GB" sz="2400" dirty="0">
                <a:solidFill>
                  <a:schemeClr val="accent2"/>
                </a:solidFill>
                <a:latin typeface="Lucida Calligraphy" pitchFamily="66" charset="0"/>
              </a:rPr>
              <a:t>Cost Savings</a:t>
            </a:r>
            <a:r>
              <a:rPr lang="en-GB" sz="2400" dirty="0">
                <a:latin typeface="Lucida Calligraphy" pitchFamily="66" charset="0"/>
              </a:rPr>
              <a:t>: </a:t>
            </a:r>
            <a:endParaRPr lang="en-GB" sz="2400" dirty="0" smtClean="0">
              <a:latin typeface="Lucida Calligraphy" pitchFamily="66" charset="0"/>
            </a:endParaRPr>
          </a:p>
          <a:p>
            <a:r>
              <a:rPr lang="en-GB" sz="2400" dirty="0">
                <a:latin typeface="Lucida Calligraphy" pitchFamily="66" charset="0"/>
              </a:rPr>
              <a:t> </a:t>
            </a:r>
            <a:r>
              <a:rPr lang="en-GB" sz="2400" dirty="0" smtClean="0">
                <a:latin typeface="Lucida Calligraphy" pitchFamily="66" charset="0"/>
              </a:rPr>
              <a:t>                    Smart </a:t>
            </a:r>
            <a:r>
              <a:rPr lang="en-GB" sz="2400" dirty="0">
                <a:latin typeface="Lucida Calligraphy" pitchFamily="66" charset="0"/>
              </a:rPr>
              <a:t>parking systems can reduce fuel consumption and the time spent searching for parking, ultimately saving drivers money. This can also lead to a reduction in greenhouse gas emissions</a:t>
            </a:r>
            <a:r>
              <a:rPr lang="en-GB" dirty="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153737"/>
            <a:ext cx="6477000" cy="4571999"/>
          </a:xfrm>
          <a:prstGeom prst="rect">
            <a:avLst/>
          </a:prstGeom>
        </p:spPr>
      </p:pic>
    </p:spTree>
    <p:extLst>
      <p:ext uri="{BB962C8B-B14F-4D97-AF65-F5344CB8AC3E}">
        <p14:creationId xmlns:p14="http://schemas.microsoft.com/office/powerpoint/2010/main" val="167114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1" y="657354"/>
            <a:ext cx="8991600" cy="4524315"/>
          </a:xfrm>
          <a:prstGeom prst="rect">
            <a:avLst/>
          </a:prstGeom>
        </p:spPr>
        <p:txBody>
          <a:bodyPr wrap="square">
            <a:spAutoFit/>
          </a:bodyPr>
          <a:lstStyle/>
          <a:p>
            <a:r>
              <a:rPr lang="en-GB" sz="2400" dirty="0" smtClean="0">
                <a:latin typeface="Lucida Calligraphy" pitchFamily="66" charset="0"/>
              </a:rPr>
              <a:t>                                 It  is often referred to as "automated parking," is a technology-driven system that allows vehicles to be parked with minimal or no human intervention. This advanced parking solution uses various technologies, including robotics, sensors, and automation, to </a:t>
            </a:r>
            <a:r>
              <a:rPr lang="en-GB" sz="2400" dirty="0">
                <a:latin typeface="Lucida Calligraphy" pitchFamily="66" charset="0"/>
              </a:rPr>
              <a:t>navigate and position a vehicle within a parking space. Automatic parking systems offer several benefits, including increased parking density, reduced search time for parking, and improved convenience for drivers. Here are the key features and components of automatic parking systems:</a:t>
            </a:r>
            <a:endParaRPr lang="en-US" sz="2400" dirty="0">
              <a:latin typeface="Lucida Calligraphy" pitchFamily="66" charset="0"/>
            </a:endParaRPr>
          </a:p>
        </p:txBody>
      </p:sp>
      <p:sp>
        <p:nvSpPr>
          <p:cNvPr id="3" name="Rectangle 2"/>
          <p:cNvSpPr/>
          <p:nvPr/>
        </p:nvSpPr>
        <p:spPr>
          <a:xfrm>
            <a:off x="152400" y="195689"/>
            <a:ext cx="5791200" cy="461665"/>
          </a:xfrm>
          <a:prstGeom prst="rect">
            <a:avLst/>
          </a:prstGeom>
        </p:spPr>
        <p:txBody>
          <a:bodyPr wrap="square">
            <a:spAutoFit/>
          </a:bodyPr>
          <a:lstStyle/>
          <a:p>
            <a:r>
              <a:rPr lang="en-GB" sz="2400" dirty="0">
                <a:solidFill>
                  <a:srgbClr val="C0504D"/>
                </a:solidFill>
                <a:latin typeface="Lucida Calligraphy" pitchFamily="66" charset="0"/>
              </a:rPr>
              <a:t>Automatic </a:t>
            </a:r>
            <a:r>
              <a:rPr lang="en-GB" sz="2400" dirty="0" smtClean="0">
                <a:solidFill>
                  <a:srgbClr val="C0504D"/>
                </a:solidFill>
                <a:latin typeface="Lucida Calligraphy" pitchFamily="66" charset="0"/>
              </a:rPr>
              <a:t>parking:</a:t>
            </a:r>
            <a:endParaRPr lang="en-US" dirty="0"/>
          </a:p>
        </p:txBody>
      </p:sp>
    </p:spTree>
    <p:extLst>
      <p:ext uri="{BB962C8B-B14F-4D97-AF65-F5344CB8AC3E}">
        <p14:creationId xmlns:p14="http://schemas.microsoft.com/office/powerpoint/2010/main" val="138926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4234636"/>
            <a:ext cx="4572000" cy="246221"/>
          </a:xfrm>
          <a:prstGeom prst="rect">
            <a:avLst/>
          </a:prstGeom>
        </p:spPr>
        <p:txBody>
          <a:bodyPr>
            <a:spAutoFit/>
          </a:bodyPr>
          <a:lstStyle/>
          <a:p>
            <a:r>
              <a:rPr lang="en-GB" sz="1000" b="1" dirty="0"/>
              <a:t>Vehicle </a:t>
            </a:r>
            <a:r>
              <a:rPr lang="en-GB" sz="1000" b="1" dirty="0" smtClean="0"/>
              <a:t>E</a:t>
            </a:r>
            <a:endParaRPr lang="en-GB" sz="1000" dirty="0"/>
          </a:p>
        </p:txBody>
      </p:sp>
      <p:sp>
        <p:nvSpPr>
          <p:cNvPr id="6" name="Rectangle 5"/>
          <p:cNvSpPr/>
          <p:nvPr/>
        </p:nvSpPr>
        <p:spPr>
          <a:xfrm>
            <a:off x="0" y="1"/>
            <a:ext cx="8991600" cy="6740307"/>
          </a:xfrm>
          <a:prstGeom prst="rect">
            <a:avLst/>
          </a:prstGeom>
        </p:spPr>
        <p:txBody>
          <a:bodyPr wrap="square">
            <a:spAutoFit/>
          </a:bodyPr>
          <a:lstStyle/>
          <a:p>
            <a:r>
              <a:rPr lang="en-GB" sz="2400" b="1" dirty="0">
                <a:solidFill>
                  <a:schemeClr val="accent2"/>
                </a:solidFill>
                <a:latin typeface="Lucida Calligraphy" pitchFamily="66" charset="0"/>
              </a:rPr>
              <a:t>Vehicle Entry</a:t>
            </a:r>
            <a:r>
              <a:rPr lang="en-GB" sz="2400" dirty="0" smtClean="0">
                <a:latin typeface="Lucida Calligraphy" pitchFamily="66" charset="0"/>
              </a:rPr>
              <a:t>:</a:t>
            </a:r>
          </a:p>
          <a:p>
            <a:r>
              <a:rPr lang="en-GB" sz="2400" dirty="0" smtClean="0">
                <a:latin typeface="Lucida Calligraphy" pitchFamily="66" charset="0"/>
              </a:rPr>
              <a:t>                      Drivers </a:t>
            </a:r>
            <a:r>
              <a:rPr lang="en-GB" sz="2400" dirty="0">
                <a:latin typeface="Lucida Calligraphy" pitchFamily="66" charset="0"/>
              </a:rPr>
              <a:t>typically enter an automatic parking facility or structure and leave their vehicle at a designated drop-off area or entrance.</a:t>
            </a:r>
          </a:p>
          <a:p>
            <a:r>
              <a:rPr lang="en-GB" sz="2400" b="1" dirty="0">
                <a:solidFill>
                  <a:schemeClr val="accent2"/>
                </a:solidFill>
                <a:latin typeface="Lucida Calligraphy" pitchFamily="66" charset="0"/>
              </a:rPr>
              <a:t>Vehicle Recognition</a:t>
            </a:r>
            <a:r>
              <a:rPr lang="en-GB" sz="2400" dirty="0" smtClean="0">
                <a:latin typeface="Lucida Calligraphy" pitchFamily="66" charset="0"/>
              </a:rPr>
              <a:t>:</a:t>
            </a:r>
          </a:p>
          <a:p>
            <a:r>
              <a:rPr lang="en-GB" sz="2400" dirty="0" smtClean="0">
                <a:latin typeface="Lucida Calligraphy" pitchFamily="66" charset="0"/>
              </a:rPr>
              <a:t>                                 The </a:t>
            </a:r>
            <a:r>
              <a:rPr lang="en-GB" sz="2400" dirty="0">
                <a:latin typeface="Lucida Calligraphy" pitchFamily="66" charset="0"/>
              </a:rPr>
              <a:t>system identifies the vehicle using various methods, such as license plate recognition, RFID, or barcode scanning.</a:t>
            </a:r>
          </a:p>
          <a:p>
            <a:r>
              <a:rPr lang="en-GB" sz="2400" b="1" dirty="0">
                <a:solidFill>
                  <a:schemeClr val="accent2"/>
                </a:solidFill>
                <a:latin typeface="Lucida Calligraphy" pitchFamily="66" charset="0"/>
              </a:rPr>
              <a:t>Automated Vehicle Transport</a:t>
            </a:r>
            <a:r>
              <a:rPr lang="en-GB" sz="2400" dirty="0" smtClean="0">
                <a:latin typeface="Lucida Calligraphy" pitchFamily="66" charset="0"/>
              </a:rPr>
              <a:t>:</a:t>
            </a:r>
          </a:p>
          <a:p>
            <a:r>
              <a:rPr lang="en-GB" sz="2400" dirty="0" smtClean="0">
                <a:latin typeface="Lucida Calligraphy" pitchFamily="66" charset="0"/>
              </a:rPr>
              <a:t>                                                 Once </a:t>
            </a:r>
            <a:r>
              <a:rPr lang="en-GB" sz="2400" dirty="0">
                <a:latin typeface="Lucida Calligraphy" pitchFamily="66" charset="0"/>
              </a:rPr>
              <a:t>recognized, the vehicle is driven or transported autonomously to an available parking space within the automated parking facility. This process can involve robotic platforms, conveyors, or lift systems</a:t>
            </a:r>
            <a:r>
              <a:rPr lang="en-GB" sz="2400" dirty="0" smtClean="0"/>
              <a:t>.</a:t>
            </a:r>
          </a:p>
          <a:p>
            <a:r>
              <a:rPr lang="en-GB" sz="2400" b="1" dirty="0">
                <a:solidFill>
                  <a:schemeClr val="accent2"/>
                </a:solidFill>
                <a:latin typeface="Lucida Calligraphy" pitchFamily="66" charset="0"/>
              </a:rPr>
              <a:t>Precise Positioning</a:t>
            </a:r>
            <a:r>
              <a:rPr lang="en-GB" sz="2400" dirty="0">
                <a:latin typeface="Lucida Calligraphy" pitchFamily="66" charset="0"/>
              </a:rPr>
              <a:t>: </a:t>
            </a:r>
            <a:endParaRPr lang="en-GB" sz="2400" dirty="0" smtClean="0">
              <a:latin typeface="Lucida Calligraphy" pitchFamily="66" charset="0"/>
            </a:endParaRPr>
          </a:p>
          <a:p>
            <a:r>
              <a:rPr lang="en-GB" sz="2400" dirty="0">
                <a:latin typeface="Lucida Calligraphy" pitchFamily="66" charset="0"/>
              </a:rPr>
              <a:t> </a:t>
            </a:r>
            <a:r>
              <a:rPr lang="en-GB" sz="2400" dirty="0" smtClean="0">
                <a:latin typeface="Lucida Calligraphy" pitchFamily="66" charset="0"/>
              </a:rPr>
              <a:t>                   Automated </a:t>
            </a:r>
            <a:r>
              <a:rPr lang="en-GB" sz="2400" dirty="0">
                <a:latin typeface="Lucida Calligraphy" pitchFamily="66" charset="0"/>
              </a:rPr>
              <a:t>parking systems are designed to park vehicles with extreme precision, optimizing space usage and minimizing the risk of collisions</a:t>
            </a:r>
            <a:r>
              <a:rPr lang="en-GB" sz="2400" dirty="0"/>
              <a:t>.</a:t>
            </a:r>
          </a:p>
        </p:txBody>
      </p:sp>
    </p:spTree>
    <p:extLst>
      <p:ext uri="{BB962C8B-B14F-4D97-AF65-F5344CB8AC3E}">
        <p14:creationId xmlns:p14="http://schemas.microsoft.com/office/powerpoint/2010/main" val="358541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915400" cy="3416320"/>
          </a:xfrm>
          <a:prstGeom prst="rect">
            <a:avLst/>
          </a:prstGeom>
        </p:spPr>
        <p:txBody>
          <a:bodyPr wrap="square">
            <a:spAutoFit/>
          </a:bodyPr>
          <a:lstStyle/>
          <a:p>
            <a:r>
              <a:rPr lang="en-GB" sz="2400" dirty="0" smtClean="0">
                <a:solidFill>
                  <a:schemeClr val="accent2"/>
                </a:solidFill>
                <a:latin typeface="Lucida Calligraphy" pitchFamily="66" charset="0"/>
              </a:rPr>
              <a:t>CONCLUSION:</a:t>
            </a:r>
          </a:p>
          <a:p>
            <a:r>
              <a:rPr lang="en-GB" sz="2400" dirty="0">
                <a:latin typeface="Lucida Calligraphy" pitchFamily="66" charset="0"/>
              </a:rPr>
              <a:t> </a:t>
            </a:r>
            <a:r>
              <a:rPr lang="en-GB" sz="2400" dirty="0" smtClean="0">
                <a:latin typeface="Lucida Calligraphy" pitchFamily="66" charset="0"/>
              </a:rPr>
              <a:t>                       Automatic </a:t>
            </a:r>
            <a:r>
              <a:rPr lang="en-GB" sz="2400" dirty="0">
                <a:latin typeface="Lucida Calligraphy" pitchFamily="66" charset="0"/>
              </a:rPr>
              <a:t>parking systems are often used in urban areas with high demand for parking, as they make efficient use of limited space. These systems can be found in commercial parking garages, residential complexes, and mixed-use developments. While they offer significant advantages, they also require substantial investment in infrastructure and technology</a:t>
            </a:r>
            <a:r>
              <a:rPr lang="en-GB" dirty="0"/>
              <a: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3534671"/>
            <a:ext cx="4343400" cy="2298680"/>
          </a:xfrm>
          <a:prstGeom prst="rect">
            <a:avLst/>
          </a:prstGeom>
        </p:spPr>
      </p:pic>
    </p:spTree>
    <p:extLst>
      <p:ext uri="{BB962C8B-B14F-4D97-AF65-F5344CB8AC3E}">
        <p14:creationId xmlns:p14="http://schemas.microsoft.com/office/powerpoint/2010/main" val="3451537146"/>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79</TotalTime>
  <Words>450</Words>
  <Application>Microsoft Office PowerPoint</Application>
  <PresentationFormat>On-screen Show (4:3)</PresentationFormat>
  <Paragraphs>22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Slipstream</vt:lpstr>
      <vt:lpstr>Smart Parking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dc:title>
  <dc:creator>admin</dc:creator>
  <cp:lastModifiedBy>admin</cp:lastModifiedBy>
  <cp:revision>7</cp:revision>
  <dcterms:created xsi:type="dcterms:W3CDTF">2023-10-27T08:38:00Z</dcterms:created>
  <dcterms:modified xsi:type="dcterms:W3CDTF">2023-10-27T09:57:29Z</dcterms:modified>
</cp:coreProperties>
</file>