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2" r:id="rId3"/>
    <p:sldId id="257" r:id="rId4"/>
    <p:sldId id="268" r:id="rId5"/>
    <p:sldId id="269" r:id="rId6"/>
    <p:sldId id="270" r:id="rId7"/>
    <p:sldId id="272" r:id="rId8"/>
    <p:sldId id="266" r:id="rId9"/>
    <p:sldId id="271" r:id="rId10"/>
    <p:sldId id="265" r:id="rId11"/>
    <p:sldId id="263" r:id="rId12"/>
    <p:sldId id="274" r:id="rId13"/>
    <p:sldId id="275" r:id="rId14"/>
    <p:sldId id="267" r:id="rId15"/>
    <p:sldId id="27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8CD6B-00A5-4F10-8B61-FE72C251A72B}" v="74" dt="2023-11-28T19:10:38.321"/>
    <p1510:client id="{3F0CAF5A-D763-4FCB-A691-B437363D7C9D}" v="573" dt="2023-11-28T18:42:44.459"/>
    <p1510:client id="{6472DF6F-4E49-41E6-A4B5-87046BCA274C}" v="185" dt="2023-11-28T18:39:05.407"/>
    <p1510:client id="{71552E48-D757-4242-AEED-A256ED18BE17}" v="6" dt="2023-11-29T09:07:32.721"/>
    <p1510:client id="{A19915BC-CE23-4E52-89B4-8239014F7DA4}" v="1856" dt="2023-11-29T09:36:10.117"/>
    <p1510:client id="{B00FC85D-BB0F-412F-ABFD-F4D76EE74B20}" v="196" dt="2023-11-29T08:20:38.764"/>
    <p1510:client id="{BEDB4544-04CA-4C0F-9EF1-4715DC4D00F9}" v="677" dt="2023-11-29T08:40:50.909"/>
    <p1510:client id="{C2A593C5-B9CE-441A-9DA8-EED5C0049D38}" v="111" dt="2023-11-28T18:49:44.507"/>
    <p1510:client id="{DADC3A9C-DD02-4A70-A97B-D4F41A5ACE0E}" v="67" dt="2023-11-29T09:36:01.933"/>
    <p1510:client id="{E3BD25CB-63A4-4F1F-B235-7720B6CB1D03}" v="613" dt="2023-11-29T09:39:44.878"/>
    <p1510:client id="{E6B09709-057B-45F1-8671-8F2EE537B5E1}" v="94" dt="2023-11-28T22:05:00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eryM/matchMyGame/blob/main/README.md" TargetMode="External"/><Relationship Id="rId2" Type="http://schemas.openxmlformats.org/officeDocument/2006/relationships/hyperlink" Target="https://github.com/CharleryM/matchMyGame/blob/main/cahier%20des%20charges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74715" y="2598978"/>
            <a:ext cx="4837814" cy="889193"/>
          </a:xfrm>
        </p:spPr>
        <p:txBody>
          <a:bodyPr>
            <a:normAutofit fontScale="90000"/>
          </a:bodyPr>
          <a:lstStyle/>
          <a:p>
            <a:r>
              <a:rPr lang="fr-FR"/>
              <a:t>Match </a:t>
            </a:r>
            <a:r>
              <a:rPr lang="fr-FR" err="1"/>
              <a:t>My</a:t>
            </a:r>
            <a:r>
              <a:rPr lang="fr-FR"/>
              <a:t> Game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91D444-2425-F66A-DA6F-3ABF428D2977}"/>
              </a:ext>
            </a:extLst>
          </p:cNvPr>
          <p:cNvSpPr txBox="1"/>
          <p:nvPr/>
        </p:nvSpPr>
        <p:spPr>
          <a:xfrm>
            <a:off x="-1" y="547576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ea typeface="+mn-lt"/>
                <a:cs typeface="+mn-lt"/>
              </a:rPr>
              <a:t>Charlery Malcolm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F66FEF-AC7D-BC4C-736B-D5D8DC4035E1}"/>
              </a:ext>
            </a:extLst>
          </p:cNvPr>
          <p:cNvSpPr txBox="1"/>
          <p:nvPr/>
        </p:nvSpPr>
        <p:spPr>
          <a:xfrm>
            <a:off x="-1" y="602511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ea typeface="+mn-lt"/>
                <a:cs typeface="+mn-lt"/>
              </a:rPr>
              <a:t>Diouf Amadou Makhtar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080E41-2F0A-4F6D-A995-19F9DF5964D9}"/>
              </a:ext>
            </a:extLst>
          </p:cNvPr>
          <p:cNvSpPr txBox="1"/>
          <p:nvPr/>
        </p:nvSpPr>
        <p:spPr>
          <a:xfrm>
            <a:off x="-2" y="629978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err="1">
                <a:ea typeface="+mn-lt"/>
                <a:cs typeface="+mn-lt"/>
              </a:rPr>
              <a:t>Kuicheu</a:t>
            </a:r>
            <a:r>
              <a:rPr lang="fr-FR" sz="1200">
                <a:ea typeface="+mn-lt"/>
                <a:cs typeface="+mn-lt"/>
              </a:rPr>
              <a:t> </a:t>
            </a:r>
            <a:r>
              <a:rPr lang="fr-FR" sz="1200" err="1">
                <a:ea typeface="+mn-lt"/>
                <a:cs typeface="+mn-lt"/>
              </a:rPr>
              <a:t>Berol</a:t>
            </a:r>
            <a:endParaRPr lang="fr-FR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8F93F-F457-7105-684C-A61C6F0F35FA}"/>
              </a:ext>
            </a:extLst>
          </p:cNvPr>
          <p:cNvSpPr txBox="1"/>
          <p:nvPr/>
        </p:nvSpPr>
        <p:spPr>
          <a:xfrm>
            <a:off x="-1" y="575044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err="1">
                <a:ea typeface="+mn-lt"/>
                <a:cs typeface="+mn-lt"/>
              </a:rPr>
              <a:t>Mahassadi</a:t>
            </a:r>
            <a:r>
              <a:rPr lang="fr-FR" sz="1200">
                <a:ea typeface="+mn-lt"/>
                <a:cs typeface="+mn-lt"/>
              </a:rPr>
              <a:t> Antoine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895D2F-CC21-3763-2AFC-5DC5BA3C238B}"/>
              </a:ext>
            </a:extLst>
          </p:cNvPr>
          <p:cNvSpPr txBox="1"/>
          <p:nvPr/>
        </p:nvSpPr>
        <p:spPr>
          <a:xfrm>
            <a:off x="-1" y="653016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err="1">
                <a:ea typeface="+mn-lt"/>
                <a:cs typeface="+mn-lt"/>
              </a:rPr>
              <a:t>Benguigui</a:t>
            </a:r>
            <a:r>
              <a:rPr lang="fr-FR" sz="1200">
                <a:ea typeface="+mn-lt"/>
                <a:cs typeface="+mn-lt"/>
              </a:rPr>
              <a:t> </a:t>
            </a:r>
            <a:r>
              <a:rPr lang="fr-FR" sz="1200" err="1">
                <a:ea typeface="+mn-lt"/>
                <a:cs typeface="+mn-lt"/>
              </a:rPr>
              <a:t>Avidan</a:t>
            </a:r>
            <a:endParaRPr lang="fr-FR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498CC7-3BA8-51D1-D7FF-B349A73EBCDC}"/>
              </a:ext>
            </a:extLst>
          </p:cNvPr>
          <p:cNvSpPr txBox="1"/>
          <p:nvPr/>
        </p:nvSpPr>
        <p:spPr>
          <a:xfrm>
            <a:off x="-2" y="519867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ea typeface="+mn-lt"/>
                <a:cs typeface="+mn-lt"/>
              </a:rPr>
              <a:t>Groupe 16 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AC6112-20EE-47E3-54E3-4D382810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19C87C94-804C-DCEE-8ACE-73912950E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62" y="844138"/>
            <a:ext cx="4982162" cy="51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966550-B9D8-AE7C-D77E-6B61F752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719735-2903-3909-A45B-1D94CAD893C6}"/>
              </a:ext>
            </a:extLst>
          </p:cNvPr>
          <p:cNvSpPr txBox="1"/>
          <p:nvPr/>
        </p:nvSpPr>
        <p:spPr>
          <a:xfrm>
            <a:off x="4079487" y="511096"/>
            <a:ext cx="40348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err="1">
                <a:solidFill>
                  <a:schemeClr val="bg1"/>
                </a:solidFill>
                <a:cs typeface="Calibri"/>
              </a:rPr>
              <a:t>Front-end</a:t>
            </a:r>
            <a:endParaRPr lang="fr-FR" err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A187A-3C2F-9A19-C614-FDA82EBEA120}"/>
              </a:ext>
            </a:extLst>
          </p:cNvPr>
          <p:cNvSpPr txBox="1"/>
          <p:nvPr/>
        </p:nvSpPr>
        <p:spPr>
          <a:xfrm>
            <a:off x="684189" y="2106232"/>
            <a:ext cx="610336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Réalisation d'un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figma</a:t>
            </a: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pour les maquettes. </a:t>
            </a:r>
          </a:p>
          <a:p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Intégration des maquettes en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VueJS</a:t>
            </a: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831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36BDBC-5A61-7FC6-79E1-8483061A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E8318B-0566-46A8-3D47-228C65F9A684}"/>
              </a:ext>
            </a:extLst>
          </p:cNvPr>
          <p:cNvSpPr txBox="1"/>
          <p:nvPr/>
        </p:nvSpPr>
        <p:spPr>
          <a:xfrm>
            <a:off x="4079487" y="511096"/>
            <a:ext cx="40348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err="1">
                <a:solidFill>
                  <a:schemeClr val="bg1"/>
                </a:solidFill>
                <a:cs typeface="Calibri"/>
              </a:rPr>
              <a:t>Back-end</a:t>
            </a:r>
            <a:endParaRPr lang="fr-FR" sz="3200" err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7ACDB1-F668-78C7-9661-3522E0B48BB8}"/>
              </a:ext>
            </a:extLst>
          </p:cNvPr>
          <p:cNvSpPr txBox="1"/>
          <p:nvPr/>
        </p:nvSpPr>
        <p:spPr>
          <a:xfrm>
            <a:off x="684189" y="2106232"/>
            <a:ext cx="610336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/>
                <a:cs typeface="Calibri"/>
              </a:rPr>
              <a:t>Gestion des utilisateurs</a:t>
            </a:r>
            <a:endParaRPr lang="fr-FR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Liaison des comptes de jeu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Matchmaking</a:t>
            </a: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en temps réel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Statistiques de jeu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Personnalisation du profil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Gestion des erreurs et des exeptions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499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9C6870-A2B4-AC29-0059-868926C5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C7A949E2-4ECB-CDCB-0C55-0188A203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1336992"/>
            <a:ext cx="5340438" cy="4495253"/>
          </a:xfrm>
          <a:prstGeom prst="rect">
            <a:avLst/>
          </a:prstGeom>
        </p:spPr>
      </p:pic>
      <p:pic>
        <p:nvPicPr>
          <p:cNvPr id="6" name="Image 5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A119D4E1-972B-1DB2-BC98-F2E27096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72" y="1335514"/>
            <a:ext cx="5598014" cy="44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3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A430EA-751A-0D67-523C-E3B3E67F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D2A3DF-9EAE-CE27-EAB6-4803F5C0CB44}"/>
              </a:ext>
            </a:extLst>
          </p:cNvPr>
          <p:cNvSpPr txBox="1"/>
          <p:nvPr/>
        </p:nvSpPr>
        <p:spPr>
          <a:xfrm>
            <a:off x="3394119" y="649309"/>
            <a:ext cx="54064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  <a:cs typeface="Calibri"/>
              </a:rPr>
              <a:t>En conclusion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08CBAF-967E-45BF-BC63-1C2DD3166210}"/>
              </a:ext>
            </a:extLst>
          </p:cNvPr>
          <p:cNvSpPr txBox="1"/>
          <p:nvPr/>
        </p:nvSpPr>
        <p:spPr>
          <a:xfrm>
            <a:off x="2069644" y="2586523"/>
            <a:ext cx="610336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Mise en relation du back et du front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Développement et intégration des fonctionnalités prévues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Réalisation d'un logo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Implémentation de l'appel vocal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C9A576-6B5F-2D64-BBC9-6528797AFF3C}"/>
              </a:ext>
            </a:extLst>
          </p:cNvPr>
          <p:cNvSpPr txBox="1"/>
          <p:nvPr/>
        </p:nvSpPr>
        <p:spPr>
          <a:xfrm>
            <a:off x="692482" y="1965490"/>
            <a:ext cx="54064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  <a:ea typeface="Calibri"/>
                <a:cs typeface="Calibri"/>
              </a:rPr>
              <a:t>Perspectives d'avenir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89BE3-FBA7-4B77-CCA2-E32D821F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129" y="2597463"/>
            <a:ext cx="5847009" cy="1325563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cs typeface="Calibri Light"/>
              </a:rPr>
              <a:t>Merci de votre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0372-E608-0846-7E51-AB9443A0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36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2F53F7-0974-32B1-F9C1-152BF4F8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D5BA38-DF3F-A048-CA7E-D85511AE4668}"/>
              </a:ext>
            </a:extLst>
          </p:cNvPr>
          <p:cNvSpPr txBox="1"/>
          <p:nvPr/>
        </p:nvSpPr>
        <p:spPr>
          <a:xfrm>
            <a:off x="3394119" y="649309"/>
            <a:ext cx="54064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  <a:ea typeface="Calibri"/>
                <a:cs typeface="Calibri"/>
              </a:rPr>
              <a:t>Notre équipe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F2243C-674D-7AC0-3FF3-00CF5F2D7934}"/>
              </a:ext>
            </a:extLst>
          </p:cNvPr>
          <p:cNvSpPr txBox="1"/>
          <p:nvPr/>
        </p:nvSpPr>
        <p:spPr>
          <a:xfrm>
            <a:off x="684189" y="2106232"/>
            <a:ext cx="752989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Malcolm Charlery : Chef de projet / DevOps</a:t>
            </a:r>
          </a:p>
          <a:p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Avidan</a:t>
            </a: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Benguigui</a:t>
            </a: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: Gestion de l'architecture 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Kuicheu</a:t>
            </a:r>
            <a:r>
              <a:rPr lang="fr-F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Berol</a:t>
            </a: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: Développeur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front-end</a:t>
            </a: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Antoine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Mahassadi</a:t>
            </a: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: Développeur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front-end</a:t>
            </a: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Makhtar</a:t>
            </a: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Diouf : Développeur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back-end</a:t>
            </a: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611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700844-37B0-4EDC-A123-8346CA4BA3A8}"/>
              </a:ext>
            </a:extLst>
          </p:cNvPr>
          <p:cNvSpPr txBox="1"/>
          <p:nvPr/>
        </p:nvSpPr>
        <p:spPr>
          <a:xfrm>
            <a:off x="3394119" y="649309"/>
            <a:ext cx="54064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  <a:ea typeface="Calibri"/>
                <a:cs typeface="Calibri"/>
              </a:rPr>
              <a:t>Sommaire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CA05BC-D4B0-290F-00B1-3A0C499CFB51}"/>
              </a:ext>
            </a:extLst>
          </p:cNvPr>
          <p:cNvSpPr txBox="1"/>
          <p:nvPr/>
        </p:nvSpPr>
        <p:spPr>
          <a:xfrm>
            <a:off x="684189" y="2106232"/>
            <a:ext cx="403001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Problématique</a:t>
            </a:r>
          </a:p>
          <a:p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Solution proposée</a:t>
            </a:r>
          </a:p>
          <a:p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Architecture</a:t>
            </a: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Partie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front-end</a:t>
            </a: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Partie </a:t>
            </a:r>
            <a:r>
              <a:rPr lang="fr-FR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back-end</a:t>
            </a: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fr-F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Perspective d'avenir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DD1F178-99AC-D2A6-BEDC-6A3C2034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60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29F2D7-8F19-C3BA-BC67-AEF52724A883}"/>
              </a:ext>
            </a:extLst>
          </p:cNvPr>
          <p:cNvSpPr txBox="1"/>
          <p:nvPr/>
        </p:nvSpPr>
        <p:spPr>
          <a:xfrm>
            <a:off x="4079487" y="511096"/>
            <a:ext cx="40348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  <a:cs typeface="Calibri"/>
              </a:rPr>
              <a:t>Notre problématique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2903DC-5786-8A98-48D6-216218AE5C12}"/>
              </a:ext>
            </a:extLst>
          </p:cNvPr>
          <p:cNvSpPr txBox="1"/>
          <p:nvPr/>
        </p:nvSpPr>
        <p:spPr>
          <a:xfrm>
            <a:off x="1663389" y="1644804"/>
            <a:ext cx="91904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solidFill>
                  <a:schemeClr val="bg1"/>
                </a:solidFill>
                <a:cs typeface="Calibri"/>
              </a:rPr>
              <a:t>Comment former facilement une équipe pour jouer à un jeu vidéo avec des alliés procédant les même statiques de jeu que moi ?</a:t>
            </a: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1DBABAC-92E4-BAA5-148E-63B2426E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3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29F2D7-8F19-C3BA-BC67-AEF52724A883}"/>
              </a:ext>
            </a:extLst>
          </p:cNvPr>
          <p:cNvSpPr txBox="1"/>
          <p:nvPr/>
        </p:nvSpPr>
        <p:spPr>
          <a:xfrm>
            <a:off x="4079487" y="511096"/>
            <a:ext cx="40348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  <a:cs typeface="Calibri"/>
              </a:rPr>
              <a:t>Notre problématique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2903DC-5786-8A98-48D6-216218AE5C12}"/>
              </a:ext>
            </a:extLst>
          </p:cNvPr>
          <p:cNvSpPr txBox="1"/>
          <p:nvPr/>
        </p:nvSpPr>
        <p:spPr>
          <a:xfrm>
            <a:off x="1663389" y="1644804"/>
            <a:ext cx="91904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solidFill>
                  <a:schemeClr val="bg1"/>
                </a:solidFill>
                <a:cs typeface="Calibri"/>
              </a:rPr>
              <a:t>Comment former facilement une équipe pour jouer à un jeu vidéo avec des alliés procédant les même statiques de jeu que moi ?</a:t>
            </a: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A73C4A-EA2A-C33D-206A-C70D5B41A914}"/>
              </a:ext>
            </a:extLst>
          </p:cNvPr>
          <p:cNvSpPr txBox="1"/>
          <p:nvPr/>
        </p:nvSpPr>
        <p:spPr>
          <a:xfrm>
            <a:off x="4079487" y="3336071"/>
            <a:ext cx="40348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  <a:cs typeface="Calibri"/>
              </a:rPr>
              <a:t>Notre solution 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81B428-63F7-84B9-2633-FCA28255F6D6}"/>
              </a:ext>
            </a:extLst>
          </p:cNvPr>
          <p:cNvSpPr txBox="1"/>
          <p:nvPr/>
        </p:nvSpPr>
        <p:spPr>
          <a:xfrm>
            <a:off x="1663389" y="4395438"/>
            <a:ext cx="91904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err="1">
                <a:solidFill>
                  <a:schemeClr val="bg1"/>
                </a:solidFill>
                <a:cs typeface="Calibri"/>
              </a:rPr>
              <a:t>MatchMyGame</a:t>
            </a:r>
            <a:r>
              <a:rPr lang="fr-FR" sz="2000">
                <a:solidFill>
                  <a:schemeClr val="bg1"/>
                </a:solidFill>
                <a:cs typeface="Calibri"/>
              </a:rPr>
              <a:t>, la plateforme de mise en relation entre des joueurs souhaitant jouer en multijoueur !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1DBABAC-92E4-BAA5-148E-63B2426E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4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FD1CE5-3FE2-F41E-CCB6-184E077B25B6}"/>
              </a:ext>
            </a:extLst>
          </p:cNvPr>
          <p:cNvSpPr txBox="1"/>
          <p:nvPr/>
        </p:nvSpPr>
        <p:spPr>
          <a:xfrm>
            <a:off x="3871669" y="538805"/>
            <a:ext cx="40348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  <a:cs typeface="Calibri"/>
              </a:rPr>
              <a:t>Architecture et besoins</a:t>
            </a:r>
          </a:p>
          <a:p>
            <a:pPr algn="ctr"/>
            <a:r>
              <a:rPr lang="fr-FR" sz="3200">
                <a:solidFill>
                  <a:schemeClr val="bg1"/>
                </a:solidFill>
                <a:cs typeface="Calibri"/>
              </a:rPr>
              <a:t>fonctionnels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6AFC86-73AF-2B5F-9680-2A54A3C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9877E0-B1C4-DFD2-BEBF-7723F057E7B7}"/>
              </a:ext>
            </a:extLst>
          </p:cNvPr>
          <p:cNvSpPr txBox="1"/>
          <p:nvPr/>
        </p:nvSpPr>
        <p:spPr>
          <a:xfrm>
            <a:off x="1152292" y="3680578"/>
            <a:ext cx="4739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Besoins fonctionnels :  </a:t>
            </a:r>
            <a:r>
              <a:rPr lang="fr-FR">
                <a:solidFill>
                  <a:schemeClr val="bg1"/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Cahier des charges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0DD972-F211-13B7-1DC0-96044B9AE5FA}"/>
              </a:ext>
            </a:extLst>
          </p:cNvPr>
          <p:cNvSpPr txBox="1"/>
          <p:nvPr/>
        </p:nvSpPr>
        <p:spPr>
          <a:xfrm>
            <a:off x="1124582" y="4295247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Notre organisation :  </a:t>
            </a:r>
            <a:r>
              <a:rPr lang="fr-FR">
                <a:solidFill>
                  <a:schemeClr val="bg1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README</a:t>
            </a:r>
            <a:endParaRPr lang="fr-FR" err="1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633E21-491D-842F-B43B-E061F26CD8BA}"/>
              </a:ext>
            </a:extLst>
          </p:cNvPr>
          <p:cNvSpPr txBox="1"/>
          <p:nvPr/>
        </p:nvSpPr>
        <p:spPr>
          <a:xfrm>
            <a:off x="1180000" y="2442905"/>
            <a:ext cx="4739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chemeClr val="bg1"/>
                </a:solidFill>
                <a:cs typeface="Calibri"/>
              </a:rPr>
              <a:t>Front-end</a:t>
            </a:r>
            <a:r>
              <a:rPr lang="fr-FR">
                <a:solidFill>
                  <a:schemeClr val="bg1"/>
                </a:solidFill>
                <a:cs typeface="Calibri"/>
              </a:rPr>
              <a:t> :  </a:t>
            </a:r>
            <a:r>
              <a:rPr lang="fr-FR" err="1">
                <a:solidFill>
                  <a:schemeClr val="bg1"/>
                </a:solidFill>
                <a:cs typeface="Calibri"/>
              </a:rPr>
              <a:t>VueJS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CA5D9D-BA18-6A07-62BE-9910B08879B4}"/>
              </a:ext>
            </a:extLst>
          </p:cNvPr>
          <p:cNvSpPr txBox="1"/>
          <p:nvPr/>
        </p:nvSpPr>
        <p:spPr>
          <a:xfrm>
            <a:off x="1152291" y="3061740"/>
            <a:ext cx="4739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chemeClr val="bg1"/>
                </a:solidFill>
                <a:cs typeface="Calibri"/>
              </a:rPr>
              <a:t>Back-end</a:t>
            </a:r>
            <a:r>
              <a:rPr lang="fr-FR">
                <a:solidFill>
                  <a:schemeClr val="bg1"/>
                </a:solidFill>
                <a:cs typeface="Calibri"/>
              </a:rPr>
              <a:t> :  </a:t>
            </a:r>
            <a:r>
              <a:rPr lang="fr-FR" err="1">
                <a:solidFill>
                  <a:schemeClr val="bg1"/>
                </a:solidFill>
                <a:cs typeface="Calibri"/>
              </a:rPr>
              <a:t>Laravel</a:t>
            </a:r>
          </a:p>
        </p:txBody>
      </p:sp>
    </p:spTree>
    <p:extLst>
      <p:ext uri="{BB962C8B-B14F-4D97-AF65-F5344CB8AC3E}">
        <p14:creationId xmlns:p14="http://schemas.microsoft.com/office/powerpoint/2010/main" val="211087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DE4CBDF6-0F94-35B4-B3CB-6BAA9FCBE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553" y="1251773"/>
            <a:ext cx="4997855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B0505-C59D-3A88-B7CD-2FFB09BB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288E02B5-3D1F-17C7-82AB-FA3DDFDE4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0" y="1236063"/>
            <a:ext cx="5000976" cy="4376464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EDE4955-6CF3-2A2C-8A2C-AA99C934D8E2}"/>
              </a:ext>
            </a:extLst>
          </p:cNvPr>
          <p:cNvSpPr/>
          <p:nvPr/>
        </p:nvSpPr>
        <p:spPr>
          <a:xfrm>
            <a:off x="5262068" y="3424410"/>
            <a:ext cx="1668323" cy="3198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2B49B7-77F2-E826-6501-749A070F818E}"/>
              </a:ext>
            </a:extLst>
          </p:cNvPr>
          <p:cNvSpPr txBox="1"/>
          <p:nvPr/>
        </p:nvSpPr>
        <p:spPr>
          <a:xfrm>
            <a:off x="4912754" y="335387"/>
            <a:ext cx="23745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solidFill>
                  <a:schemeClr val="bg1"/>
                </a:solidFill>
                <a:cs typeface="Calibri"/>
              </a:rPr>
              <a:t>Nos tâches</a:t>
            </a:r>
          </a:p>
        </p:txBody>
      </p:sp>
    </p:spTree>
    <p:extLst>
      <p:ext uri="{BB962C8B-B14F-4D97-AF65-F5344CB8AC3E}">
        <p14:creationId xmlns:p14="http://schemas.microsoft.com/office/powerpoint/2010/main" val="9685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55C021-B5AE-8683-1B69-8C63F565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  <p:pic>
        <p:nvPicPr>
          <p:cNvPr id="10" name="Espace réservé du contenu 9" descr="Une image contenant texte, capture d’écran, logiciel">
            <a:extLst>
              <a:ext uri="{FF2B5EF4-FFF2-40B4-BE49-F238E27FC236}">
                <a16:creationId xmlns:a16="http://schemas.microsoft.com/office/drawing/2014/main" id="{EFC3C5CC-E783-960C-91B6-6ED1B0725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1" y="1251773"/>
            <a:ext cx="4248086" cy="4351338"/>
          </a:xfrm>
        </p:spPr>
      </p:pic>
      <p:pic>
        <p:nvPicPr>
          <p:cNvPr id="11" name="Image 10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662F9B5D-B4C4-84AB-1B4D-241F7A3B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653" y="1344178"/>
            <a:ext cx="5019792" cy="4166432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4669D99-3492-BE39-6009-59273636E1A8}"/>
              </a:ext>
            </a:extLst>
          </p:cNvPr>
          <p:cNvSpPr/>
          <p:nvPr/>
        </p:nvSpPr>
        <p:spPr>
          <a:xfrm>
            <a:off x="4769555" y="3433703"/>
            <a:ext cx="1928518" cy="3198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0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4E85B724-E4D3-EADC-6202-535F458FF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1" y="1249479"/>
            <a:ext cx="5107881" cy="45583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A0626-5874-3FF4-9B7D-85986FED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B15532F9-01DB-8794-5867-1557BC87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919" y="1815883"/>
            <a:ext cx="5621866" cy="342378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E8BC724-577B-8539-874E-03B8D048F9DF}"/>
              </a:ext>
            </a:extLst>
          </p:cNvPr>
          <p:cNvSpPr/>
          <p:nvPr/>
        </p:nvSpPr>
        <p:spPr>
          <a:xfrm>
            <a:off x="5429337" y="3368655"/>
            <a:ext cx="794810" cy="3291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75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Match My Game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2023-11-28T15:20:57Z</dcterms:created>
  <dcterms:modified xsi:type="dcterms:W3CDTF">2023-12-08T21:53:13Z</dcterms:modified>
</cp:coreProperties>
</file>