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a295c6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a295c6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a295c65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a295c6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a295c65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a295c65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a295c6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a295c6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295c65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295c6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a295c6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ba295c6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NOM: hamza berouijil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formateur :fouad el serrad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91250"/>
            <a:ext cx="8520600" cy="180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</a:rPr>
              <a:t>La landing page, appelée également page d’atterrissage ou page de destination, désigne la page sur laquelle arrive un internaute après avoir cliqué sur un lien (lien commercial, lien email, lien lié à un bandeau publicitaire, etc..).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7625" y="3145725"/>
            <a:ext cx="7991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LE </a:t>
            </a:r>
            <a:r>
              <a:rPr lang="fr" sz="1700">
                <a:solidFill>
                  <a:srgbClr val="FFFFFF"/>
                </a:solidFill>
              </a:rPr>
              <a:t>RÔLE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faire une publication des une service ou collecter les email ou une offer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100">
                <a:solidFill>
                  <a:srgbClr val="FFFFFF"/>
                </a:solidFill>
              </a:rPr>
              <a:t>créer</a:t>
            </a:r>
            <a:r>
              <a:rPr lang="fr" sz="2100">
                <a:solidFill>
                  <a:srgbClr val="FFFFFF"/>
                </a:solidFill>
              </a:rPr>
              <a:t> un </a:t>
            </a:r>
            <a:r>
              <a:rPr lang="fr" sz="2100">
                <a:solidFill>
                  <a:srgbClr val="FFFFFF"/>
                </a:solidFill>
              </a:rPr>
              <a:t>landing</a:t>
            </a:r>
            <a:r>
              <a:rPr lang="fr" sz="2100">
                <a:solidFill>
                  <a:srgbClr val="FFFFFF"/>
                </a:solidFill>
              </a:rPr>
              <a:t> page de une </a:t>
            </a:r>
            <a:r>
              <a:rPr lang="fr" sz="2100">
                <a:solidFill>
                  <a:srgbClr val="FFFFFF"/>
                </a:solidFill>
              </a:rPr>
              <a:t>library</a:t>
            </a:r>
            <a:r>
              <a:rPr lang="fr" sz="2100">
                <a:solidFill>
                  <a:srgbClr val="FFFFFF"/>
                </a:solidFill>
              </a:rPr>
              <a:t> 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2801275"/>
            <a:ext cx="50058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</a:t>
            </a:r>
            <a:r>
              <a:rPr lang="fr"/>
              <a:t>TECHNIQUE</a:t>
            </a:r>
            <a:r>
              <a:rPr lang="fr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utiliser :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                     </a:t>
            </a:r>
            <a:r>
              <a:rPr lang="fr">
                <a:solidFill>
                  <a:srgbClr val="F1C232"/>
                </a:solidFill>
              </a:rPr>
              <a:t>-html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</a:rPr>
              <a:t>                      -css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</a:rPr>
              <a:t>                     -maquettage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</a:t>
            </a:r>
            <a:r>
              <a:rPr lang="fr"/>
              <a:t>LANDING</a:t>
            </a:r>
            <a:r>
              <a:rPr lang="fr"/>
              <a:t> PAGE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00" y="1393025"/>
            <a:ext cx="5808900" cy="33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044621"/>
            <a:ext cx="34389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A2C4C9"/>
                </a:solidFill>
              </a:rPr>
              <a:t>exemple de maquettage</a:t>
            </a:r>
            <a:endParaRPr>
              <a:solidFill>
                <a:srgbClr val="A2C4C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400" y="1017725"/>
            <a:ext cx="5088601" cy="360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8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25175"/>
            <a:ext cx="85206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fait une landing page mais son action donc le semain prochain en va ajouter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action  a l’aide de javascript 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