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cette </a:t>
            </a:r>
            <a:r>
              <a:rPr lang="fr"/>
              <a:t>présentation</a:t>
            </a:r>
            <a:r>
              <a:rPr lang="fr"/>
              <a:t> je vais traite principalement 3 axes: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La documentation de Rest api de notre ocr service avec swagger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Une vue </a:t>
            </a:r>
            <a:r>
              <a:rPr lang="fr"/>
              <a:t>générale</a:t>
            </a:r>
            <a:r>
              <a:rPr lang="fr"/>
              <a:t> sur le services MS Booking de microsoft et comment  va l’utilisera sur Notre platforme </a:t>
            </a:r>
            <a:r>
              <a:rPr lang="fr"/>
              <a:t>Imagine-idarati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et je vais terminer par un demo qui montre un exemple d’utilisation de MS booking sur deux service la réservation des rendez-vous pour le passeport et pour le permit de construction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13766d94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13766d94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rgbClr val="3C3C3C"/>
                </a:solidFill>
                <a:highlight>
                  <a:srgbClr val="FFFFFF"/>
                </a:highlight>
              </a:rPr>
              <a:t>Développer une API exige de disposer d’une documentation ordonnée et compréhensible, pour faciliter la lecture et la </a:t>
            </a:r>
            <a:r>
              <a:rPr lang="fr" sz="1050">
                <a:solidFill>
                  <a:srgbClr val="3C3C3C"/>
                </a:solidFill>
                <a:highlight>
                  <a:srgbClr val="FFFFFF"/>
                </a:highlight>
              </a:rPr>
              <a:t>compréhension de chaque endpoint de rest api </a:t>
            </a:r>
            <a:r>
              <a:rPr lang="fr" sz="1050">
                <a:solidFill>
                  <a:srgbClr val="3C3C3C"/>
                </a:solidFill>
                <a:highlight>
                  <a:srgbClr val="FFFFFF"/>
                </a:highlight>
              </a:rPr>
              <a:t> aux autre membre de </a:t>
            </a:r>
            <a:r>
              <a:rPr lang="fr" sz="1050">
                <a:solidFill>
                  <a:srgbClr val="3C3C3C"/>
                </a:solidFill>
                <a:highlight>
                  <a:srgbClr val="FFFFFF"/>
                </a:highlight>
              </a:rPr>
              <a:t>l'équipes</a:t>
            </a:r>
            <a:r>
              <a:rPr lang="fr" sz="1050">
                <a:solidFill>
                  <a:srgbClr val="3C3C3C"/>
                </a:solidFill>
                <a:highlight>
                  <a:srgbClr val="FFFFFF"/>
                </a:highlight>
              </a:rPr>
              <a:t> qui ne sont pas </a:t>
            </a:r>
            <a:r>
              <a:rPr lang="fr" sz="1050">
                <a:solidFill>
                  <a:srgbClr val="3C3C3C"/>
                </a:solidFill>
                <a:highlight>
                  <a:srgbClr val="FFFFFF"/>
                </a:highlight>
              </a:rPr>
              <a:t>nécessairement</a:t>
            </a:r>
            <a:r>
              <a:rPr lang="fr" sz="1050">
                <a:solidFill>
                  <a:srgbClr val="3C3C3C"/>
                </a:solidFill>
                <a:highlight>
                  <a:srgbClr val="FFFFFF"/>
                </a:highlight>
              </a:rPr>
              <a:t> participer  aux processus de </a:t>
            </a:r>
            <a:r>
              <a:rPr lang="fr" sz="1050">
                <a:solidFill>
                  <a:srgbClr val="3C3C3C"/>
                </a:solidFill>
                <a:highlight>
                  <a:srgbClr val="FFFFFF"/>
                </a:highlight>
              </a:rPr>
              <a:t>développement</a:t>
            </a:r>
            <a:r>
              <a:rPr lang="fr" sz="1050">
                <a:solidFill>
                  <a:srgbClr val="3C3C3C"/>
                </a:solidFill>
                <a:highlight>
                  <a:srgbClr val="FFFFFF"/>
                </a:highlight>
              </a:rPr>
              <a:t> comme </a:t>
            </a:r>
            <a:r>
              <a:rPr lang="fr" sz="1050">
                <a:solidFill>
                  <a:srgbClr val="3C3C3C"/>
                </a:solidFill>
                <a:highlight>
                  <a:srgbClr val="FFFFFF"/>
                </a:highlight>
              </a:rPr>
              <a:t>l'équipe</a:t>
            </a:r>
            <a:r>
              <a:rPr lang="fr" sz="1050">
                <a:solidFill>
                  <a:srgbClr val="3C3C3C"/>
                </a:solidFill>
                <a:highlight>
                  <a:srgbClr val="FFFFFF"/>
                </a:highlight>
              </a:rPr>
              <a:t> de </a:t>
            </a:r>
            <a:r>
              <a:rPr lang="fr" sz="1050">
                <a:solidFill>
                  <a:srgbClr val="3C3C3C"/>
                </a:solidFill>
                <a:highlight>
                  <a:srgbClr val="FFFFFF"/>
                </a:highlight>
              </a:rPr>
              <a:t>maintenance,</a:t>
            </a:r>
            <a:endParaRPr sz="1050">
              <a:solidFill>
                <a:srgbClr val="3C3C3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4C4C4C"/>
                </a:solidFill>
                <a:highlight>
                  <a:srgbClr val="FFFFFF"/>
                </a:highlight>
              </a:rPr>
              <a:t>Swagger c’est un ensemble d’outils pour aider les développeurs dans la conception, le build, la documentation et la consommation d’API.</a:t>
            </a:r>
            <a:endParaRPr sz="1350">
              <a:solidFill>
                <a:srgbClr val="4C4C4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4C4C4C"/>
                </a:solidFill>
                <a:highlight>
                  <a:srgbClr val="FFFFFF"/>
                </a:highlight>
              </a:rPr>
              <a:t>swagger est composé d’un éditeur et d’un visualisateur. L’éditeur permet de définir ses API au format yaml ou json et le visualisateur offre une vue interactive de ce qui a été saisi dans l’éditeur.</a:t>
            </a:r>
            <a:endParaRPr sz="1350">
              <a:solidFill>
                <a:srgbClr val="4C4C4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3C3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13766d94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13766d94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Je vais passer maintenant aux MS booking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Microsoft Bookings est une solution qui permet aux petites entreprises de planifier et de gérer les rendez-vous avec leurs clients à l'aide d'un calendrier partagé, cad que vous 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créez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 une page 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personnalisée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 de 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réservation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 partager avec 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laquelle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 les clients 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peuvent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réserver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 des rendez vous, </a:t>
            </a:r>
            <a:endParaRPr sz="14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ce service est tres utilise dans les 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différents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 domains comme la sante:</a:t>
            </a:r>
            <a:endParaRPr sz="14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prenez des rendez-vous avec un doctor, ou pour faire les analyses,</a:t>
            </a:r>
            <a:endParaRPr sz="14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aussi peuvent 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être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utilisé</a:t>
            </a: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 par la gouvernement: pour les test de covid, les service de passport,...</a:t>
            </a:r>
            <a:endParaRPr sz="14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sur imagine-idarti on va l’utilise pour deux deux service: </a:t>
            </a:r>
            <a:endParaRPr sz="14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50">
                <a:solidFill>
                  <a:srgbClr val="4D5156"/>
                </a:solidFill>
                <a:highlight>
                  <a:srgbClr val="FFFFFF"/>
                </a:highlight>
              </a:rPr>
              <a:t>	le service de passport et le service de permit de construction</a:t>
            </a:r>
            <a:endParaRPr sz="14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13766d94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13766d94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13766d94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13766d94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/>
              <a:t>Cashless app</a:t>
            </a:r>
            <a:endParaRPr sz="3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82950" y="71675"/>
            <a:ext cx="777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BERRACHDI MOHAMED                                                                                                                                                                           02-07-2022</a:t>
            </a:r>
            <a:endParaRPr b="1" sz="12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972227" y="4602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FLASK - REACTJS - MYSQL - UML - BINGMAPS</a:t>
            </a:r>
            <a:endParaRPr sz="12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849375" y="2351350"/>
            <a:ext cx="3951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 u="sng">
                <a:solidFill>
                  <a:srgbClr val="1155CC"/>
                </a:solidFill>
              </a:rPr>
              <a:t>Plan:</a:t>
            </a:r>
            <a:endParaRPr sz="1500" u="sng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Pourquoi avons-nous besoin d'une cashless app ?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Diagramme de </a:t>
            </a:r>
            <a:r>
              <a:rPr lang="fr" sz="1500">
                <a:solidFill>
                  <a:schemeClr val="dk2"/>
                </a:solidFill>
              </a:rPr>
              <a:t>séquences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Les </a:t>
            </a:r>
            <a:r>
              <a:rPr lang="fr" sz="1500">
                <a:solidFill>
                  <a:schemeClr val="dk2"/>
                </a:solidFill>
              </a:rPr>
              <a:t>étapes</a:t>
            </a:r>
            <a:r>
              <a:rPr lang="fr" sz="1500">
                <a:solidFill>
                  <a:schemeClr val="dk2"/>
                </a:solidFill>
              </a:rPr>
              <a:t> de r</a:t>
            </a:r>
            <a:r>
              <a:rPr lang="fr" sz="1500">
                <a:solidFill>
                  <a:schemeClr val="dk2"/>
                </a:solidFill>
              </a:rPr>
              <a:t>éalisation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725" y="1521075"/>
            <a:ext cx="4237174" cy="23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4294967295" type="subTitle"/>
          </p:nvPr>
        </p:nvSpPr>
        <p:spPr>
          <a:xfrm>
            <a:off x="682950" y="71675"/>
            <a:ext cx="777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200"/>
              <a:t>BERRACHDI MOHAMED                                                                                                                                                                           02-07-2022</a:t>
            </a:r>
            <a:endParaRPr b="1" sz="1200"/>
          </a:p>
        </p:txBody>
      </p:sp>
      <p:sp>
        <p:nvSpPr>
          <p:cNvPr id="96" name="Google Shape;96;p14"/>
          <p:cNvSpPr txBox="1"/>
          <p:nvPr/>
        </p:nvSpPr>
        <p:spPr>
          <a:xfrm>
            <a:off x="767950" y="612875"/>
            <a:ext cx="64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avons-nous besoin d'une cashless app ?</a:t>
            </a:r>
            <a:endParaRPr b="1" sz="2000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67950" y="1787150"/>
            <a:ext cx="32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Exemple des cashless app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987" y="2393425"/>
            <a:ext cx="6037524" cy="192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4294967295" type="subTitle"/>
          </p:nvPr>
        </p:nvSpPr>
        <p:spPr>
          <a:xfrm>
            <a:off x="682950" y="71675"/>
            <a:ext cx="777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200"/>
              <a:t>BERRACHDI MOHAMED                                                                                                                                                                           02-07-2022</a:t>
            </a:r>
            <a:endParaRPr b="1" sz="1200"/>
          </a:p>
        </p:txBody>
      </p:sp>
      <p:sp>
        <p:nvSpPr>
          <p:cNvPr id="104" name="Google Shape;104;p15"/>
          <p:cNvSpPr txBox="1"/>
          <p:nvPr/>
        </p:nvSpPr>
        <p:spPr>
          <a:xfrm>
            <a:off x="788125" y="612875"/>
            <a:ext cx="5753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Diagramme de séquences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375" y="1467425"/>
            <a:ext cx="4990250" cy="34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6084025" y="1773800"/>
            <a:ext cx="3002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Réservation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paiement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réception</a:t>
            </a:r>
            <a:r>
              <a:rPr b="1"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des e-ticket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4294967295" type="subTitle"/>
          </p:nvPr>
        </p:nvSpPr>
        <p:spPr>
          <a:xfrm>
            <a:off x="682950" y="71675"/>
            <a:ext cx="777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200"/>
              <a:t>BERRACHDI MOHAMED                                                                                                                                                                           02-07-2022</a:t>
            </a:r>
            <a:endParaRPr b="1" sz="1200"/>
          </a:p>
        </p:txBody>
      </p:sp>
      <p:sp>
        <p:nvSpPr>
          <p:cNvPr id="112" name="Google Shape;112;p16"/>
          <p:cNvSpPr txBox="1"/>
          <p:nvPr/>
        </p:nvSpPr>
        <p:spPr>
          <a:xfrm>
            <a:off x="777875" y="706225"/>
            <a:ext cx="575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Captures d'écran</a:t>
            </a:r>
            <a:endParaRPr b="1" sz="2000">
              <a:solidFill>
                <a:srgbClr val="1155CC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0" y="1390950"/>
            <a:ext cx="3057495" cy="36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725" y="800263"/>
            <a:ext cx="2307624" cy="35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745" y="1547550"/>
            <a:ext cx="2545906" cy="323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4294967295" type="subTitle"/>
          </p:nvPr>
        </p:nvSpPr>
        <p:spPr>
          <a:xfrm>
            <a:off x="682950" y="71675"/>
            <a:ext cx="777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200"/>
              <a:t>BERRACHDI MOHAMED                                                                                                                                                                           02-07-2022</a:t>
            </a:r>
            <a:endParaRPr b="1" sz="1200"/>
          </a:p>
        </p:txBody>
      </p:sp>
      <p:sp>
        <p:nvSpPr>
          <p:cNvPr id="121" name="Google Shape;121;p17"/>
          <p:cNvSpPr txBox="1"/>
          <p:nvPr/>
        </p:nvSpPr>
        <p:spPr>
          <a:xfrm>
            <a:off x="2355100" y="2242475"/>
            <a:ext cx="3910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MERCI</a:t>
            </a:r>
            <a:endParaRPr b="1" sz="50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