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</p:sldIdLst>
  <p:sldSz cx="13004800" cy="9753600"/>
  <p:notesSz cx="13004800" cy="97536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3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2609" y="467359"/>
            <a:ext cx="6799580" cy="206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1900" y="467359"/>
            <a:ext cx="8001000" cy="206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2395220"/>
            <a:ext cx="7669530" cy="22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24600" y="9336278"/>
            <a:ext cx="3308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8.jp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8.jp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4000" y="1879600"/>
          <a:ext cx="12506323" cy="15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00" y="3671061"/>
          <a:ext cx="12507592" cy="483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19">
                <a:tc>
                  <a:txBody>
                    <a:bodyPr/>
                    <a:lstStyle/>
                    <a:p>
                      <a:pPr marL="4699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135"/>
                        </a:lnSpc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6">
            <a:extLst>
              <a:ext uri="{FF2B5EF4-FFF2-40B4-BE49-F238E27FC236}">
                <a16:creationId xmlns:a16="http://schemas.microsoft.com/office/drawing/2014/main" id="{4BD6A8F9-AED2-45B7-AB38-EDFFD2447D19}"/>
              </a:ext>
            </a:extLst>
          </p:cNvPr>
          <p:cNvSpPr txBox="1"/>
          <p:nvPr/>
        </p:nvSpPr>
        <p:spPr>
          <a:xfrm>
            <a:off x="4025582" y="88283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Problems </a:t>
            </a:r>
            <a:r>
              <a:rPr sz="3600" spc="-5" dirty="0">
                <a:latin typeface="Arial"/>
                <a:cs typeface="Arial"/>
              </a:rPr>
              <a:t>with </a:t>
            </a:r>
            <a:r>
              <a:rPr sz="3600" spc="50" dirty="0">
                <a:latin typeface="Arial"/>
                <a:cs typeface="Arial"/>
              </a:rPr>
              <a:t>dirty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data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3564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89300"/>
            <a:ext cx="465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Data is </a:t>
            </a:r>
            <a:r>
              <a:rPr sz="3600" spc="50" dirty="0">
                <a:latin typeface="Arial"/>
                <a:cs typeface="Arial"/>
              </a:rPr>
              <a:t>dirty </a:t>
            </a:r>
            <a:r>
              <a:rPr sz="3600" spc="-5" dirty="0">
                <a:latin typeface="Arial"/>
                <a:cs typeface="Arial"/>
              </a:rPr>
              <a:t>on </a:t>
            </a:r>
            <a:r>
              <a:rPr sz="3600" dirty="0">
                <a:latin typeface="Arial"/>
                <a:cs typeface="Arial"/>
              </a:rPr>
              <a:t>its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own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35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368800"/>
            <a:ext cx="9876790" cy="16662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Data </a:t>
            </a:r>
            <a:r>
              <a:rPr sz="3600" dirty="0">
                <a:latin typeface="Arial"/>
                <a:cs typeface="Arial"/>
              </a:rPr>
              <a:t>sets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35" dirty="0">
                <a:latin typeface="Arial"/>
                <a:cs typeface="Arial"/>
              </a:rPr>
              <a:t>clean </a:t>
            </a:r>
            <a:r>
              <a:rPr sz="3600" spc="-5" dirty="0">
                <a:latin typeface="Arial"/>
                <a:cs typeface="Arial"/>
              </a:rPr>
              <a:t>on their own </a:t>
            </a:r>
            <a:r>
              <a:rPr sz="3600" spc="65" dirty="0">
                <a:latin typeface="Arial"/>
                <a:cs typeface="Arial"/>
              </a:rPr>
              <a:t>but combining  </a:t>
            </a:r>
            <a:r>
              <a:rPr sz="3600" spc="-5" dirty="0">
                <a:latin typeface="Arial"/>
                <a:cs typeface="Arial"/>
              </a:rPr>
              <a:t>them </a:t>
            </a:r>
            <a:r>
              <a:rPr sz="3600" spc="30" dirty="0">
                <a:latin typeface="Arial"/>
                <a:cs typeface="Arial"/>
              </a:rPr>
              <a:t>introduces </a:t>
            </a:r>
            <a:r>
              <a:rPr sz="3600" spc="-15" dirty="0">
                <a:latin typeface="Arial"/>
                <a:cs typeface="Arial"/>
              </a:rPr>
              <a:t>errors </a:t>
            </a:r>
            <a:r>
              <a:rPr sz="3600" spc="35" dirty="0">
                <a:latin typeface="Arial"/>
                <a:cs typeface="Arial"/>
              </a:rPr>
              <a:t>(e.g. </a:t>
            </a:r>
            <a:r>
              <a:rPr sz="3600" spc="50" dirty="0">
                <a:latin typeface="Arial"/>
                <a:cs typeface="Arial"/>
              </a:rPr>
              <a:t>duplicates,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different  </a:t>
            </a:r>
            <a:r>
              <a:rPr sz="3600" spc="30" dirty="0">
                <a:latin typeface="Arial"/>
                <a:cs typeface="Arial"/>
              </a:rPr>
              <a:t>naming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conventions)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3564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89300"/>
            <a:ext cx="465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Data is </a:t>
            </a:r>
            <a:r>
              <a:rPr sz="3600" spc="50" dirty="0">
                <a:latin typeface="Arial"/>
                <a:cs typeface="Arial"/>
              </a:rPr>
              <a:t>dirty </a:t>
            </a:r>
            <a:r>
              <a:rPr sz="3600" spc="-5" dirty="0">
                <a:latin typeface="Arial"/>
                <a:cs typeface="Arial"/>
              </a:rPr>
              <a:t>on </a:t>
            </a:r>
            <a:r>
              <a:rPr sz="3600" dirty="0">
                <a:latin typeface="Arial"/>
                <a:cs typeface="Arial"/>
              </a:rPr>
              <a:t>its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own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35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368800"/>
            <a:ext cx="9876790" cy="16662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Data </a:t>
            </a:r>
            <a:r>
              <a:rPr sz="3600" dirty="0">
                <a:latin typeface="Arial"/>
                <a:cs typeface="Arial"/>
              </a:rPr>
              <a:t>sets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35" dirty="0">
                <a:latin typeface="Arial"/>
                <a:cs typeface="Arial"/>
              </a:rPr>
              <a:t>clean </a:t>
            </a:r>
            <a:r>
              <a:rPr sz="3600" spc="-5" dirty="0">
                <a:latin typeface="Arial"/>
                <a:cs typeface="Arial"/>
              </a:rPr>
              <a:t>on their own </a:t>
            </a:r>
            <a:r>
              <a:rPr sz="3600" spc="65" dirty="0">
                <a:latin typeface="Arial"/>
                <a:cs typeface="Arial"/>
              </a:rPr>
              <a:t>but combining  </a:t>
            </a:r>
            <a:r>
              <a:rPr sz="3600" spc="-5" dirty="0">
                <a:latin typeface="Arial"/>
                <a:cs typeface="Arial"/>
              </a:rPr>
              <a:t>them </a:t>
            </a:r>
            <a:r>
              <a:rPr sz="3600" spc="30" dirty="0">
                <a:latin typeface="Arial"/>
                <a:cs typeface="Arial"/>
              </a:rPr>
              <a:t>introduces </a:t>
            </a:r>
            <a:r>
              <a:rPr sz="3600" spc="-15" dirty="0">
                <a:latin typeface="Arial"/>
                <a:cs typeface="Arial"/>
              </a:rPr>
              <a:t>errors </a:t>
            </a:r>
            <a:r>
              <a:rPr sz="3600" spc="35" dirty="0">
                <a:latin typeface="Arial"/>
                <a:cs typeface="Arial"/>
              </a:rPr>
              <a:t>(e.g. </a:t>
            </a:r>
            <a:r>
              <a:rPr sz="3600" spc="50" dirty="0">
                <a:latin typeface="Arial"/>
                <a:cs typeface="Arial"/>
              </a:rPr>
              <a:t>duplicates,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different  </a:t>
            </a:r>
            <a:r>
              <a:rPr sz="3600" spc="30" dirty="0">
                <a:latin typeface="Arial"/>
                <a:cs typeface="Arial"/>
              </a:rPr>
              <a:t>naming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conventions)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7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946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Data </a:t>
            </a:r>
            <a:r>
              <a:rPr sz="3600" spc="15" dirty="0">
                <a:latin typeface="Arial"/>
                <a:cs typeface="Arial"/>
              </a:rPr>
              <a:t>doesn’t </a:t>
            </a:r>
            <a:r>
              <a:rPr sz="3600" spc="95" dirty="0">
                <a:latin typeface="Arial"/>
                <a:cs typeface="Arial"/>
              </a:rPr>
              <a:t>“age </a:t>
            </a:r>
            <a:r>
              <a:rPr sz="3600" spc="35" dirty="0">
                <a:latin typeface="Arial"/>
                <a:cs typeface="Arial"/>
              </a:rPr>
              <a:t>well” </a:t>
            </a:r>
            <a:r>
              <a:rPr sz="3600" spc="-5" dirty="0">
                <a:latin typeface="Arial"/>
                <a:cs typeface="Arial"/>
              </a:rPr>
              <a:t>(inflation,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redistricting)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3564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89300"/>
            <a:ext cx="465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Data is </a:t>
            </a:r>
            <a:r>
              <a:rPr sz="3600" spc="50" dirty="0">
                <a:latin typeface="Arial"/>
                <a:cs typeface="Arial"/>
              </a:rPr>
              <a:t>dirty </a:t>
            </a:r>
            <a:r>
              <a:rPr sz="3600" spc="-5" dirty="0">
                <a:latin typeface="Arial"/>
                <a:cs typeface="Arial"/>
              </a:rPr>
              <a:t>on </a:t>
            </a:r>
            <a:r>
              <a:rPr sz="3600" dirty="0">
                <a:latin typeface="Arial"/>
                <a:cs typeface="Arial"/>
              </a:rPr>
              <a:t>its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own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35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368800"/>
            <a:ext cx="9876790" cy="16662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Data </a:t>
            </a:r>
            <a:r>
              <a:rPr sz="3600" dirty="0">
                <a:latin typeface="Arial"/>
                <a:cs typeface="Arial"/>
              </a:rPr>
              <a:t>sets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35" dirty="0">
                <a:latin typeface="Arial"/>
                <a:cs typeface="Arial"/>
              </a:rPr>
              <a:t>clean </a:t>
            </a:r>
            <a:r>
              <a:rPr sz="3600" spc="-5" dirty="0">
                <a:latin typeface="Arial"/>
                <a:cs typeface="Arial"/>
              </a:rPr>
              <a:t>on their own </a:t>
            </a:r>
            <a:r>
              <a:rPr sz="3600" spc="65" dirty="0">
                <a:latin typeface="Arial"/>
                <a:cs typeface="Arial"/>
              </a:rPr>
              <a:t>but combining  </a:t>
            </a:r>
            <a:r>
              <a:rPr sz="3600" spc="-5" dirty="0">
                <a:latin typeface="Arial"/>
                <a:cs typeface="Arial"/>
              </a:rPr>
              <a:t>them </a:t>
            </a:r>
            <a:r>
              <a:rPr sz="3600" spc="30" dirty="0">
                <a:latin typeface="Arial"/>
                <a:cs typeface="Arial"/>
              </a:rPr>
              <a:t>introduces </a:t>
            </a:r>
            <a:r>
              <a:rPr sz="3600" spc="-15" dirty="0">
                <a:latin typeface="Arial"/>
                <a:cs typeface="Arial"/>
              </a:rPr>
              <a:t>errors </a:t>
            </a:r>
            <a:r>
              <a:rPr sz="3600" spc="35" dirty="0">
                <a:latin typeface="Arial"/>
                <a:cs typeface="Arial"/>
              </a:rPr>
              <a:t>(e.g. </a:t>
            </a:r>
            <a:r>
              <a:rPr sz="3600" spc="50" dirty="0">
                <a:latin typeface="Arial"/>
                <a:cs typeface="Arial"/>
              </a:rPr>
              <a:t>duplicates,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different  </a:t>
            </a:r>
            <a:r>
              <a:rPr sz="3600" spc="30" dirty="0">
                <a:latin typeface="Arial"/>
                <a:cs typeface="Arial"/>
              </a:rPr>
              <a:t>naming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conventions)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7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946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Data </a:t>
            </a:r>
            <a:r>
              <a:rPr sz="3600" spc="15" dirty="0">
                <a:latin typeface="Arial"/>
                <a:cs typeface="Arial"/>
              </a:rPr>
              <a:t>doesn’t </a:t>
            </a:r>
            <a:r>
              <a:rPr sz="3600" spc="95" dirty="0">
                <a:latin typeface="Arial"/>
                <a:cs typeface="Arial"/>
              </a:rPr>
              <a:t>“age </a:t>
            </a:r>
            <a:r>
              <a:rPr sz="3600" spc="35" dirty="0">
                <a:latin typeface="Arial"/>
                <a:cs typeface="Arial"/>
              </a:rPr>
              <a:t>well” </a:t>
            </a:r>
            <a:r>
              <a:rPr sz="3600" spc="-5" dirty="0">
                <a:latin typeface="Arial"/>
                <a:cs typeface="Arial"/>
              </a:rPr>
              <a:t>(inflation,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redistricting)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6871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620000"/>
            <a:ext cx="6124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Any </a:t>
            </a:r>
            <a:r>
              <a:rPr sz="3600" spc="35" dirty="0">
                <a:latin typeface="Arial"/>
                <a:cs typeface="Arial"/>
              </a:rPr>
              <a:t>combination </a:t>
            </a:r>
            <a:r>
              <a:rPr sz="3600" dirty="0">
                <a:latin typeface="Arial"/>
                <a:cs typeface="Arial"/>
              </a:rPr>
              <a:t>of the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above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3842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4270755"/>
            <a:ext cx="48450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Formatting issues </a:t>
            </a:r>
            <a:r>
              <a:rPr sz="2750" spc="-145" dirty="0">
                <a:latin typeface="Arial"/>
                <a:cs typeface="Arial"/>
              </a:rPr>
              <a:t>– </a:t>
            </a:r>
            <a:r>
              <a:rPr sz="2750" spc="45" dirty="0">
                <a:latin typeface="Arial"/>
                <a:cs typeface="Arial"/>
              </a:rPr>
              <a:t>esp.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dates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3842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4270755"/>
            <a:ext cx="48450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Formatting issues </a:t>
            </a:r>
            <a:r>
              <a:rPr sz="2750" spc="-145" dirty="0">
                <a:latin typeface="Arial"/>
                <a:cs typeface="Arial"/>
              </a:rPr>
              <a:t>– </a:t>
            </a:r>
            <a:r>
              <a:rPr sz="2750" spc="45" dirty="0">
                <a:latin typeface="Arial"/>
                <a:cs typeface="Arial"/>
              </a:rPr>
              <a:t>esp.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dates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155544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5096255"/>
            <a:ext cx="8581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latin typeface="Arial"/>
                <a:cs typeface="Arial"/>
              </a:rPr>
              <a:t>Missing </a:t>
            </a:r>
            <a:r>
              <a:rPr sz="2750" spc="10" dirty="0">
                <a:latin typeface="Arial"/>
                <a:cs typeface="Arial"/>
              </a:rPr>
              <a:t>values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required </a:t>
            </a:r>
            <a:r>
              <a:rPr sz="2750" spc="30" dirty="0">
                <a:latin typeface="Arial"/>
                <a:cs typeface="Arial"/>
              </a:rPr>
              <a:t>fields (e.g., </a:t>
            </a:r>
            <a:r>
              <a:rPr sz="2750" spc="10" dirty="0">
                <a:latin typeface="Arial"/>
                <a:cs typeface="Arial"/>
              </a:rPr>
              <a:t>always use</a:t>
            </a:r>
            <a:r>
              <a:rPr sz="2750" spc="-17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0)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3842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4270755"/>
            <a:ext cx="48450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Formatting issues </a:t>
            </a:r>
            <a:r>
              <a:rPr sz="2750" spc="-145" dirty="0">
                <a:latin typeface="Arial"/>
                <a:cs typeface="Arial"/>
              </a:rPr>
              <a:t>– </a:t>
            </a:r>
            <a:r>
              <a:rPr sz="2750" spc="45" dirty="0">
                <a:latin typeface="Arial"/>
                <a:cs typeface="Arial"/>
              </a:rPr>
              <a:t>esp.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dates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155544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5096255"/>
            <a:ext cx="8581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latin typeface="Arial"/>
                <a:cs typeface="Arial"/>
              </a:rPr>
              <a:t>Missing </a:t>
            </a:r>
            <a:r>
              <a:rPr sz="2750" spc="10" dirty="0">
                <a:latin typeface="Arial"/>
                <a:cs typeface="Arial"/>
              </a:rPr>
              <a:t>values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required </a:t>
            </a:r>
            <a:r>
              <a:rPr sz="2750" spc="30" dirty="0">
                <a:latin typeface="Arial"/>
                <a:cs typeface="Arial"/>
              </a:rPr>
              <a:t>fields (e.g., </a:t>
            </a:r>
            <a:r>
              <a:rPr sz="2750" spc="10" dirty="0">
                <a:latin typeface="Arial"/>
                <a:cs typeface="Arial"/>
              </a:rPr>
              <a:t>always use</a:t>
            </a:r>
            <a:r>
              <a:rPr sz="2750" spc="-17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0)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972662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5909055"/>
            <a:ext cx="556641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5" dirty="0">
                <a:latin typeface="Arial"/>
                <a:cs typeface="Arial"/>
              </a:rPr>
              <a:t>Different </a:t>
            </a:r>
            <a:r>
              <a:rPr sz="2750" spc="10" dirty="0">
                <a:latin typeface="Arial"/>
                <a:cs typeface="Arial"/>
              </a:rPr>
              <a:t>representations </a:t>
            </a:r>
            <a:r>
              <a:rPr sz="2750" spc="5" dirty="0">
                <a:latin typeface="Arial"/>
                <a:cs typeface="Arial"/>
              </a:rPr>
              <a:t>(2 </a:t>
            </a:r>
            <a:r>
              <a:rPr sz="2750" spc="10" dirty="0">
                <a:latin typeface="Arial"/>
                <a:cs typeface="Arial"/>
              </a:rPr>
              <a:t>vs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-85" dirty="0">
                <a:latin typeface="Arial"/>
                <a:cs typeface="Arial"/>
              </a:rPr>
              <a:t>Two)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3842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4270755"/>
            <a:ext cx="48450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Formatting issues </a:t>
            </a:r>
            <a:r>
              <a:rPr sz="2750" spc="-145" dirty="0">
                <a:latin typeface="Arial"/>
                <a:cs typeface="Arial"/>
              </a:rPr>
              <a:t>– </a:t>
            </a:r>
            <a:r>
              <a:rPr sz="2750" spc="45" dirty="0">
                <a:latin typeface="Arial"/>
                <a:cs typeface="Arial"/>
              </a:rPr>
              <a:t>esp.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dates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155544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5096255"/>
            <a:ext cx="8581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latin typeface="Arial"/>
                <a:cs typeface="Arial"/>
              </a:rPr>
              <a:t>Missing </a:t>
            </a:r>
            <a:r>
              <a:rPr sz="2750" spc="10" dirty="0">
                <a:latin typeface="Arial"/>
                <a:cs typeface="Arial"/>
              </a:rPr>
              <a:t>values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required </a:t>
            </a:r>
            <a:r>
              <a:rPr sz="2750" spc="30" dirty="0">
                <a:latin typeface="Arial"/>
                <a:cs typeface="Arial"/>
              </a:rPr>
              <a:t>fields (e.g., </a:t>
            </a:r>
            <a:r>
              <a:rPr sz="2750" spc="10" dirty="0">
                <a:latin typeface="Arial"/>
                <a:cs typeface="Arial"/>
              </a:rPr>
              <a:t>always use</a:t>
            </a:r>
            <a:r>
              <a:rPr sz="2750" spc="-17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0)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972662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5909055"/>
            <a:ext cx="556641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5" dirty="0">
                <a:latin typeface="Arial"/>
                <a:cs typeface="Arial"/>
              </a:rPr>
              <a:t>Different </a:t>
            </a:r>
            <a:r>
              <a:rPr sz="2750" spc="10" dirty="0">
                <a:latin typeface="Arial"/>
                <a:cs typeface="Arial"/>
              </a:rPr>
              <a:t>representations </a:t>
            </a:r>
            <a:r>
              <a:rPr sz="2750" spc="5" dirty="0">
                <a:latin typeface="Arial"/>
                <a:cs typeface="Arial"/>
              </a:rPr>
              <a:t>(2 </a:t>
            </a:r>
            <a:r>
              <a:rPr sz="2750" spc="10" dirty="0">
                <a:latin typeface="Arial"/>
                <a:cs typeface="Arial"/>
              </a:rPr>
              <a:t>vs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-85" dirty="0">
                <a:latin typeface="Arial"/>
                <a:cs typeface="Arial"/>
              </a:rPr>
              <a:t>Two)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678978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500" y="6721856"/>
            <a:ext cx="478028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Arial"/>
                <a:cs typeface="Arial"/>
              </a:rPr>
              <a:t>Fields </a:t>
            </a:r>
            <a:r>
              <a:rPr sz="2750" spc="10" dirty="0">
                <a:latin typeface="Arial"/>
                <a:cs typeface="Arial"/>
              </a:rPr>
              <a:t>too </a:t>
            </a:r>
            <a:r>
              <a:rPr sz="2750" spc="45" dirty="0">
                <a:latin typeface="Arial"/>
                <a:cs typeface="Arial"/>
              </a:rPr>
              <a:t>long (get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truncated)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0200" y="596900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Problems?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00" y="1879600"/>
          <a:ext cx="12506323" cy="15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000" y="3671061"/>
          <a:ext cx="12507592" cy="483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19">
                <a:tc>
                  <a:txBody>
                    <a:bodyPr/>
                    <a:lstStyle/>
                    <a:p>
                      <a:pPr marL="4699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135"/>
                        </a:lnSpc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3842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4270755"/>
            <a:ext cx="48450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Formatting issues </a:t>
            </a:r>
            <a:r>
              <a:rPr sz="2750" spc="-145" dirty="0">
                <a:latin typeface="Arial"/>
                <a:cs typeface="Arial"/>
              </a:rPr>
              <a:t>– </a:t>
            </a:r>
            <a:r>
              <a:rPr sz="2750" spc="45" dirty="0">
                <a:latin typeface="Arial"/>
                <a:cs typeface="Arial"/>
              </a:rPr>
              <a:t>esp.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dates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155544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5096255"/>
            <a:ext cx="8581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latin typeface="Arial"/>
                <a:cs typeface="Arial"/>
              </a:rPr>
              <a:t>Missing </a:t>
            </a:r>
            <a:r>
              <a:rPr sz="2750" spc="10" dirty="0">
                <a:latin typeface="Arial"/>
                <a:cs typeface="Arial"/>
              </a:rPr>
              <a:t>values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required </a:t>
            </a:r>
            <a:r>
              <a:rPr sz="2750" spc="30" dirty="0">
                <a:latin typeface="Arial"/>
                <a:cs typeface="Arial"/>
              </a:rPr>
              <a:t>fields (e.g., </a:t>
            </a:r>
            <a:r>
              <a:rPr sz="2750" spc="10" dirty="0">
                <a:latin typeface="Arial"/>
                <a:cs typeface="Arial"/>
              </a:rPr>
              <a:t>always use</a:t>
            </a:r>
            <a:r>
              <a:rPr sz="2750" spc="-17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0)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972662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5909055"/>
            <a:ext cx="556641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5" dirty="0">
                <a:latin typeface="Arial"/>
                <a:cs typeface="Arial"/>
              </a:rPr>
              <a:t>Different </a:t>
            </a:r>
            <a:r>
              <a:rPr sz="2750" spc="10" dirty="0">
                <a:latin typeface="Arial"/>
                <a:cs typeface="Arial"/>
              </a:rPr>
              <a:t>representations </a:t>
            </a:r>
            <a:r>
              <a:rPr sz="2750" spc="5" dirty="0">
                <a:latin typeface="Arial"/>
                <a:cs typeface="Arial"/>
              </a:rPr>
              <a:t>(2 </a:t>
            </a:r>
            <a:r>
              <a:rPr sz="2750" spc="10" dirty="0">
                <a:latin typeface="Arial"/>
                <a:cs typeface="Arial"/>
              </a:rPr>
              <a:t>vs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-85" dirty="0">
                <a:latin typeface="Arial"/>
                <a:cs typeface="Arial"/>
              </a:rPr>
              <a:t>Two)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678978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500" y="6721856"/>
            <a:ext cx="478028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Arial"/>
                <a:cs typeface="Arial"/>
              </a:rPr>
              <a:t>Fields </a:t>
            </a:r>
            <a:r>
              <a:rPr sz="2750" spc="10" dirty="0">
                <a:latin typeface="Arial"/>
                <a:cs typeface="Arial"/>
              </a:rPr>
              <a:t>too </a:t>
            </a:r>
            <a:r>
              <a:rPr sz="2750" spc="45" dirty="0">
                <a:latin typeface="Arial"/>
                <a:cs typeface="Arial"/>
              </a:rPr>
              <a:t>long (get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truncated)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606898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3500" y="7547356"/>
            <a:ext cx="6676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10" dirty="0">
                <a:latin typeface="Arial"/>
                <a:cs typeface="Arial"/>
              </a:rPr>
              <a:t>Primary </a:t>
            </a:r>
            <a:r>
              <a:rPr sz="2750" spc="10" dirty="0">
                <a:latin typeface="Arial"/>
                <a:cs typeface="Arial"/>
              </a:rPr>
              <a:t>key </a:t>
            </a:r>
            <a:r>
              <a:rPr sz="2750" spc="5" dirty="0">
                <a:latin typeface="Arial"/>
                <a:cs typeface="Arial"/>
              </a:rPr>
              <a:t>violations </a:t>
            </a:r>
            <a:r>
              <a:rPr sz="2750" dirty="0">
                <a:latin typeface="Arial"/>
                <a:cs typeface="Arial"/>
              </a:rPr>
              <a:t>(from </a:t>
            </a:r>
            <a:r>
              <a:rPr sz="2750" spc="45" dirty="0">
                <a:latin typeface="Arial"/>
                <a:cs typeface="Arial"/>
              </a:rPr>
              <a:t>data</a:t>
            </a:r>
            <a:r>
              <a:rPr sz="2750" spc="40" dirty="0">
                <a:latin typeface="Arial"/>
                <a:cs typeface="Arial"/>
              </a:rPr>
              <a:t> </a:t>
            </a:r>
            <a:r>
              <a:rPr sz="2750" spc="45" dirty="0">
                <a:latin typeface="Arial"/>
                <a:cs typeface="Arial"/>
              </a:rPr>
              <a:t>merging)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419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45155"/>
            <a:ext cx="66382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Parsing </a:t>
            </a:r>
            <a:r>
              <a:rPr sz="2750" spc="35" dirty="0">
                <a:latin typeface="Arial"/>
                <a:cs typeface="Arial"/>
              </a:rPr>
              <a:t>input </a:t>
            </a:r>
            <a:r>
              <a:rPr sz="2750" spc="45" dirty="0">
                <a:latin typeface="Arial"/>
                <a:cs typeface="Arial"/>
              </a:rPr>
              <a:t>data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25" dirty="0">
                <a:latin typeface="Arial"/>
                <a:cs typeface="Arial"/>
              </a:rPr>
              <a:t>separator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issues)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1308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3457955"/>
            <a:ext cx="61944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Arial"/>
                <a:cs typeface="Arial"/>
              </a:rPr>
              <a:t>Naming </a:t>
            </a:r>
            <a:r>
              <a:rPr sz="2750" spc="20" dirty="0">
                <a:latin typeface="Arial"/>
                <a:cs typeface="Arial"/>
              </a:rPr>
              <a:t>conventions: </a:t>
            </a:r>
            <a:r>
              <a:rPr sz="2750" spc="-40" dirty="0">
                <a:latin typeface="Arial"/>
                <a:cs typeface="Arial"/>
              </a:rPr>
              <a:t>NYC </a:t>
            </a:r>
            <a:r>
              <a:rPr sz="2750" spc="10" dirty="0">
                <a:latin typeface="Arial"/>
                <a:cs typeface="Arial"/>
              </a:rPr>
              <a:t>vs New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spc="-95" dirty="0">
                <a:latin typeface="Arial"/>
                <a:cs typeface="Arial"/>
              </a:rPr>
              <a:t>York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3842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4270755"/>
            <a:ext cx="48450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"/>
                <a:cs typeface="Arial"/>
              </a:rPr>
              <a:t>Formatting issues </a:t>
            </a:r>
            <a:r>
              <a:rPr sz="2750" spc="-145" dirty="0">
                <a:latin typeface="Arial"/>
                <a:cs typeface="Arial"/>
              </a:rPr>
              <a:t>– </a:t>
            </a:r>
            <a:r>
              <a:rPr sz="2750" spc="45" dirty="0">
                <a:latin typeface="Arial"/>
                <a:cs typeface="Arial"/>
              </a:rPr>
              <a:t>esp.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dates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155544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5096255"/>
            <a:ext cx="8581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latin typeface="Arial"/>
                <a:cs typeface="Arial"/>
              </a:rPr>
              <a:t>Missing </a:t>
            </a:r>
            <a:r>
              <a:rPr sz="2750" spc="10" dirty="0">
                <a:latin typeface="Arial"/>
                <a:cs typeface="Arial"/>
              </a:rPr>
              <a:t>values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required </a:t>
            </a:r>
            <a:r>
              <a:rPr sz="2750" spc="30" dirty="0">
                <a:latin typeface="Arial"/>
                <a:cs typeface="Arial"/>
              </a:rPr>
              <a:t>fields (e.g., </a:t>
            </a:r>
            <a:r>
              <a:rPr sz="2750" spc="10" dirty="0">
                <a:latin typeface="Arial"/>
                <a:cs typeface="Arial"/>
              </a:rPr>
              <a:t>always use</a:t>
            </a:r>
            <a:r>
              <a:rPr sz="2750" spc="-17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0)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972662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5909055"/>
            <a:ext cx="556641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5" dirty="0">
                <a:latin typeface="Arial"/>
                <a:cs typeface="Arial"/>
              </a:rPr>
              <a:t>Different </a:t>
            </a:r>
            <a:r>
              <a:rPr sz="2750" spc="10" dirty="0">
                <a:latin typeface="Arial"/>
                <a:cs typeface="Arial"/>
              </a:rPr>
              <a:t>representations </a:t>
            </a:r>
            <a:r>
              <a:rPr sz="2750" spc="5" dirty="0">
                <a:latin typeface="Arial"/>
                <a:cs typeface="Arial"/>
              </a:rPr>
              <a:t>(2 </a:t>
            </a:r>
            <a:r>
              <a:rPr sz="2750" spc="10" dirty="0">
                <a:latin typeface="Arial"/>
                <a:cs typeface="Arial"/>
              </a:rPr>
              <a:t>vs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-85" dirty="0">
                <a:latin typeface="Arial"/>
                <a:cs typeface="Arial"/>
              </a:rPr>
              <a:t>Two)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6789780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500" y="6721856"/>
            <a:ext cx="478028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Arial"/>
                <a:cs typeface="Arial"/>
              </a:rPr>
              <a:t>Fields </a:t>
            </a:r>
            <a:r>
              <a:rPr sz="2750" spc="10" dirty="0">
                <a:latin typeface="Arial"/>
                <a:cs typeface="Arial"/>
              </a:rPr>
              <a:t>too </a:t>
            </a:r>
            <a:r>
              <a:rPr sz="2750" spc="45" dirty="0">
                <a:latin typeface="Arial"/>
                <a:cs typeface="Arial"/>
              </a:rPr>
              <a:t>long (get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truncated)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606898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3500" y="7547356"/>
            <a:ext cx="667639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10" dirty="0">
                <a:latin typeface="Arial"/>
                <a:cs typeface="Arial"/>
              </a:rPr>
              <a:t>Primary </a:t>
            </a:r>
            <a:r>
              <a:rPr sz="2750" spc="10" dirty="0">
                <a:latin typeface="Arial"/>
                <a:cs typeface="Arial"/>
              </a:rPr>
              <a:t>key </a:t>
            </a:r>
            <a:r>
              <a:rPr sz="2750" spc="5" dirty="0">
                <a:latin typeface="Arial"/>
                <a:cs typeface="Arial"/>
              </a:rPr>
              <a:t>violations </a:t>
            </a:r>
            <a:r>
              <a:rPr sz="2750" dirty="0">
                <a:latin typeface="Arial"/>
                <a:cs typeface="Arial"/>
              </a:rPr>
              <a:t>(from </a:t>
            </a:r>
            <a:r>
              <a:rPr sz="2750" spc="45" dirty="0">
                <a:latin typeface="Arial"/>
                <a:cs typeface="Arial"/>
              </a:rPr>
              <a:t>data</a:t>
            </a:r>
            <a:r>
              <a:rPr sz="2750" spc="40" dirty="0">
                <a:latin typeface="Arial"/>
                <a:cs typeface="Arial"/>
              </a:rPr>
              <a:t> </a:t>
            </a:r>
            <a:r>
              <a:rPr sz="2750" spc="45" dirty="0">
                <a:latin typeface="Arial"/>
                <a:cs typeface="Arial"/>
              </a:rPr>
              <a:t>merging)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8424016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3500" y="8360156"/>
            <a:ext cx="643001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25" dirty="0">
                <a:latin typeface="Arial"/>
                <a:cs typeface="Arial"/>
              </a:rPr>
              <a:t>Redundant Records </a:t>
            </a:r>
            <a:r>
              <a:rPr sz="2750" dirty="0">
                <a:latin typeface="Arial"/>
                <a:cs typeface="Arial"/>
              </a:rPr>
              <a:t>(from </a:t>
            </a:r>
            <a:r>
              <a:rPr sz="2750" spc="45" dirty="0">
                <a:latin typeface="Arial"/>
                <a:cs typeface="Arial"/>
              </a:rPr>
              <a:t>data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spc="45" dirty="0">
                <a:latin typeface="Arial"/>
                <a:cs typeface="Arial"/>
              </a:rPr>
              <a:t>merging)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200" y="4038600"/>
            <a:ext cx="4565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204" dirty="0"/>
              <a:t> </a:t>
            </a:r>
            <a:r>
              <a:rPr sz="5000" spc="-300" dirty="0"/>
              <a:t>Questions!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6114" y="4014744"/>
            <a:ext cx="2195195" cy="343535"/>
          </a:xfrm>
          <a:custGeom>
            <a:avLst/>
            <a:gdLst/>
            <a:ahLst/>
            <a:cxnLst/>
            <a:rect l="l" t="t" r="r" b="b"/>
            <a:pathLst>
              <a:path w="2195195" h="343535">
                <a:moveTo>
                  <a:pt x="2194998" y="0"/>
                </a:moveTo>
                <a:lnTo>
                  <a:pt x="0" y="0"/>
                </a:lnTo>
                <a:lnTo>
                  <a:pt x="0" y="343120"/>
                </a:lnTo>
                <a:lnTo>
                  <a:pt x="2194998" y="343120"/>
                </a:lnTo>
                <a:lnTo>
                  <a:pt x="2194998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13" y="4014744"/>
            <a:ext cx="1481455" cy="343535"/>
          </a:xfrm>
          <a:custGeom>
            <a:avLst/>
            <a:gdLst/>
            <a:ahLst/>
            <a:cxnLst/>
            <a:rect l="l" t="t" r="r" b="b"/>
            <a:pathLst>
              <a:path w="1481454" h="343535">
                <a:moveTo>
                  <a:pt x="1480892" y="0"/>
                </a:moveTo>
                <a:lnTo>
                  <a:pt x="0" y="0"/>
                </a:lnTo>
                <a:lnTo>
                  <a:pt x="0" y="343120"/>
                </a:lnTo>
                <a:lnTo>
                  <a:pt x="1480892" y="343120"/>
                </a:lnTo>
                <a:lnTo>
                  <a:pt x="1480892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400" y="1612900"/>
          <a:ext cx="7670164" cy="496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95250" algn="ctr">
                        <a:lnSpc>
                          <a:spcPts val="23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3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2300"/>
                        </a:lnSpc>
                        <a:spcBef>
                          <a:spcPts val="30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23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Hours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Providence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Providence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6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ts val="2360"/>
                        </a:lnSpc>
                        <a:spcBef>
                          <a:spcPts val="3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360"/>
                        </a:lnSpc>
                        <a:spcBef>
                          <a:spcPts val="390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2360"/>
                        </a:lnSpc>
                        <a:spcBef>
                          <a:spcPts val="3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360"/>
                        </a:lnSpc>
                        <a:spcBef>
                          <a:spcPts val="3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479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Kimura-T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Warwick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Hours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Providence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Providence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800">
                <a:tc>
                  <a:txBody>
                    <a:bodyPr/>
                    <a:lstStyle/>
                    <a:p>
                      <a:pPr marL="83820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Kimura-T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Warwick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  <a:p>
            <a:pPr marL="241300">
              <a:lnSpc>
                <a:spcPts val="2920"/>
              </a:lnSpc>
            </a:pPr>
            <a:r>
              <a:rPr sz="2600" spc="-180" dirty="0"/>
              <a:t>TAS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2400" y="2395220"/>
          <a:ext cx="7668894" cy="127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100" y="198120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1300" y="1981200"/>
            <a:ext cx="1221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2000" y="1014222"/>
            <a:ext cx="4246245" cy="12973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10"/>
              </a:spcBef>
            </a:pPr>
            <a:r>
              <a:rPr sz="2600" spc="-180" dirty="0">
                <a:latin typeface="Arial"/>
                <a:cs typeface="Arial"/>
              </a:rPr>
              <a:t>TAS</a:t>
            </a:r>
            <a:endParaRPr sz="2600">
              <a:latin typeface="Arial"/>
              <a:cs typeface="Arial"/>
            </a:endParaRPr>
          </a:p>
          <a:p>
            <a:pPr marL="12700" marR="5080" indent="431800">
              <a:lnSpc>
                <a:spcPct val="112500"/>
              </a:lnSpc>
              <a:spcBef>
                <a:spcPts val="48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00" y="370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3800" y="3708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5700" y="3708400"/>
            <a:ext cx="519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PVD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2200" y="370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" y="4051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6500" y="405130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7100" y="40513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37200" y="405130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8000" y="4051300"/>
            <a:ext cx="675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2" name="object 32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86500" y="3810000"/>
            <a:ext cx="6477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64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48500" y="3327400"/>
            <a:ext cx="977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7500" spc="3697" baseline="-5555" dirty="0">
                <a:latin typeface="Calibri"/>
                <a:cs typeface="Calibri"/>
              </a:rPr>
              <a:t>💩</a:t>
            </a:r>
            <a:endParaRPr sz="7500" baseline="-5555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52400" y="4699000"/>
          <a:ext cx="7670164" cy="1874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679"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Hours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79"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00">
                <a:tc>
                  <a:txBody>
                    <a:bodyPr/>
                    <a:lstStyle/>
                    <a:p>
                      <a:pPr marL="109220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Kimura-T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Warwick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36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2400" y="2395220"/>
          <a:ext cx="7668894" cy="127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100" y="198120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1300" y="1981200"/>
            <a:ext cx="1221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2000" y="1014222"/>
            <a:ext cx="4246245" cy="12973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10"/>
              </a:spcBef>
            </a:pPr>
            <a:r>
              <a:rPr sz="2600" spc="-180" dirty="0">
                <a:latin typeface="Arial"/>
                <a:cs typeface="Arial"/>
              </a:rPr>
              <a:t>TAS</a:t>
            </a:r>
            <a:endParaRPr sz="2600">
              <a:latin typeface="Arial"/>
              <a:cs typeface="Arial"/>
            </a:endParaRPr>
          </a:p>
          <a:p>
            <a:pPr marL="12700" marR="5080" indent="431800">
              <a:lnSpc>
                <a:spcPct val="112500"/>
              </a:lnSpc>
              <a:spcBef>
                <a:spcPts val="48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00" y="370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3800" y="3708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5700" y="3708400"/>
            <a:ext cx="519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PVD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2200" y="370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" y="4051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6500" y="405130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7100" y="40513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37200" y="405130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8000" y="4051300"/>
            <a:ext cx="675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2" name="object 32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4700" y="5867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400" y="5791200"/>
            <a:ext cx="250380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</a:tabLst>
            </a:pPr>
            <a:r>
              <a:rPr sz="2000" spc="-5" dirty="0">
                <a:latin typeface="Arial"/>
                <a:cs typeface="Arial"/>
              </a:rPr>
              <a:t>3	Nam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79800" y="62484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286500" y="3810000"/>
            <a:ext cx="6477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64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048500" y="3327400"/>
            <a:ext cx="977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7500" spc="3697" baseline="-5555" dirty="0">
                <a:latin typeface="Calibri"/>
                <a:cs typeface="Calibri"/>
              </a:rPr>
              <a:t>💩</a:t>
            </a:r>
            <a:endParaRPr sz="7500" baseline="-5555">
              <a:latin typeface="Calibri"/>
              <a:cs typeface="Calibri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23" name="object 23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14700" y="5867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3400" y="5791200"/>
            <a:ext cx="250380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</a:tabLst>
            </a:pPr>
            <a:r>
              <a:rPr sz="2000" spc="-5" dirty="0">
                <a:latin typeface="Arial"/>
                <a:cs typeface="Arial"/>
              </a:rPr>
              <a:t>3	Nam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79800" y="62484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152400" y="2395220"/>
          <a:ext cx="7668894" cy="2260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514">
                <a:tc gridSpan="5">
                  <a:txBody>
                    <a:bodyPr/>
                    <a:lstStyle/>
                    <a:p>
                      <a:pPr marL="1054100" indent="-660400">
                        <a:lnSpc>
                          <a:spcPts val="1050"/>
                        </a:lnSpc>
                        <a:spcBef>
                          <a:spcPts val="390"/>
                        </a:spcBef>
                        <a:buAutoNum type="arabicPlain" startAt="6"/>
                        <a:tabLst>
                          <a:tab pos="1053465" algn="l"/>
                          <a:tab pos="1054100" algn="l"/>
                          <a:tab pos="3555365" algn="l"/>
                          <a:tab pos="4761865" algn="l"/>
                          <a:tab pos="690816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	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PVD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Island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66800" indent="-673100">
                        <a:lnSpc>
                          <a:spcPts val="4650"/>
                        </a:lnSpc>
                        <a:buAutoNum type="arabicPlain" startAt="6"/>
                        <a:tabLst>
                          <a:tab pos="1066165" algn="l"/>
                          <a:tab pos="1066800" algn="l"/>
                          <a:tab pos="3326765" algn="l"/>
                          <a:tab pos="5396865" algn="l"/>
                          <a:tab pos="61461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Minna Kimura-T	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arwick	RI	</a:t>
                      </a:r>
                      <a:r>
                        <a:rPr sz="7500" spc="-750" baseline="-12222" dirty="0">
                          <a:latin typeface="Calibri"/>
                          <a:cs typeface="Calibri"/>
                        </a:rPr>
                        <a:t>💩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object 75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366000" y="339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308100" y="6997700"/>
            <a:ext cx="522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How many </a:t>
            </a:r>
            <a:r>
              <a:rPr sz="3600" spc="-180" dirty="0">
                <a:latin typeface="Arial"/>
                <a:cs typeface="Arial"/>
              </a:rPr>
              <a:t>TAs </a:t>
            </a:r>
            <a:r>
              <a:rPr sz="3600" spc="-25" dirty="0">
                <a:latin typeface="Arial"/>
                <a:cs typeface="Arial"/>
              </a:rPr>
              <a:t>are</a:t>
            </a:r>
            <a:r>
              <a:rPr sz="3600" spc="14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there?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0046" y="7994745"/>
            <a:ext cx="5505450" cy="1397000"/>
          </a:xfrm>
          <a:custGeom>
            <a:avLst/>
            <a:gdLst/>
            <a:ahLst/>
            <a:cxnLst/>
            <a:rect l="l" t="t" r="r" b="b"/>
            <a:pathLst>
              <a:path w="5505450" h="1397000">
                <a:moveTo>
                  <a:pt x="0" y="0"/>
                </a:moveTo>
                <a:lnTo>
                  <a:pt x="5505053" y="0"/>
                </a:lnTo>
                <a:lnTo>
                  <a:pt x="5505053" y="1397000"/>
                </a:lnTo>
                <a:lnTo>
                  <a:pt x="0" y="1397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400" y="5791200"/>
            <a:ext cx="40868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2793365" algn="l"/>
              </a:tabLst>
            </a:pPr>
            <a:r>
              <a:rPr sz="2000" spc="-5" dirty="0">
                <a:latin typeface="Arial"/>
                <a:cs typeface="Arial"/>
              </a:rPr>
              <a:t>3	Nam Do	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  <a:tab pos="29584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	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52400" y="2395220"/>
          <a:ext cx="7668894" cy="127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3400" y="370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93800" y="3708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95700" y="3708400"/>
            <a:ext cx="519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PVD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02200" y="370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3400" y="4051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06500" y="405130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67100" y="40513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37200" y="405130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58000" y="4051300"/>
            <a:ext cx="675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286500" y="3810000"/>
            <a:ext cx="6477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64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048500" y="3327400"/>
            <a:ext cx="977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7500" spc="3697" baseline="-5555" dirty="0">
                <a:latin typeface="Calibri"/>
                <a:cs typeface="Calibri"/>
              </a:rPr>
              <a:t>💩</a:t>
            </a:r>
            <a:endParaRPr sz="7500" baseline="-5555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82700" y="8043788"/>
            <a:ext cx="2037714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spc="-5" dirty="0">
                <a:latin typeface="Courier New"/>
                <a:cs typeface="Courier New"/>
              </a:rPr>
              <a:t>SELECT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629723" y="8043788"/>
            <a:ext cx="2708275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spc="-5" dirty="0">
                <a:latin typeface="Courier New"/>
                <a:cs typeface="Courier New"/>
              </a:rPr>
              <a:t>COUNT(*)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2700" y="8678788"/>
            <a:ext cx="1366520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spc="-5" dirty="0">
                <a:latin typeface="Courier New"/>
                <a:cs typeface="Courier New"/>
              </a:rPr>
              <a:t>FROM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59161" y="8678788"/>
            <a:ext cx="1031875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dirty="0">
                <a:latin typeface="Courier New"/>
                <a:cs typeface="Courier New"/>
              </a:rPr>
              <a:t>TAS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308100" y="6997700"/>
            <a:ext cx="522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How many </a:t>
            </a:r>
            <a:r>
              <a:rPr sz="3600" spc="-180" dirty="0">
                <a:latin typeface="Arial"/>
                <a:cs typeface="Arial"/>
              </a:rPr>
              <a:t>TAs </a:t>
            </a:r>
            <a:r>
              <a:rPr sz="3600" spc="-25" dirty="0">
                <a:latin typeface="Arial"/>
                <a:cs typeface="Arial"/>
              </a:rPr>
              <a:t>are</a:t>
            </a:r>
            <a:r>
              <a:rPr sz="3600" spc="14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there?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0046" y="7994745"/>
            <a:ext cx="5505450" cy="1397000"/>
          </a:xfrm>
          <a:custGeom>
            <a:avLst/>
            <a:gdLst/>
            <a:ahLst/>
            <a:cxnLst/>
            <a:rect l="l" t="t" r="r" b="b"/>
            <a:pathLst>
              <a:path w="5505450" h="1397000">
                <a:moveTo>
                  <a:pt x="0" y="0"/>
                </a:moveTo>
                <a:lnTo>
                  <a:pt x="5505053" y="0"/>
                </a:lnTo>
                <a:lnTo>
                  <a:pt x="5505053" y="1397000"/>
                </a:lnTo>
                <a:lnTo>
                  <a:pt x="0" y="1397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61300" y="6365240"/>
            <a:ext cx="43548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>
              <a:lnSpc>
                <a:spcPct val="125000"/>
              </a:lnSpc>
              <a:spcBef>
                <a:spcPts val="100"/>
              </a:spcBef>
              <a:tabLst>
                <a:tab pos="1964689" algn="l"/>
                <a:tab pos="3346450" algn="l"/>
              </a:tabLst>
            </a:pPr>
            <a:r>
              <a:rPr sz="3600" spc="520" dirty="0">
                <a:solidFill>
                  <a:srgbClr val="EC5D57"/>
                </a:solidFill>
                <a:latin typeface="Calibri"/>
                <a:cs typeface="Calibri"/>
              </a:rPr>
              <a:t>Duplicates	</a:t>
            </a:r>
            <a:r>
              <a:rPr sz="3600" spc="509" dirty="0">
                <a:solidFill>
                  <a:srgbClr val="EC5D57"/>
                </a:solidFill>
                <a:latin typeface="Calibri"/>
                <a:cs typeface="Calibri"/>
              </a:rPr>
              <a:t>-&gt;  </a:t>
            </a:r>
            <a:r>
              <a:rPr sz="3600" spc="295" dirty="0">
                <a:solidFill>
                  <a:srgbClr val="EC5D57"/>
                </a:solidFill>
                <a:latin typeface="Calibri"/>
                <a:cs typeface="Calibri"/>
              </a:rPr>
              <a:t>D</a:t>
            </a:r>
            <a:r>
              <a:rPr sz="3600" spc="795" dirty="0">
                <a:solidFill>
                  <a:srgbClr val="EC5D57"/>
                </a:solidFill>
                <a:latin typeface="Calibri"/>
                <a:cs typeface="Calibri"/>
              </a:rPr>
              <a:t>o</a:t>
            </a:r>
            <a:r>
              <a:rPr sz="3600" spc="580" dirty="0">
                <a:solidFill>
                  <a:srgbClr val="EC5D57"/>
                </a:solidFill>
                <a:latin typeface="Calibri"/>
                <a:cs typeface="Calibri"/>
              </a:rPr>
              <a:t>u</a:t>
            </a:r>
            <a:r>
              <a:rPr sz="3600" spc="275" dirty="0">
                <a:solidFill>
                  <a:srgbClr val="EC5D57"/>
                </a:solidFill>
                <a:latin typeface="Calibri"/>
                <a:cs typeface="Calibri"/>
              </a:rPr>
              <a:t>b</a:t>
            </a:r>
            <a:r>
              <a:rPr sz="3600" spc="660" dirty="0">
                <a:solidFill>
                  <a:srgbClr val="EC5D57"/>
                </a:solidFill>
                <a:latin typeface="Calibri"/>
                <a:cs typeface="Calibri"/>
              </a:rPr>
              <a:t>l</a:t>
            </a:r>
            <a:r>
              <a:rPr sz="3600" spc="440" dirty="0">
                <a:solidFill>
                  <a:srgbClr val="EC5D57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EC5D57"/>
                </a:solidFill>
                <a:latin typeface="Calibri"/>
                <a:cs typeface="Calibri"/>
              </a:rPr>
              <a:t>	</a:t>
            </a:r>
            <a:r>
              <a:rPr sz="3600" spc="840" dirty="0">
                <a:solidFill>
                  <a:srgbClr val="EC5D57"/>
                </a:solidFill>
                <a:latin typeface="Calibri"/>
                <a:cs typeface="Calibri"/>
              </a:rPr>
              <a:t>C</a:t>
            </a:r>
            <a:r>
              <a:rPr sz="3600" spc="944" dirty="0">
                <a:solidFill>
                  <a:srgbClr val="EC5D57"/>
                </a:solidFill>
                <a:latin typeface="Calibri"/>
                <a:cs typeface="Calibri"/>
              </a:rPr>
              <a:t>o</a:t>
            </a:r>
            <a:r>
              <a:rPr sz="3600" spc="630" dirty="0">
                <a:solidFill>
                  <a:srgbClr val="EC5D57"/>
                </a:solidFill>
                <a:latin typeface="Calibri"/>
                <a:cs typeface="Calibri"/>
              </a:rPr>
              <a:t>u</a:t>
            </a:r>
            <a:r>
              <a:rPr sz="3600" spc="605" dirty="0">
                <a:solidFill>
                  <a:srgbClr val="EC5D57"/>
                </a:solidFill>
                <a:latin typeface="Calibri"/>
                <a:cs typeface="Calibri"/>
              </a:rPr>
              <a:t>n</a:t>
            </a:r>
            <a:r>
              <a:rPr sz="3600" spc="455" dirty="0">
                <a:solidFill>
                  <a:srgbClr val="EC5D57"/>
                </a:solidFill>
                <a:latin typeface="Calibri"/>
                <a:cs typeface="Calibri"/>
              </a:rPr>
              <a:t>t</a:t>
            </a:r>
            <a:r>
              <a:rPr sz="3600" spc="590" dirty="0">
                <a:solidFill>
                  <a:srgbClr val="EC5D57"/>
                </a:solidFill>
                <a:latin typeface="Calibri"/>
                <a:cs typeface="Calibri"/>
              </a:rPr>
              <a:t>i</a:t>
            </a:r>
            <a:r>
              <a:rPr sz="3600" spc="630" dirty="0">
                <a:solidFill>
                  <a:srgbClr val="EC5D57"/>
                </a:solidFill>
                <a:latin typeface="Calibri"/>
                <a:cs typeface="Calibri"/>
              </a:rPr>
              <a:t>n</a:t>
            </a:r>
            <a:r>
              <a:rPr sz="3600" spc="755" dirty="0">
                <a:solidFill>
                  <a:srgbClr val="EC5D57"/>
                </a:solidFill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3000" y="6384925"/>
            <a:ext cx="302418" cy="35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4900" y="6350000"/>
            <a:ext cx="3810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6800" y="6092825"/>
            <a:ext cx="302418" cy="35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8700" y="6057900"/>
            <a:ext cx="3810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4110" y="3254401"/>
            <a:ext cx="1294038" cy="881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005" y="622171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81"/>
                </a:lnTo>
                <a:lnTo>
                  <a:pt x="1818406" y="380681"/>
                </a:lnTo>
                <a:lnTo>
                  <a:pt x="1818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0412" y="622171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81"/>
                </a:lnTo>
                <a:lnTo>
                  <a:pt x="1240909" y="380681"/>
                </a:lnTo>
                <a:lnTo>
                  <a:pt x="1240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3400" y="5791200"/>
            <a:ext cx="40868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2793365" algn="l"/>
              </a:tabLst>
            </a:pPr>
            <a:r>
              <a:rPr sz="2000" spc="-5" dirty="0">
                <a:latin typeface="Arial"/>
                <a:cs typeface="Arial"/>
              </a:rPr>
              <a:t>3	Nam Do	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  <a:tab pos="29584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	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152400" y="2395220"/>
          <a:ext cx="7668894" cy="2260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514">
                <a:tc gridSpan="5">
                  <a:txBody>
                    <a:bodyPr/>
                    <a:lstStyle/>
                    <a:p>
                      <a:pPr marL="1054100" indent="-660400">
                        <a:lnSpc>
                          <a:spcPts val="1050"/>
                        </a:lnSpc>
                        <a:spcBef>
                          <a:spcPts val="390"/>
                        </a:spcBef>
                        <a:buAutoNum type="arabicPlain" startAt="6"/>
                        <a:tabLst>
                          <a:tab pos="1053465" algn="l"/>
                          <a:tab pos="1054100" algn="l"/>
                          <a:tab pos="3555365" algn="l"/>
                          <a:tab pos="4761865" algn="l"/>
                          <a:tab pos="690816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	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PVD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Island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66800" indent="-673100">
                        <a:lnSpc>
                          <a:spcPts val="4650"/>
                        </a:lnSpc>
                        <a:buAutoNum type="arabicPlain" startAt="6"/>
                        <a:tabLst>
                          <a:tab pos="1066165" algn="l"/>
                          <a:tab pos="1066800" algn="l"/>
                          <a:tab pos="3326765" algn="l"/>
                          <a:tab pos="5396865" algn="l"/>
                          <a:tab pos="61461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Minna Kimura-T	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arwick	RI	</a:t>
                      </a:r>
                      <a:r>
                        <a:rPr sz="7500" spc="-750" baseline="-12222" dirty="0">
                          <a:latin typeface="Calibri"/>
                          <a:cs typeface="Calibri"/>
                        </a:rPr>
                        <a:t>💩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object 83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366000" y="339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82700" y="8043788"/>
            <a:ext cx="2037714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spc="-5" dirty="0">
                <a:latin typeface="Courier New"/>
                <a:cs typeface="Courier New"/>
              </a:rPr>
              <a:t>SELECT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29723" y="8043788"/>
            <a:ext cx="2708275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spc="-5" dirty="0">
                <a:latin typeface="Courier New"/>
                <a:cs typeface="Courier New"/>
              </a:rPr>
              <a:t>COUNT(*)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82700" y="8678788"/>
            <a:ext cx="1366520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spc="-5" dirty="0">
                <a:latin typeface="Courier New"/>
                <a:cs typeface="Courier New"/>
              </a:rPr>
              <a:t>FROM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959161" y="8678788"/>
            <a:ext cx="1031875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5"/>
              </a:lnSpc>
            </a:pPr>
            <a:r>
              <a:rPr sz="4400" dirty="0">
                <a:latin typeface="Courier New"/>
                <a:cs typeface="Courier New"/>
              </a:rPr>
              <a:t>TAS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230046" y="7531835"/>
            <a:ext cx="5505450" cy="2032000"/>
          </a:xfrm>
          <a:custGeom>
            <a:avLst/>
            <a:gdLst/>
            <a:ahLst/>
            <a:cxnLst/>
            <a:rect l="l" t="t" r="r" b="b"/>
            <a:pathLst>
              <a:path w="5505450" h="2032000">
                <a:moveTo>
                  <a:pt x="0" y="0"/>
                </a:moveTo>
                <a:lnTo>
                  <a:pt x="5505053" y="0"/>
                </a:lnTo>
                <a:lnTo>
                  <a:pt x="5505053" y="2032000"/>
                </a:lnTo>
                <a:lnTo>
                  <a:pt x="0" y="203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3000" y="6384925"/>
            <a:ext cx="302418" cy="35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4900" y="6350000"/>
            <a:ext cx="3810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2005" y="622171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81"/>
                </a:lnTo>
                <a:lnTo>
                  <a:pt x="1818406" y="380681"/>
                </a:lnTo>
                <a:lnTo>
                  <a:pt x="1818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400" y="5791200"/>
            <a:ext cx="40868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2793365" algn="l"/>
              </a:tabLst>
            </a:pPr>
            <a:r>
              <a:rPr sz="2000" spc="-5" dirty="0">
                <a:latin typeface="Arial"/>
                <a:cs typeface="Arial"/>
              </a:rPr>
              <a:t>3	Nam Do	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  <a:tab pos="29584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	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52400" y="2395220"/>
          <a:ext cx="7668894" cy="127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3400" y="370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93800" y="3708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95700" y="3708400"/>
            <a:ext cx="519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PVD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02200" y="370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3400" y="4051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06500" y="405130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67100" y="40513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37200" y="405130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58000" y="4051300"/>
            <a:ext cx="675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286500" y="3810000"/>
            <a:ext cx="6477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64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048500" y="3327400"/>
            <a:ext cx="977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7500" spc="3697" baseline="-5555" dirty="0">
                <a:latin typeface="Calibri"/>
                <a:cs typeface="Calibri"/>
              </a:rPr>
              <a:t>💩</a:t>
            </a:r>
            <a:endParaRPr sz="7500" baseline="-5555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0500" y="6694978"/>
            <a:ext cx="8308975" cy="28886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600" spc="-5" dirty="0">
                <a:latin typeface="Arial"/>
                <a:cs typeface="Arial"/>
              </a:rPr>
              <a:t>How many </a:t>
            </a:r>
            <a:r>
              <a:rPr sz="3600" spc="-180" dirty="0">
                <a:latin typeface="Arial"/>
                <a:cs typeface="Arial"/>
              </a:rPr>
              <a:t>TAs </a:t>
            </a:r>
            <a:r>
              <a:rPr sz="3600" spc="-5" dirty="0">
                <a:latin typeface="Arial"/>
                <a:cs typeface="Arial"/>
              </a:rPr>
              <a:t>have </a:t>
            </a:r>
            <a:r>
              <a:rPr sz="3600" spc="30" dirty="0">
                <a:latin typeface="Arial"/>
                <a:cs typeface="Arial"/>
              </a:rPr>
              <a:t>worked </a:t>
            </a:r>
            <a:r>
              <a:rPr sz="3600" spc="-20" dirty="0">
                <a:latin typeface="Arial"/>
                <a:cs typeface="Arial"/>
              </a:rPr>
              <a:t>zero</a:t>
            </a:r>
            <a:r>
              <a:rPr sz="3600" spc="155" dirty="0">
                <a:latin typeface="Arial"/>
                <a:cs typeface="Arial"/>
              </a:rPr>
              <a:t> </a:t>
            </a:r>
            <a:r>
              <a:rPr sz="3600" spc="-35" dirty="0">
                <a:latin typeface="Arial"/>
                <a:cs typeface="Arial"/>
              </a:rPr>
              <a:t>hours?</a:t>
            </a:r>
            <a:endParaRPr sz="3600">
              <a:latin typeface="Arial"/>
              <a:cs typeface="Arial"/>
            </a:endParaRPr>
          </a:p>
          <a:p>
            <a:pPr marL="1104900" marR="2166620">
              <a:lnSpc>
                <a:spcPts val="5000"/>
              </a:lnSpc>
              <a:spcBef>
                <a:spcPts val="1480"/>
              </a:spcBef>
            </a:pPr>
            <a:r>
              <a:rPr sz="4400" spc="-5" dirty="0">
                <a:latin typeface="Courier New"/>
                <a:cs typeface="Courier New"/>
              </a:rPr>
              <a:t>SELECT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COUNT(*)  FROM</a:t>
            </a:r>
            <a:r>
              <a:rPr sz="4400" spc="-2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TAS</a:t>
            </a:r>
            <a:endParaRPr sz="4400">
              <a:latin typeface="Courier New"/>
              <a:cs typeface="Courier New"/>
            </a:endParaRPr>
          </a:p>
          <a:p>
            <a:pPr marL="1104900">
              <a:lnSpc>
                <a:spcPts val="4290"/>
              </a:lnSpc>
            </a:pPr>
            <a:r>
              <a:rPr sz="4400" spc="-5" dirty="0">
                <a:latin typeface="Courier New"/>
                <a:cs typeface="Courier New"/>
              </a:rPr>
              <a:t>WHERE Hours </a:t>
            </a:r>
            <a:r>
              <a:rPr sz="4400" dirty="0">
                <a:latin typeface="Courier New"/>
                <a:cs typeface="Courier New"/>
              </a:rPr>
              <a:t>=</a:t>
            </a:r>
            <a:r>
              <a:rPr sz="4400" spc="-35" dirty="0">
                <a:latin typeface="Courier New"/>
                <a:cs typeface="Courier New"/>
              </a:rPr>
              <a:t> </a:t>
            </a:r>
            <a:r>
              <a:rPr sz="4400" dirty="0">
                <a:latin typeface="Courier New"/>
                <a:cs typeface="Courier New"/>
              </a:rPr>
              <a:t>0</a:t>
            </a:r>
            <a:endParaRPr sz="4400">
              <a:latin typeface="Courier New"/>
              <a:cs typeface="Courier New"/>
            </a:endParaRPr>
          </a:p>
          <a:p>
            <a:pPr marR="1874520" algn="r">
              <a:lnSpc>
                <a:spcPts val="157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4000" y="1879600"/>
          <a:ext cx="12506323" cy="15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00" y="3671061"/>
          <a:ext cx="12507592" cy="483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19">
                <a:tc>
                  <a:txBody>
                    <a:bodyPr/>
                    <a:lstStyle/>
                    <a:p>
                      <a:pPr marL="4699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135"/>
                        </a:lnSpc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10200" y="596900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Problems?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972" y="2653809"/>
            <a:ext cx="2485492" cy="797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4693" y="4237841"/>
            <a:ext cx="2482556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6400" y="167639"/>
            <a:ext cx="41033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25000"/>
              </a:lnSpc>
              <a:spcBef>
                <a:spcPts val="100"/>
              </a:spcBef>
            </a:pPr>
            <a:r>
              <a:rPr sz="3600" spc="630" dirty="0">
                <a:solidFill>
                  <a:srgbClr val="51A7F9"/>
                </a:solidFill>
                <a:latin typeface="Calibri"/>
                <a:cs typeface="Calibri"/>
              </a:rPr>
              <a:t>Inconsistent  </a:t>
            </a:r>
            <a:r>
              <a:rPr sz="3600" spc="844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495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30" dirty="0">
                <a:solidFill>
                  <a:srgbClr val="51A7F9"/>
                </a:solidFill>
                <a:latin typeface="Calibri"/>
                <a:cs typeface="Calibri"/>
              </a:rPr>
              <a:t>p</a:t>
            </a:r>
            <a:r>
              <a:rPr sz="3600" spc="560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52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70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r>
              <a:rPr sz="3600" spc="509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60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39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0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45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90" dirty="0">
                <a:solidFill>
                  <a:srgbClr val="51A7F9"/>
                </a:solidFill>
                <a:latin typeface="Calibri"/>
                <a:cs typeface="Calibri"/>
              </a:rPr>
              <a:t>i</a:t>
            </a:r>
            <a:r>
              <a:rPr sz="3600" spc="775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74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405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90500" y="6807200"/>
            <a:ext cx="830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How many </a:t>
            </a:r>
            <a:r>
              <a:rPr sz="3600" spc="-180" dirty="0">
                <a:latin typeface="Arial"/>
                <a:cs typeface="Arial"/>
              </a:rPr>
              <a:t>TAs </a:t>
            </a:r>
            <a:r>
              <a:rPr sz="3600" spc="-5" dirty="0">
                <a:latin typeface="Arial"/>
                <a:cs typeface="Arial"/>
              </a:rPr>
              <a:t>have </a:t>
            </a:r>
            <a:r>
              <a:rPr sz="3600" spc="30" dirty="0">
                <a:latin typeface="Arial"/>
                <a:cs typeface="Arial"/>
              </a:rPr>
              <a:t>worked </a:t>
            </a:r>
            <a:r>
              <a:rPr sz="3600" spc="-20" dirty="0">
                <a:latin typeface="Arial"/>
                <a:cs typeface="Arial"/>
              </a:rPr>
              <a:t>zero</a:t>
            </a:r>
            <a:r>
              <a:rPr sz="3600" spc="155" dirty="0">
                <a:latin typeface="Arial"/>
                <a:cs typeface="Arial"/>
              </a:rPr>
              <a:t> </a:t>
            </a:r>
            <a:r>
              <a:rPr sz="3600" spc="-35" dirty="0">
                <a:latin typeface="Arial"/>
                <a:cs typeface="Arial"/>
              </a:rPr>
              <a:t>hours?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046" y="7531835"/>
            <a:ext cx="5505450" cy="2032000"/>
          </a:xfrm>
          <a:prstGeom prst="rect">
            <a:avLst/>
          </a:prstGeom>
          <a:ln w="25400">
            <a:solidFill>
              <a:srgbClr val="85888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4769" marR="402590">
              <a:lnSpc>
                <a:spcPts val="5000"/>
              </a:lnSpc>
              <a:spcBef>
                <a:spcPts val="195"/>
              </a:spcBef>
            </a:pPr>
            <a:r>
              <a:rPr sz="4400" spc="-5" dirty="0">
                <a:latin typeface="Courier New"/>
                <a:cs typeface="Courier New"/>
              </a:rPr>
              <a:t>SELECT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COUNT(*)  FROM</a:t>
            </a:r>
            <a:r>
              <a:rPr sz="4400" spc="-2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TAS</a:t>
            </a:r>
            <a:endParaRPr sz="4400">
              <a:latin typeface="Courier New"/>
              <a:cs typeface="Courier New"/>
            </a:endParaRPr>
          </a:p>
          <a:p>
            <a:pPr marL="64769">
              <a:lnSpc>
                <a:spcPts val="4880"/>
              </a:lnSpc>
            </a:pPr>
            <a:r>
              <a:rPr sz="4400" spc="-5" dirty="0">
                <a:latin typeface="Courier New"/>
                <a:cs typeface="Courier New"/>
              </a:rPr>
              <a:t>WHERE Hours </a:t>
            </a:r>
            <a:r>
              <a:rPr sz="4400" dirty="0">
                <a:latin typeface="Courier New"/>
                <a:cs typeface="Courier New"/>
              </a:rPr>
              <a:t>=</a:t>
            </a:r>
            <a:r>
              <a:rPr sz="4400" spc="-70" dirty="0">
                <a:latin typeface="Courier New"/>
                <a:cs typeface="Courier New"/>
              </a:rPr>
              <a:t> </a:t>
            </a:r>
            <a:r>
              <a:rPr sz="4400" dirty="0">
                <a:latin typeface="Courier New"/>
                <a:cs typeface="Courier New"/>
              </a:rPr>
              <a:t>0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8200" y="7609840"/>
            <a:ext cx="56953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100">
              <a:lnSpc>
                <a:spcPct val="125000"/>
              </a:lnSpc>
              <a:spcBef>
                <a:spcPts val="100"/>
              </a:spcBef>
              <a:tabLst>
                <a:tab pos="1047750" algn="l"/>
                <a:tab pos="1696720" algn="l"/>
                <a:tab pos="2058670" algn="l"/>
                <a:tab pos="3318510" algn="l"/>
                <a:tab pos="3746500" algn="l"/>
              </a:tabLst>
            </a:pPr>
            <a:r>
              <a:rPr sz="3600" spc="245" dirty="0">
                <a:solidFill>
                  <a:srgbClr val="EC5D57"/>
                </a:solidFill>
                <a:latin typeface="Calibri"/>
                <a:cs typeface="Calibri"/>
              </a:rPr>
              <a:t>N</a:t>
            </a:r>
            <a:r>
              <a:rPr sz="3600" spc="235" dirty="0">
                <a:solidFill>
                  <a:srgbClr val="EC5D57"/>
                </a:solidFill>
                <a:latin typeface="Calibri"/>
                <a:cs typeface="Calibri"/>
              </a:rPr>
              <a:t>U</a:t>
            </a:r>
            <a:r>
              <a:rPr sz="3600" spc="555" dirty="0">
                <a:solidFill>
                  <a:srgbClr val="EC5D57"/>
                </a:solidFill>
                <a:latin typeface="Calibri"/>
                <a:cs typeface="Calibri"/>
              </a:rPr>
              <a:t>LLS</a:t>
            </a:r>
            <a:r>
              <a:rPr sz="3600" dirty="0">
                <a:solidFill>
                  <a:srgbClr val="EC5D57"/>
                </a:solidFill>
                <a:latin typeface="Calibri"/>
                <a:cs typeface="Calibri"/>
              </a:rPr>
              <a:t>	</a:t>
            </a:r>
            <a:r>
              <a:rPr sz="3600" spc="565" dirty="0">
                <a:solidFill>
                  <a:srgbClr val="EC5D57"/>
                </a:solidFill>
                <a:latin typeface="Calibri"/>
                <a:cs typeface="Calibri"/>
              </a:rPr>
              <a:t>ar</a:t>
            </a:r>
            <a:r>
              <a:rPr sz="3600" spc="475" dirty="0">
                <a:solidFill>
                  <a:srgbClr val="EC5D57"/>
                </a:solidFill>
                <a:latin typeface="Calibri"/>
                <a:cs typeface="Calibri"/>
              </a:rPr>
              <a:t>en</a:t>
            </a:r>
            <a:r>
              <a:rPr sz="3600" spc="-330" dirty="0">
                <a:solidFill>
                  <a:srgbClr val="EC5D57"/>
                </a:solidFill>
                <a:latin typeface="Calibri"/>
                <a:cs typeface="Calibri"/>
              </a:rPr>
              <a:t>’</a:t>
            </a:r>
            <a:r>
              <a:rPr sz="3600" spc="434" dirty="0">
                <a:solidFill>
                  <a:srgbClr val="EC5D57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EC5D57"/>
                </a:solidFill>
                <a:latin typeface="Calibri"/>
                <a:cs typeface="Calibri"/>
              </a:rPr>
              <a:t>	</a:t>
            </a:r>
            <a:r>
              <a:rPr sz="3600" spc="405" dirty="0">
                <a:solidFill>
                  <a:srgbClr val="EC5D57"/>
                </a:solidFill>
                <a:latin typeface="Calibri"/>
                <a:cs typeface="Calibri"/>
              </a:rPr>
              <a:t>i</a:t>
            </a:r>
            <a:r>
              <a:rPr sz="3600" spc="930" dirty="0">
                <a:solidFill>
                  <a:srgbClr val="EC5D57"/>
                </a:solidFill>
                <a:latin typeface="Calibri"/>
                <a:cs typeface="Calibri"/>
              </a:rPr>
              <a:t>n</a:t>
            </a:r>
            <a:r>
              <a:rPr sz="3600" spc="1040" dirty="0">
                <a:solidFill>
                  <a:srgbClr val="EC5D57"/>
                </a:solidFill>
                <a:latin typeface="Calibri"/>
                <a:cs typeface="Calibri"/>
              </a:rPr>
              <a:t>c</a:t>
            </a:r>
            <a:r>
              <a:rPr sz="3600" spc="520" dirty="0">
                <a:solidFill>
                  <a:srgbClr val="EC5D57"/>
                </a:solidFill>
                <a:latin typeface="Calibri"/>
                <a:cs typeface="Calibri"/>
              </a:rPr>
              <a:t>l</a:t>
            </a:r>
            <a:r>
              <a:rPr sz="3600" spc="770" dirty="0">
                <a:solidFill>
                  <a:srgbClr val="EC5D57"/>
                </a:solidFill>
                <a:latin typeface="Calibri"/>
                <a:cs typeface="Calibri"/>
              </a:rPr>
              <a:t>u</a:t>
            </a:r>
            <a:r>
              <a:rPr sz="3600" spc="695" dirty="0">
                <a:solidFill>
                  <a:srgbClr val="EC5D57"/>
                </a:solidFill>
                <a:latin typeface="Calibri"/>
                <a:cs typeface="Calibri"/>
              </a:rPr>
              <a:t>d</a:t>
            </a:r>
            <a:r>
              <a:rPr sz="3600" spc="765" dirty="0">
                <a:solidFill>
                  <a:srgbClr val="EC5D57"/>
                </a:solidFill>
                <a:latin typeface="Calibri"/>
                <a:cs typeface="Calibri"/>
              </a:rPr>
              <a:t>e</a:t>
            </a:r>
            <a:r>
              <a:rPr sz="3600" spc="570" dirty="0">
                <a:solidFill>
                  <a:srgbClr val="EC5D57"/>
                </a:solidFill>
                <a:latin typeface="Calibri"/>
                <a:cs typeface="Calibri"/>
              </a:rPr>
              <a:t>d  </a:t>
            </a:r>
            <a:r>
              <a:rPr sz="3600" spc="670" dirty="0">
                <a:solidFill>
                  <a:srgbClr val="EC5D57"/>
                </a:solidFill>
                <a:latin typeface="Calibri"/>
                <a:cs typeface="Calibri"/>
              </a:rPr>
              <a:t>in	</a:t>
            </a:r>
            <a:r>
              <a:rPr sz="3600" spc="425" dirty="0">
                <a:solidFill>
                  <a:srgbClr val="EC5D57"/>
                </a:solidFill>
                <a:latin typeface="Calibri"/>
                <a:cs typeface="Calibri"/>
              </a:rPr>
              <a:t>the	</a:t>
            </a:r>
            <a:r>
              <a:rPr sz="3600" spc="434" dirty="0">
                <a:solidFill>
                  <a:srgbClr val="EC5D57"/>
                </a:solidFill>
                <a:latin typeface="Calibri"/>
                <a:cs typeface="Calibri"/>
              </a:rPr>
              <a:t>where	</a:t>
            </a:r>
            <a:r>
              <a:rPr sz="3600" spc="635" dirty="0">
                <a:solidFill>
                  <a:srgbClr val="EC5D57"/>
                </a:solidFill>
                <a:latin typeface="Calibri"/>
                <a:cs typeface="Calibri"/>
              </a:rPr>
              <a:t>clause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24110" y="3724884"/>
            <a:ext cx="1294038" cy="881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400" y="5791200"/>
            <a:ext cx="40868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2793365" algn="l"/>
              </a:tabLst>
            </a:pPr>
            <a:r>
              <a:rPr sz="2000" spc="-5" dirty="0">
                <a:latin typeface="Arial"/>
                <a:cs typeface="Arial"/>
              </a:rPr>
              <a:t>3	Nam Do	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  <a:tab pos="29584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	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152400" y="2395220"/>
          <a:ext cx="7668894" cy="2260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514">
                <a:tc gridSpan="5">
                  <a:txBody>
                    <a:bodyPr/>
                    <a:lstStyle/>
                    <a:p>
                      <a:pPr marL="1054100" indent="-660400">
                        <a:lnSpc>
                          <a:spcPts val="1050"/>
                        </a:lnSpc>
                        <a:spcBef>
                          <a:spcPts val="390"/>
                        </a:spcBef>
                        <a:buAutoNum type="arabicPlain" startAt="6"/>
                        <a:tabLst>
                          <a:tab pos="1053465" algn="l"/>
                          <a:tab pos="1054100" algn="l"/>
                          <a:tab pos="3555365" algn="l"/>
                          <a:tab pos="4761865" algn="l"/>
                          <a:tab pos="690816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Aldroubi	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PVD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Island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66800" indent="-673100">
                        <a:lnSpc>
                          <a:spcPts val="4650"/>
                        </a:lnSpc>
                        <a:buAutoNum type="arabicPlain" startAt="6"/>
                        <a:tabLst>
                          <a:tab pos="1066165" algn="l"/>
                          <a:tab pos="1066800" algn="l"/>
                          <a:tab pos="3326765" algn="l"/>
                          <a:tab pos="5396865" algn="l"/>
                          <a:tab pos="61461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Minna Kimura-T	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arwick	RI	</a:t>
                      </a:r>
                      <a:r>
                        <a:rPr sz="7500" spc="-750" baseline="-12222" dirty="0">
                          <a:latin typeface="Calibri"/>
                          <a:cs typeface="Calibri"/>
                        </a:rPr>
                        <a:t>💩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366000" y="339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6223000" y="6384925"/>
            <a:ext cx="302418" cy="35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4900" y="6350000"/>
            <a:ext cx="3810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461" y="7446708"/>
            <a:ext cx="9194165" cy="2032000"/>
          </a:xfrm>
          <a:custGeom>
            <a:avLst/>
            <a:gdLst/>
            <a:ahLst/>
            <a:cxnLst/>
            <a:rect l="l" t="t" r="r" b="b"/>
            <a:pathLst>
              <a:path w="9194165" h="2032000">
                <a:moveTo>
                  <a:pt x="0" y="0"/>
                </a:moveTo>
                <a:lnTo>
                  <a:pt x="9193733" y="0"/>
                </a:lnTo>
                <a:lnTo>
                  <a:pt x="9193733" y="2032000"/>
                </a:lnTo>
                <a:lnTo>
                  <a:pt x="0" y="203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300" y="6767714"/>
            <a:ext cx="9231630" cy="26028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600" spc="-5" dirty="0">
                <a:latin typeface="Arial"/>
                <a:cs typeface="Arial"/>
              </a:rPr>
              <a:t>How many hours </a:t>
            </a:r>
            <a:r>
              <a:rPr sz="3600" spc="95" dirty="0">
                <a:latin typeface="Arial"/>
                <a:cs typeface="Arial"/>
              </a:rPr>
              <a:t>do </a:t>
            </a:r>
            <a:r>
              <a:rPr sz="3600" dirty="0">
                <a:latin typeface="Arial"/>
                <a:cs typeface="Arial"/>
              </a:rPr>
              <a:t>my </a:t>
            </a:r>
            <a:r>
              <a:rPr sz="3600" spc="25" dirty="0">
                <a:latin typeface="Arial"/>
                <a:cs typeface="Arial"/>
              </a:rPr>
              <a:t>commuter </a:t>
            </a:r>
            <a:r>
              <a:rPr sz="3600" spc="-180" dirty="0">
                <a:latin typeface="Arial"/>
                <a:cs typeface="Arial"/>
              </a:rPr>
              <a:t>TAs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work?</a:t>
            </a:r>
            <a:endParaRPr sz="3600">
              <a:latin typeface="Arial"/>
              <a:cs typeface="Arial"/>
            </a:endParaRPr>
          </a:p>
          <a:p>
            <a:pPr marL="101600" marR="3422015">
              <a:lnSpc>
                <a:spcPts val="5000"/>
              </a:lnSpc>
              <a:spcBef>
                <a:spcPts val="780"/>
              </a:spcBef>
            </a:pPr>
            <a:r>
              <a:rPr sz="4400" spc="-5" dirty="0">
                <a:latin typeface="Courier New"/>
                <a:cs typeface="Courier New"/>
              </a:rPr>
              <a:t>SELECT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SUM(Hours)  FROM</a:t>
            </a:r>
            <a:r>
              <a:rPr sz="4400" spc="-1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TAS</a:t>
            </a:r>
            <a:endParaRPr sz="4400">
              <a:latin typeface="Courier New"/>
              <a:cs typeface="Courier New"/>
            </a:endParaRPr>
          </a:p>
          <a:p>
            <a:pPr marL="101600">
              <a:lnSpc>
                <a:spcPts val="4880"/>
              </a:lnSpc>
            </a:pPr>
            <a:r>
              <a:rPr sz="4400" spc="-5" dirty="0">
                <a:latin typeface="Courier New"/>
                <a:cs typeface="Courier New"/>
              </a:rPr>
              <a:t>WHERE City !=</a:t>
            </a:r>
            <a:r>
              <a:rPr sz="4400" spc="-6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“Providence”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005" y="622171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81"/>
                </a:lnTo>
                <a:lnTo>
                  <a:pt x="1818406" y="380681"/>
                </a:lnTo>
                <a:lnTo>
                  <a:pt x="1818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3400" y="5791200"/>
            <a:ext cx="40868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2793365" algn="l"/>
              </a:tabLst>
            </a:pPr>
            <a:r>
              <a:rPr sz="2000" spc="-5" dirty="0">
                <a:latin typeface="Arial"/>
                <a:cs typeface="Arial"/>
              </a:rPr>
              <a:t>3	Nam Do	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  <a:tab pos="29584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	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152400" y="2395220"/>
          <a:ext cx="7668894" cy="127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object 71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3400" y="370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93800" y="3708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95700" y="3708400"/>
            <a:ext cx="519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PVD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02200" y="370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3400" y="4051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06500" y="405130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67100" y="40513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37200" y="405130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58000" y="4051300"/>
            <a:ext cx="675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286500" y="3810000"/>
            <a:ext cx="6477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64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048500" y="3327400"/>
            <a:ext cx="977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7500" spc="3697" baseline="-5555" dirty="0">
                <a:latin typeface="Calibri"/>
                <a:cs typeface="Calibri"/>
              </a:rPr>
              <a:t>💩</a:t>
            </a:r>
            <a:endParaRPr sz="7500" baseline="-5555">
              <a:latin typeface="Calibri"/>
              <a:cs typeface="Calibr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31800"/>
            <a:ext cx="6450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 </a:t>
            </a:r>
            <a:r>
              <a:rPr sz="5000" spc="-210" dirty="0"/>
              <a:t>Lightening</a:t>
            </a:r>
            <a:r>
              <a:rPr sz="5000" spc="-95" dirty="0"/>
              <a:t> </a:t>
            </a:r>
            <a:r>
              <a:rPr sz="5000" spc="-434" dirty="0"/>
              <a:t>Round!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8115300" y="1828800"/>
            <a:ext cx="4435475" cy="1645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0"/>
              </a:spcBef>
            </a:pPr>
            <a:r>
              <a:rPr sz="3800" spc="-340" dirty="0">
                <a:latin typeface="Arial"/>
                <a:cs typeface="Arial"/>
              </a:rPr>
              <a:t>How </a:t>
            </a:r>
            <a:r>
              <a:rPr sz="3800" spc="70" dirty="0">
                <a:latin typeface="Arial"/>
                <a:cs typeface="Arial"/>
              </a:rPr>
              <a:t>will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110" dirty="0">
                <a:latin typeface="Arial"/>
                <a:cs typeface="Arial"/>
              </a:rPr>
              <a:t>dirty  </a:t>
            </a:r>
            <a:r>
              <a:rPr sz="3800" spc="-114" dirty="0">
                <a:latin typeface="Arial"/>
                <a:cs typeface="Arial"/>
              </a:rPr>
              <a:t>data </a:t>
            </a:r>
            <a:r>
              <a:rPr sz="3800" spc="50" dirty="0">
                <a:latin typeface="Arial"/>
                <a:cs typeface="Arial"/>
              </a:rPr>
              <a:t>affect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125" dirty="0">
                <a:latin typeface="Arial"/>
                <a:cs typeface="Arial"/>
              </a:rPr>
              <a:t>results  </a:t>
            </a:r>
            <a:r>
              <a:rPr sz="3800" spc="-40" dirty="0">
                <a:latin typeface="Arial"/>
                <a:cs typeface="Arial"/>
              </a:rPr>
              <a:t>of this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240" dirty="0">
                <a:latin typeface="Arial"/>
                <a:cs typeface="Arial"/>
              </a:rPr>
              <a:t>query?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9134" y="3390900"/>
            <a:ext cx="309562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indent="-882650">
              <a:lnSpc>
                <a:spcPts val="4330"/>
              </a:lnSpc>
              <a:spcBef>
                <a:spcPts val="100"/>
              </a:spcBef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high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10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625" dirty="0">
                <a:latin typeface="Arial"/>
                <a:cs typeface="Arial"/>
              </a:rPr>
              <a:t>Too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low</a:t>
            </a:r>
            <a:endParaRPr sz="3800">
              <a:latin typeface="Arial"/>
              <a:cs typeface="Arial"/>
            </a:endParaRPr>
          </a:p>
          <a:p>
            <a:pPr marL="894715" indent="-882650">
              <a:lnSpc>
                <a:spcPts val="4330"/>
              </a:lnSpc>
              <a:buAutoNum type="alphaLcParenBoth"/>
              <a:tabLst>
                <a:tab pos="894715" algn="l"/>
                <a:tab pos="895350" algn="l"/>
              </a:tabLst>
            </a:pPr>
            <a:r>
              <a:rPr sz="3800" spc="-120" dirty="0">
                <a:latin typeface="Arial"/>
                <a:cs typeface="Arial"/>
              </a:rPr>
              <a:t>Unaffected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" y="6807200"/>
            <a:ext cx="923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How many hours </a:t>
            </a:r>
            <a:r>
              <a:rPr sz="3600" spc="95" dirty="0">
                <a:latin typeface="Arial"/>
                <a:cs typeface="Arial"/>
              </a:rPr>
              <a:t>do </a:t>
            </a:r>
            <a:r>
              <a:rPr sz="3600" dirty="0">
                <a:latin typeface="Arial"/>
                <a:cs typeface="Arial"/>
              </a:rPr>
              <a:t>my </a:t>
            </a:r>
            <a:r>
              <a:rPr sz="3600" spc="25" dirty="0">
                <a:latin typeface="Arial"/>
                <a:cs typeface="Arial"/>
              </a:rPr>
              <a:t>commuter </a:t>
            </a:r>
            <a:r>
              <a:rPr sz="3600" spc="-180" dirty="0">
                <a:latin typeface="Arial"/>
                <a:cs typeface="Arial"/>
              </a:rPr>
              <a:t>TAs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work?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461" y="7446708"/>
            <a:ext cx="9194165" cy="2032000"/>
          </a:xfrm>
          <a:custGeom>
            <a:avLst/>
            <a:gdLst/>
            <a:ahLst/>
            <a:cxnLst/>
            <a:rect l="l" t="t" r="r" b="b"/>
            <a:pathLst>
              <a:path w="9194165" h="2032000">
                <a:moveTo>
                  <a:pt x="0" y="0"/>
                </a:moveTo>
                <a:lnTo>
                  <a:pt x="9193733" y="0"/>
                </a:lnTo>
                <a:lnTo>
                  <a:pt x="9193733" y="2032000"/>
                </a:lnTo>
                <a:lnTo>
                  <a:pt x="0" y="203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7404100"/>
            <a:ext cx="5725795" cy="13309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500"/>
              </a:spcBef>
            </a:pPr>
            <a:r>
              <a:rPr sz="4400" spc="-5" dirty="0">
                <a:latin typeface="Courier New"/>
                <a:cs typeface="Courier New"/>
              </a:rPr>
              <a:t>SELECT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SUM(Hours)  FROM</a:t>
            </a:r>
            <a:r>
              <a:rPr sz="4400" spc="-1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TAS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200" y="8674100"/>
            <a:ext cx="8743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urier New"/>
                <a:cs typeface="Courier New"/>
              </a:rPr>
              <a:t>WHERE City !=</a:t>
            </a:r>
            <a:r>
              <a:rPr sz="4400" spc="-9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“Providence”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1900" y="5361940"/>
            <a:ext cx="347535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25000"/>
              </a:lnSpc>
              <a:spcBef>
                <a:spcPts val="100"/>
              </a:spcBef>
              <a:tabLst>
                <a:tab pos="1998980" algn="l"/>
              </a:tabLst>
            </a:pPr>
            <a:r>
              <a:rPr sz="3600" spc="630" dirty="0">
                <a:solidFill>
                  <a:srgbClr val="EC5D57"/>
                </a:solidFill>
                <a:latin typeface="Calibri"/>
                <a:cs typeface="Calibri"/>
              </a:rPr>
              <a:t>Inconsistent  </a:t>
            </a:r>
            <a:r>
              <a:rPr sz="3600" spc="745" dirty="0">
                <a:solidFill>
                  <a:srgbClr val="EC5D57"/>
                </a:solidFill>
                <a:latin typeface="Calibri"/>
                <a:cs typeface="Calibri"/>
              </a:rPr>
              <a:t>n</a:t>
            </a:r>
            <a:r>
              <a:rPr sz="3600" spc="640" dirty="0">
                <a:solidFill>
                  <a:srgbClr val="EC5D57"/>
                </a:solidFill>
                <a:latin typeface="Calibri"/>
                <a:cs typeface="Calibri"/>
              </a:rPr>
              <a:t>a</a:t>
            </a:r>
            <a:r>
              <a:rPr sz="3600" spc="850" dirty="0">
                <a:solidFill>
                  <a:srgbClr val="EC5D57"/>
                </a:solidFill>
                <a:latin typeface="Calibri"/>
                <a:cs typeface="Calibri"/>
              </a:rPr>
              <a:t>m</a:t>
            </a:r>
            <a:r>
              <a:rPr sz="3600" spc="520" dirty="0">
                <a:solidFill>
                  <a:srgbClr val="EC5D57"/>
                </a:solidFill>
                <a:latin typeface="Calibri"/>
                <a:cs typeface="Calibri"/>
              </a:rPr>
              <a:t>e</a:t>
            </a:r>
            <a:r>
              <a:rPr sz="3600" spc="265" dirty="0">
                <a:solidFill>
                  <a:srgbClr val="EC5D57"/>
                </a:solidFill>
                <a:latin typeface="Calibri"/>
                <a:cs typeface="Calibri"/>
              </a:rPr>
              <a:t>s</a:t>
            </a:r>
            <a:r>
              <a:rPr sz="3600" spc="215" dirty="0">
                <a:solidFill>
                  <a:srgbClr val="EC5D57"/>
                </a:solidFill>
                <a:latin typeface="Calibri"/>
                <a:cs typeface="Calibri"/>
              </a:rPr>
              <a:t>,</a:t>
            </a:r>
            <a:r>
              <a:rPr sz="3600" dirty="0">
                <a:solidFill>
                  <a:srgbClr val="EC5D57"/>
                </a:solidFill>
                <a:latin typeface="Calibri"/>
                <a:cs typeface="Calibri"/>
              </a:rPr>
              <a:t>	</a:t>
            </a:r>
            <a:r>
              <a:rPr sz="3600" spc="434" dirty="0">
                <a:solidFill>
                  <a:srgbClr val="EC5D57"/>
                </a:solidFill>
                <a:latin typeface="Calibri"/>
                <a:cs typeface="Calibri"/>
              </a:rPr>
              <a:t>t</a:t>
            </a:r>
            <a:r>
              <a:rPr sz="3600" spc="405" dirty="0">
                <a:solidFill>
                  <a:srgbClr val="EC5D57"/>
                </a:solidFill>
                <a:latin typeface="Calibri"/>
                <a:cs typeface="Calibri"/>
              </a:rPr>
              <a:t>y</a:t>
            </a:r>
            <a:r>
              <a:rPr sz="3600" spc="520" dirty="0">
                <a:solidFill>
                  <a:srgbClr val="EC5D57"/>
                </a:solidFill>
                <a:latin typeface="Calibri"/>
                <a:cs typeface="Calibri"/>
              </a:rPr>
              <a:t>p</a:t>
            </a:r>
            <a:r>
              <a:rPr sz="3600" spc="720" dirty="0">
                <a:solidFill>
                  <a:srgbClr val="EC5D57"/>
                </a:solidFill>
                <a:latin typeface="Calibri"/>
                <a:cs typeface="Calibri"/>
              </a:rPr>
              <a:t>o</a:t>
            </a:r>
            <a:r>
              <a:rPr sz="3600" spc="265" dirty="0">
                <a:solidFill>
                  <a:srgbClr val="EC5D57"/>
                </a:solidFill>
                <a:latin typeface="Calibri"/>
                <a:cs typeface="Calibri"/>
              </a:rPr>
              <a:t>s</a:t>
            </a:r>
            <a:r>
              <a:rPr sz="3600" spc="215" dirty="0">
                <a:solidFill>
                  <a:srgbClr val="EC5D57"/>
                </a:solidFill>
                <a:latin typeface="Calibri"/>
                <a:cs typeface="Calibri"/>
              </a:rPr>
              <a:t>,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1100" y="6870700"/>
            <a:ext cx="103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5" dirty="0">
                <a:solidFill>
                  <a:srgbClr val="EC5D57"/>
                </a:solidFill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0" y="7556500"/>
            <a:ext cx="313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35" dirty="0">
                <a:solidFill>
                  <a:srgbClr val="EC5D57"/>
                </a:solidFill>
                <a:latin typeface="Calibri"/>
                <a:cs typeface="Calibri"/>
              </a:rPr>
              <a:t>duplicates…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4110" y="3147133"/>
            <a:ext cx="1294038" cy="88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4699000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114" y="4699000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0196" y="4699000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2005" y="4699000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0412" y="4699000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DCB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" y="507967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6114" y="507967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0196" y="507967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005" y="507967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0412" y="507967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" y="5841039"/>
            <a:ext cx="934085" cy="381000"/>
          </a:xfrm>
          <a:custGeom>
            <a:avLst/>
            <a:gdLst/>
            <a:ahLst/>
            <a:cxnLst/>
            <a:rect l="l" t="t" r="r" b="b"/>
            <a:pathLst>
              <a:path w="934085" h="381000">
                <a:moveTo>
                  <a:pt x="933714" y="0"/>
                </a:moveTo>
                <a:lnTo>
                  <a:pt x="0" y="0"/>
                </a:lnTo>
                <a:lnTo>
                  <a:pt x="0" y="380679"/>
                </a:lnTo>
                <a:lnTo>
                  <a:pt x="933714" y="380679"/>
                </a:lnTo>
                <a:lnTo>
                  <a:pt x="933714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6114" y="5841039"/>
            <a:ext cx="2084705" cy="381000"/>
          </a:xfrm>
          <a:custGeom>
            <a:avLst/>
            <a:gdLst/>
            <a:ahLst/>
            <a:cxnLst/>
            <a:rect l="l" t="t" r="r" b="b"/>
            <a:pathLst>
              <a:path w="2084705" h="381000">
                <a:moveTo>
                  <a:pt x="2084082" y="0"/>
                </a:moveTo>
                <a:lnTo>
                  <a:pt x="0" y="0"/>
                </a:lnTo>
                <a:lnTo>
                  <a:pt x="0" y="380679"/>
                </a:lnTo>
                <a:lnTo>
                  <a:pt x="2084082" y="380679"/>
                </a:lnTo>
                <a:lnTo>
                  <a:pt x="2084082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0196" y="5841039"/>
            <a:ext cx="1591945" cy="381000"/>
          </a:xfrm>
          <a:custGeom>
            <a:avLst/>
            <a:gdLst/>
            <a:ahLst/>
            <a:cxnLst/>
            <a:rect l="l" t="t" r="r" b="b"/>
            <a:pathLst>
              <a:path w="1591945" h="381000">
                <a:moveTo>
                  <a:pt x="1591809" y="0"/>
                </a:moveTo>
                <a:lnTo>
                  <a:pt x="0" y="0"/>
                </a:lnTo>
                <a:lnTo>
                  <a:pt x="0" y="380679"/>
                </a:lnTo>
                <a:lnTo>
                  <a:pt x="1591809" y="380679"/>
                </a:lnTo>
                <a:lnTo>
                  <a:pt x="15918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2005" y="5841039"/>
            <a:ext cx="1818639" cy="381000"/>
          </a:xfrm>
          <a:custGeom>
            <a:avLst/>
            <a:gdLst/>
            <a:ahLst/>
            <a:cxnLst/>
            <a:rect l="l" t="t" r="r" b="b"/>
            <a:pathLst>
              <a:path w="1818640" h="381000">
                <a:moveTo>
                  <a:pt x="1818406" y="0"/>
                </a:moveTo>
                <a:lnTo>
                  <a:pt x="0" y="0"/>
                </a:lnTo>
                <a:lnTo>
                  <a:pt x="0" y="380679"/>
                </a:lnTo>
                <a:lnTo>
                  <a:pt x="1818406" y="380679"/>
                </a:lnTo>
                <a:lnTo>
                  <a:pt x="1818406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0412" y="5841039"/>
            <a:ext cx="1241425" cy="381000"/>
          </a:xfrm>
          <a:custGeom>
            <a:avLst/>
            <a:gdLst/>
            <a:ahLst/>
            <a:cxnLst/>
            <a:rect l="l" t="t" r="r" b="b"/>
            <a:pathLst>
              <a:path w="1241425" h="381000">
                <a:moveTo>
                  <a:pt x="1240909" y="0"/>
                </a:moveTo>
                <a:lnTo>
                  <a:pt x="0" y="0"/>
                </a:lnTo>
                <a:lnTo>
                  <a:pt x="0" y="380679"/>
                </a:lnTo>
                <a:lnTo>
                  <a:pt x="1240909" y="380679"/>
                </a:lnTo>
                <a:lnTo>
                  <a:pt x="1240909" y="0"/>
                </a:lnTo>
                <a:close/>
              </a:path>
            </a:pathLst>
          </a:custGeom>
          <a:solidFill>
            <a:srgbClr val="F5E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600" y="47244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80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4724400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2100" y="4724400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45300" y="47244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6500" y="5105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4700" y="5105400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2200" y="5105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48500" y="5105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65500" y="5486400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Pawtucket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02200" y="5486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8500" y="5486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2200" y="5867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8500" y="5867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3400" y="5791200"/>
            <a:ext cx="40868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2793365" algn="l"/>
              </a:tabLst>
            </a:pPr>
            <a:r>
              <a:rPr sz="2000" spc="-5" dirty="0">
                <a:latin typeface="Arial"/>
                <a:cs typeface="Arial"/>
              </a:rPr>
              <a:t>3	Nam Do	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ovidence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97865" algn="l"/>
                <a:tab pos="2958465" algn="l"/>
              </a:tabLst>
            </a:pPr>
            <a:r>
              <a:rPr sz="2000" spc="-5" dirty="0">
                <a:latin typeface="Arial"/>
                <a:cs typeface="Arial"/>
              </a:rPr>
              <a:t>7	Minna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	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02200" y="624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12000" y="624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4700" y="47244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62000" y="46609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26200" y="5956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13500" y="58928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🌟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84900" y="63754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72200" y="6337300"/>
            <a:ext cx="393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78700" y="60833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66000" y="604520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15" dirty="0">
                <a:latin typeface="Calibri"/>
                <a:cs typeface="Calibri"/>
              </a:rPr>
              <a:t>🌟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3200" y="51181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65100" y="4978400"/>
            <a:ext cx="560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877" baseline="-14814" dirty="0">
                <a:latin typeface="Calibri"/>
                <a:cs typeface="Calibri"/>
              </a:rPr>
              <a:t>🌟</a:t>
            </a:r>
            <a:r>
              <a:rPr sz="2000" spc="58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4700" y="54229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33400" y="5359400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 </a:t>
            </a:r>
            <a:r>
              <a:rPr sz="4500" spc="330" baseline="-3703" dirty="0">
                <a:latin typeface="Calibri"/>
                <a:cs typeface="Calibri"/>
              </a:rPr>
              <a:t>🌟</a:t>
            </a:r>
            <a:r>
              <a:rPr sz="2000" spc="220" dirty="0">
                <a:latin typeface="Arial"/>
                <a:cs typeface="Arial"/>
              </a:rPr>
              <a:t>Natalie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Delworth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83000" y="1143000"/>
            <a:ext cx="60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T</a:t>
            </a:r>
            <a:r>
              <a:rPr sz="2600" spc="-7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2400" y="161290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6114" y="161290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57193" y="161290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62005" y="161290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0412" y="161290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A37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400" y="1956020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19"/>
                </a:lnTo>
                <a:lnTo>
                  <a:pt x="933714" y="343119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86114" y="1956020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19"/>
                </a:lnTo>
                <a:lnTo>
                  <a:pt x="2071078" y="343119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57193" y="1956020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19"/>
                </a:lnTo>
                <a:lnTo>
                  <a:pt x="1604812" y="343119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62005" y="1956020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19"/>
                </a:lnTo>
                <a:lnTo>
                  <a:pt x="1818406" y="343119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80412" y="1956020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19"/>
                </a:lnTo>
                <a:lnTo>
                  <a:pt x="1240909" y="343119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2400" y="4014744"/>
            <a:ext cx="934085" cy="343535"/>
          </a:xfrm>
          <a:custGeom>
            <a:avLst/>
            <a:gdLst/>
            <a:ahLst/>
            <a:cxnLst/>
            <a:rect l="l" t="t" r="r" b="b"/>
            <a:pathLst>
              <a:path w="934085" h="343535">
                <a:moveTo>
                  <a:pt x="933714" y="0"/>
                </a:moveTo>
                <a:lnTo>
                  <a:pt x="0" y="0"/>
                </a:lnTo>
                <a:lnTo>
                  <a:pt x="0" y="343120"/>
                </a:lnTo>
                <a:lnTo>
                  <a:pt x="933714" y="343120"/>
                </a:lnTo>
                <a:lnTo>
                  <a:pt x="933714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6114" y="4014744"/>
            <a:ext cx="2071370" cy="343535"/>
          </a:xfrm>
          <a:custGeom>
            <a:avLst/>
            <a:gdLst/>
            <a:ahLst/>
            <a:cxnLst/>
            <a:rect l="l" t="t" r="r" b="b"/>
            <a:pathLst>
              <a:path w="2071370" h="343535">
                <a:moveTo>
                  <a:pt x="2071078" y="0"/>
                </a:moveTo>
                <a:lnTo>
                  <a:pt x="0" y="0"/>
                </a:lnTo>
                <a:lnTo>
                  <a:pt x="0" y="343120"/>
                </a:lnTo>
                <a:lnTo>
                  <a:pt x="2071078" y="343120"/>
                </a:lnTo>
                <a:lnTo>
                  <a:pt x="2071078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57193" y="4014744"/>
            <a:ext cx="1605280" cy="343535"/>
          </a:xfrm>
          <a:custGeom>
            <a:avLst/>
            <a:gdLst/>
            <a:ahLst/>
            <a:cxnLst/>
            <a:rect l="l" t="t" r="r" b="b"/>
            <a:pathLst>
              <a:path w="1605279" h="343535">
                <a:moveTo>
                  <a:pt x="1604812" y="0"/>
                </a:moveTo>
                <a:lnTo>
                  <a:pt x="0" y="0"/>
                </a:lnTo>
                <a:lnTo>
                  <a:pt x="0" y="343120"/>
                </a:lnTo>
                <a:lnTo>
                  <a:pt x="1604812" y="343120"/>
                </a:lnTo>
                <a:lnTo>
                  <a:pt x="1604812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62005" y="4014744"/>
            <a:ext cx="1818639" cy="343535"/>
          </a:xfrm>
          <a:custGeom>
            <a:avLst/>
            <a:gdLst/>
            <a:ahLst/>
            <a:cxnLst/>
            <a:rect l="l" t="t" r="r" b="b"/>
            <a:pathLst>
              <a:path w="1818640" h="343535">
                <a:moveTo>
                  <a:pt x="1818406" y="0"/>
                </a:moveTo>
                <a:lnTo>
                  <a:pt x="0" y="0"/>
                </a:lnTo>
                <a:lnTo>
                  <a:pt x="0" y="343120"/>
                </a:lnTo>
                <a:lnTo>
                  <a:pt x="1818406" y="343120"/>
                </a:lnTo>
                <a:lnTo>
                  <a:pt x="1818406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80412" y="4014744"/>
            <a:ext cx="1241425" cy="343535"/>
          </a:xfrm>
          <a:custGeom>
            <a:avLst/>
            <a:gdLst/>
            <a:ahLst/>
            <a:cxnLst/>
            <a:rect l="l" t="t" r="r" b="b"/>
            <a:pathLst>
              <a:path w="1241425" h="343535">
                <a:moveTo>
                  <a:pt x="1240909" y="0"/>
                </a:moveTo>
                <a:lnTo>
                  <a:pt x="0" y="0"/>
                </a:lnTo>
                <a:lnTo>
                  <a:pt x="0" y="343120"/>
                </a:lnTo>
                <a:lnTo>
                  <a:pt x="1240909" y="343120"/>
                </a:lnTo>
                <a:lnTo>
                  <a:pt x="1240909" y="0"/>
                </a:lnTo>
                <a:close/>
              </a:path>
            </a:pathLst>
          </a:custGeom>
          <a:solidFill>
            <a:srgbClr val="945200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52400" y="2395220"/>
          <a:ext cx="7668894" cy="127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R="245110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8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1845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84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45110" algn="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PVD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05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83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Dellworth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Pawtucket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pPr marR="2451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ovidence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Island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231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9452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1765300" y="163830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3400" y="19812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98600" y="19812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302000" y="1600200"/>
            <a:ext cx="4246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12500"/>
              </a:lnSpc>
              <a:spcBef>
                <a:spcPts val="100"/>
              </a:spcBef>
              <a:tabLst>
                <a:tab pos="2082164" algn="l"/>
                <a:tab pos="2247265" algn="l"/>
                <a:tab pos="3555365" algn="l"/>
                <a:tab pos="3758565" algn="l"/>
              </a:tabLst>
            </a:pPr>
            <a:r>
              <a:rPr sz="2000" spc="-5" dirty="0">
                <a:latin typeface="Arial"/>
                <a:cs typeface="Arial"/>
              </a:rPr>
              <a:t>City	</a:t>
            </a:r>
            <a:r>
              <a:rPr sz="2000" spc="-25" dirty="0">
                <a:latin typeface="Arial"/>
                <a:cs typeface="Arial"/>
              </a:rPr>
              <a:t>State	</a:t>
            </a:r>
            <a:r>
              <a:rPr sz="2000" spc="-5" dirty="0">
                <a:latin typeface="Arial"/>
                <a:cs typeface="Arial"/>
              </a:rPr>
              <a:t>Hours  </a:t>
            </a:r>
            <a:r>
              <a:rPr sz="2000" spc="5" dirty="0">
                <a:latin typeface="Arial"/>
                <a:cs typeface="Arial"/>
              </a:rPr>
              <a:t>Providence		</a:t>
            </a:r>
            <a:r>
              <a:rPr sz="2000" spc="-55" dirty="0">
                <a:latin typeface="Arial"/>
                <a:cs typeface="Arial"/>
              </a:rPr>
              <a:t>RI		</a:t>
            </a:r>
            <a:r>
              <a:rPr sz="2000" spc="-5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3400" y="3708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193800" y="3708400"/>
            <a:ext cx="1855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Nazem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Aldroubi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695700" y="3708400"/>
            <a:ext cx="519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PVD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02200" y="3708400"/>
            <a:ext cx="153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Rhode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Island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3400" y="4051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06500" y="405130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Minna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Kimura-T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67100" y="4051300"/>
            <a:ext cx="9759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Warwick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37200" y="405130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858000" y="4051300"/>
            <a:ext cx="675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74700" y="13589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82600" y="1257300"/>
            <a:ext cx="939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7500" spc="3697" baseline="-3333" dirty="0">
                <a:latin typeface="Calibri"/>
                <a:cs typeface="Calibri"/>
              </a:rPr>
              <a:t>💩</a:t>
            </a:r>
            <a:endParaRPr sz="7500" baseline="-3333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299200" y="38735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286500" y="3810000"/>
            <a:ext cx="6477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64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03200" y="11430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90500" y="1079500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865" dirty="0">
                <a:latin typeface="Calibri"/>
                <a:cs typeface="Calibri"/>
              </a:rPr>
              <a:t>💩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378700" y="34544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048500" y="3327400"/>
            <a:ext cx="977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42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7500" spc="3697" baseline="-5555" dirty="0">
                <a:latin typeface="Calibri"/>
                <a:cs typeface="Calibri"/>
              </a:rPr>
              <a:t>💩</a:t>
            </a:r>
            <a:endParaRPr sz="7500" baseline="-5555">
              <a:latin typeface="Calibri"/>
              <a:cs typeface="Calibri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2062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6144767"/>
            <a:ext cx="676275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30" dirty="0">
                <a:latin typeface="Arial"/>
                <a:cs typeface="Arial"/>
              </a:rPr>
              <a:t>machine </a:t>
            </a:r>
            <a:r>
              <a:rPr sz="2900" spc="15" dirty="0">
                <a:latin typeface="Arial"/>
                <a:cs typeface="Arial"/>
              </a:rPr>
              <a:t>learn </a:t>
            </a:r>
            <a:r>
              <a:rPr sz="2900" spc="5" dirty="0">
                <a:latin typeface="Arial"/>
                <a:cs typeface="Arial"/>
              </a:rPr>
              <a:t>some of 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things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2062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6144767"/>
            <a:ext cx="676275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30" dirty="0">
                <a:latin typeface="Arial"/>
                <a:cs typeface="Arial"/>
              </a:rPr>
              <a:t>machine </a:t>
            </a:r>
            <a:r>
              <a:rPr sz="2900" spc="15" dirty="0">
                <a:latin typeface="Arial"/>
                <a:cs typeface="Arial"/>
              </a:rPr>
              <a:t>learn </a:t>
            </a:r>
            <a:r>
              <a:rPr sz="2900" spc="5" dirty="0">
                <a:latin typeface="Arial"/>
                <a:cs typeface="Arial"/>
              </a:rPr>
              <a:t>some of 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things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082790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7021068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4000" y="1879600"/>
          <a:ext cx="12506323" cy="15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00" y="3671061"/>
          <a:ext cx="12507592" cy="483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19">
                <a:tc>
                  <a:txBody>
                    <a:bodyPr/>
                    <a:lstStyle/>
                    <a:p>
                      <a:pPr marL="4699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135"/>
                        </a:lnSpc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10200" y="596900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Problems?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972" y="2653809"/>
            <a:ext cx="2485492" cy="797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26400" y="167639"/>
            <a:ext cx="41033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25000"/>
              </a:lnSpc>
              <a:spcBef>
                <a:spcPts val="100"/>
              </a:spcBef>
            </a:pPr>
            <a:r>
              <a:rPr sz="3600" spc="630" dirty="0">
                <a:solidFill>
                  <a:srgbClr val="51A7F9"/>
                </a:solidFill>
                <a:latin typeface="Calibri"/>
                <a:cs typeface="Calibri"/>
              </a:rPr>
              <a:t>Inconsistent  </a:t>
            </a:r>
            <a:r>
              <a:rPr sz="3600" spc="844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495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30" dirty="0">
                <a:solidFill>
                  <a:srgbClr val="51A7F9"/>
                </a:solidFill>
                <a:latin typeface="Calibri"/>
                <a:cs typeface="Calibri"/>
              </a:rPr>
              <a:t>p</a:t>
            </a:r>
            <a:r>
              <a:rPr sz="3600" spc="560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52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70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r>
              <a:rPr sz="3600" spc="509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60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39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0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45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90" dirty="0">
                <a:solidFill>
                  <a:srgbClr val="51A7F9"/>
                </a:solidFill>
                <a:latin typeface="Calibri"/>
                <a:cs typeface="Calibri"/>
              </a:rPr>
              <a:t>i</a:t>
            </a:r>
            <a:r>
              <a:rPr sz="3600" spc="775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74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405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43772" y="4908491"/>
            <a:ext cx="2485492" cy="797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1485" y="6515472"/>
            <a:ext cx="2486025" cy="798195"/>
          </a:xfrm>
          <a:custGeom>
            <a:avLst/>
            <a:gdLst/>
            <a:ahLst/>
            <a:cxnLst/>
            <a:rect l="l" t="t" r="r" b="b"/>
            <a:pathLst>
              <a:path w="2486025" h="798195">
                <a:moveTo>
                  <a:pt x="1074778" y="759460"/>
                </a:moveTo>
                <a:lnTo>
                  <a:pt x="1073504" y="768350"/>
                </a:lnTo>
                <a:lnTo>
                  <a:pt x="1082459" y="783590"/>
                </a:lnTo>
                <a:lnTo>
                  <a:pt x="1095280" y="792480"/>
                </a:lnTo>
                <a:lnTo>
                  <a:pt x="1112752" y="781050"/>
                </a:lnTo>
                <a:lnTo>
                  <a:pt x="1134079" y="781050"/>
                </a:lnTo>
                <a:lnTo>
                  <a:pt x="1147992" y="774700"/>
                </a:lnTo>
                <a:lnTo>
                  <a:pt x="1333164" y="774700"/>
                </a:lnTo>
                <a:lnTo>
                  <a:pt x="1336215" y="769620"/>
                </a:lnTo>
                <a:lnTo>
                  <a:pt x="1092642" y="769620"/>
                </a:lnTo>
                <a:lnTo>
                  <a:pt x="1074778" y="759460"/>
                </a:lnTo>
                <a:close/>
              </a:path>
              <a:path w="2486025" h="798195">
                <a:moveTo>
                  <a:pt x="1333164" y="774700"/>
                </a:moveTo>
                <a:lnTo>
                  <a:pt x="1147992" y="774700"/>
                </a:lnTo>
                <a:lnTo>
                  <a:pt x="1140553" y="778510"/>
                </a:lnTo>
                <a:lnTo>
                  <a:pt x="1134079" y="781050"/>
                </a:lnTo>
                <a:lnTo>
                  <a:pt x="1112752" y="781050"/>
                </a:lnTo>
                <a:lnTo>
                  <a:pt x="1127022" y="786130"/>
                </a:lnTo>
                <a:lnTo>
                  <a:pt x="1141693" y="792480"/>
                </a:lnTo>
                <a:lnTo>
                  <a:pt x="1160368" y="783590"/>
                </a:lnTo>
                <a:lnTo>
                  <a:pt x="1206425" y="783590"/>
                </a:lnTo>
                <a:lnTo>
                  <a:pt x="1212003" y="777240"/>
                </a:lnTo>
                <a:lnTo>
                  <a:pt x="1332561" y="777240"/>
                </a:lnTo>
                <a:lnTo>
                  <a:pt x="1333164" y="774700"/>
                </a:lnTo>
                <a:close/>
              </a:path>
              <a:path w="2486025" h="798195">
                <a:moveTo>
                  <a:pt x="1206425" y="783590"/>
                </a:moveTo>
                <a:lnTo>
                  <a:pt x="1160368" y="783590"/>
                </a:lnTo>
                <a:lnTo>
                  <a:pt x="1193921" y="792480"/>
                </a:lnTo>
                <a:lnTo>
                  <a:pt x="1204091" y="792480"/>
                </a:lnTo>
                <a:lnTo>
                  <a:pt x="1205309" y="784860"/>
                </a:lnTo>
                <a:lnTo>
                  <a:pt x="1206425" y="783590"/>
                </a:lnTo>
                <a:close/>
              </a:path>
              <a:path w="2486025" h="798195">
                <a:moveTo>
                  <a:pt x="1297961" y="784860"/>
                </a:moveTo>
                <a:lnTo>
                  <a:pt x="1269097" y="784860"/>
                </a:lnTo>
                <a:lnTo>
                  <a:pt x="1266307" y="792480"/>
                </a:lnTo>
                <a:lnTo>
                  <a:pt x="1277337" y="792480"/>
                </a:lnTo>
                <a:lnTo>
                  <a:pt x="1291963" y="788670"/>
                </a:lnTo>
                <a:lnTo>
                  <a:pt x="1297961" y="784860"/>
                </a:lnTo>
                <a:close/>
              </a:path>
              <a:path w="2486025" h="798195">
                <a:moveTo>
                  <a:pt x="1331055" y="783590"/>
                </a:moveTo>
                <a:lnTo>
                  <a:pt x="1299960" y="783590"/>
                </a:lnTo>
                <a:lnTo>
                  <a:pt x="1321678" y="792480"/>
                </a:lnTo>
                <a:lnTo>
                  <a:pt x="1330151" y="787400"/>
                </a:lnTo>
                <a:lnTo>
                  <a:pt x="1331055" y="783590"/>
                </a:lnTo>
                <a:close/>
              </a:path>
              <a:path w="2486025" h="798195">
                <a:moveTo>
                  <a:pt x="1435344" y="778510"/>
                </a:moveTo>
                <a:lnTo>
                  <a:pt x="1383425" y="778510"/>
                </a:lnTo>
                <a:lnTo>
                  <a:pt x="1389457" y="779780"/>
                </a:lnTo>
                <a:lnTo>
                  <a:pt x="1414246" y="792480"/>
                </a:lnTo>
                <a:lnTo>
                  <a:pt x="1435344" y="778510"/>
                </a:lnTo>
                <a:close/>
              </a:path>
              <a:path w="2486025" h="798195">
                <a:moveTo>
                  <a:pt x="1332561" y="777240"/>
                </a:moveTo>
                <a:lnTo>
                  <a:pt x="1212003" y="777240"/>
                </a:lnTo>
                <a:lnTo>
                  <a:pt x="1226522" y="782320"/>
                </a:lnTo>
                <a:lnTo>
                  <a:pt x="1240029" y="788670"/>
                </a:lnTo>
                <a:lnTo>
                  <a:pt x="1253797" y="791210"/>
                </a:lnTo>
                <a:lnTo>
                  <a:pt x="1269097" y="784860"/>
                </a:lnTo>
                <a:lnTo>
                  <a:pt x="1297961" y="784860"/>
                </a:lnTo>
                <a:lnTo>
                  <a:pt x="1299960" y="783590"/>
                </a:lnTo>
                <a:lnTo>
                  <a:pt x="1331055" y="783590"/>
                </a:lnTo>
                <a:lnTo>
                  <a:pt x="1332561" y="777240"/>
                </a:lnTo>
                <a:close/>
              </a:path>
              <a:path w="2486025" h="798195">
                <a:moveTo>
                  <a:pt x="948019" y="787400"/>
                </a:moveTo>
                <a:lnTo>
                  <a:pt x="940565" y="787400"/>
                </a:lnTo>
                <a:lnTo>
                  <a:pt x="944308" y="789940"/>
                </a:lnTo>
                <a:lnTo>
                  <a:pt x="949905" y="789940"/>
                </a:lnTo>
                <a:lnTo>
                  <a:pt x="948019" y="787400"/>
                </a:lnTo>
                <a:close/>
              </a:path>
              <a:path w="2486025" h="798195">
                <a:moveTo>
                  <a:pt x="1068025" y="770890"/>
                </a:moveTo>
                <a:lnTo>
                  <a:pt x="969985" y="770890"/>
                </a:lnTo>
                <a:lnTo>
                  <a:pt x="984158" y="774700"/>
                </a:lnTo>
                <a:lnTo>
                  <a:pt x="999421" y="779780"/>
                </a:lnTo>
                <a:lnTo>
                  <a:pt x="1012091" y="781050"/>
                </a:lnTo>
                <a:lnTo>
                  <a:pt x="1054652" y="789940"/>
                </a:lnTo>
                <a:lnTo>
                  <a:pt x="1064190" y="782320"/>
                </a:lnTo>
                <a:lnTo>
                  <a:pt x="1037135" y="782320"/>
                </a:lnTo>
                <a:lnTo>
                  <a:pt x="1035934" y="779780"/>
                </a:lnTo>
                <a:lnTo>
                  <a:pt x="1040203" y="775970"/>
                </a:lnTo>
                <a:lnTo>
                  <a:pt x="1068647" y="775970"/>
                </a:lnTo>
                <a:lnTo>
                  <a:pt x="1068025" y="770890"/>
                </a:lnTo>
                <a:close/>
              </a:path>
              <a:path w="2486025" h="798195">
                <a:moveTo>
                  <a:pt x="1381979" y="786130"/>
                </a:moveTo>
                <a:lnTo>
                  <a:pt x="1381102" y="788670"/>
                </a:lnTo>
                <a:lnTo>
                  <a:pt x="1384275" y="789940"/>
                </a:lnTo>
                <a:lnTo>
                  <a:pt x="1389199" y="787400"/>
                </a:lnTo>
                <a:lnTo>
                  <a:pt x="1381979" y="786130"/>
                </a:lnTo>
                <a:close/>
              </a:path>
              <a:path w="2486025" h="798195">
                <a:moveTo>
                  <a:pt x="1443306" y="765810"/>
                </a:moveTo>
                <a:lnTo>
                  <a:pt x="1338503" y="765810"/>
                </a:lnTo>
                <a:lnTo>
                  <a:pt x="1364535" y="769620"/>
                </a:lnTo>
                <a:lnTo>
                  <a:pt x="1358514" y="777240"/>
                </a:lnTo>
                <a:lnTo>
                  <a:pt x="1350200" y="784860"/>
                </a:lnTo>
                <a:lnTo>
                  <a:pt x="1369349" y="788670"/>
                </a:lnTo>
                <a:lnTo>
                  <a:pt x="1373925" y="786130"/>
                </a:lnTo>
                <a:lnTo>
                  <a:pt x="1378432" y="782320"/>
                </a:lnTo>
                <a:lnTo>
                  <a:pt x="1383425" y="778510"/>
                </a:lnTo>
                <a:lnTo>
                  <a:pt x="1435344" y="778510"/>
                </a:lnTo>
                <a:lnTo>
                  <a:pt x="1443306" y="765810"/>
                </a:lnTo>
                <a:close/>
              </a:path>
              <a:path w="2486025" h="798195">
                <a:moveTo>
                  <a:pt x="1479093" y="702310"/>
                </a:moveTo>
                <a:lnTo>
                  <a:pt x="1453444" y="721360"/>
                </a:lnTo>
                <a:lnTo>
                  <a:pt x="1450527" y="726101"/>
                </a:lnTo>
                <a:lnTo>
                  <a:pt x="1451733" y="727710"/>
                </a:lnTo>
                <a:lnTo>
                  <a:pt x="1454164" y="741680"/>
                </a:lnTo>
                <a:lnTo>
                  <a:pt x="1449675" y="755650"/>
                </a:lnTo>
                <a:lnTo>
                  <a:pt x="1445811" y="761814"/>
                </a:lnTo>
                <a:lnTo>
                  <a:pt x="1454455" y="774700"/>
                </a:lnTo>
                <a:lnTo>
                  <a:pt x="1459704" y="787400"/>
                </a:lnTo>
                <a:lnTo>
                  <a:pt x="1478666" y="782320"/>
                </a:lnTo>
                <a:lnTo>
                  <a:pt x="1501008" y="773430"/>
                </a:lnTo>
                <a:lnTo>
                  <a:pt x="1516397" y="770890"/>
                </a:lnTo>
                <a:lnTo>
                  <a:pt x="1551830" y="770890"/>
                </a:lnTo>
                <a:lnTo>
                  <a:pt x="1553901" y="765810"/>
                </a:lnTo>
                <a:lnTo>
                  <a:pt x="1582007" y="765810"/>
                </a:lnTo>
                <a:lnTo>
                  <a:pt x="1585344" y="756920"/>
                </a:lnTo>
                <a:lnTo>
                  <a:pt x="1497906" y="756920"/>
                </a:lnTo>
                <a:lnTo>
                  <a:pt x="1498993" y="754380"/>
                </a:lnTo>
                <a:lnTo>
                  <a:pt x="1738000" y="754380"/>
                </a:lnTo>
                <a:lnTo>
                  <a:pt x="1739157" y="753110"/>
                </a:lnTo>
                <a:lnTo>
                  <a:pt x="1701810" y="753110"/>
                </a:lnTo>
                <a:lnTo>
                  <a:pt x="1693279" y="741680"/>
                </a:lnTo>
                <a:lnTo>
                  <a:pt x="1689066" y="734060"/>
                </a:lnTo>
                <a:lnTo>
                  <a:pt x="1697417" y="731520"/>
                </a:lnTo>
                <a:lnTo>
                  <a:pt x="1835058" y="731520"/>
                </a:lnTo>
                <a:lnTo>
                  <a:pt x="1842542" y="730250"/>
                </a:lnTo>
                <a:lnTo>
                  <a:pt x="1905794" y="730250"/>
                </a:lnTo>
                <a:lnTo>
                  <a:pt x="1906770" y="728980"/>
                </a:lnTo>
                <a:lnTo>
                  <a:pt x="1907863" y="726440"/>
                </a:lnTo>
                <a:lnTo>
                  <a:pt x="1533823" y="726440"/>
                </a:lnTo>
                <a:lnTo>
                  <a:pt x="1535898" y="723900"/>
                </a:lnTo>
                <a:lnTo>
                  <a:pt x="1473744" y="723900"/>
                </a:lnTo>
                <a:lnTo>
                  <a:pt x="1474834" y="722630"/>
                </a:lnTo>
                <a:lnTo>
                  <a:pt x="1558156" y="722630"/>
                </a:lnTo>
                <a:lnTo>
                  <a:pt x="1558766" y="721360"/>
                </a:lnTo>
                <a:lnTo>
                  <a:pt x="1488718" y="721360"/>
                </a:lnTo>
                <a:lnTo>
                  <a:pt x="1494041" y="713740"/>
                </a:lnTo>
                <a:lnTo>
                  <a:pt x="1499381" y="707390"/>
                </a:lnTo>
                <a:lnTo>
                  <a:pt x="1484331" y="707390"/>
                </a:lnTo>
                <a:lnTo>
                  <a:pt x="1479093" y="702310"/>
                </a:lnTo>
                <a:close/>
              </a:path>
              <a:path w="2486025" h="798195">
                <a:moveTo>
                  <a:pt x="1551830" y="770890"/>
                </a:moveTo>
                <a:lnTo>
                  <a:pt x="1516397" y="770890"/>
                </a:lnTo>
                <a:lnTo>
                  <a:pt x="1508125" y="783590"/>
                </a:lnTo>
                <a:lnTo>
                  <a:pt x="1526873" y="783590"/>
                </a:lnTo>
                <a:lnTo>
                  <a:pt x="1549759" y="775970"/>
                </a:lnTo>
                <a:lnTo>
                  <a:pt x="1551830" y="770890"/>
                </a:lnTo>
                <a:close/>
              </a:path>
              <a:path w="2486025" h="798195">
                <a:moveTo>
                  <a:pt x="1067558" y="767080"/>
                </a:moveTo>
                <a:lnTo>
                  <a:pt x="949130" y="767080"/>
                </a:lnTo>
                <a:lnTo>
                  <a:pt x="946319" y="768350"/>
                </a:lnTo>
                <a:lnTo>
                  <a:pt x="861456" y="768350"/>
                </a:lnTo>
                <a:lnTo>
                  <a:pt x="869312" y="770890"/>
                </a:lnTo>
                <a:lnTo>
                  <a:pt x="880454" y="775970"/>
                </a:lnTo>
                <a:lnTo>
                  <a:pt x="912955" y="775970"/>
                </a:lnTo>
                <a:lnTo>
                  <a:pt x="921527" y="782320"/>
                </a:lnTo>
                <a:lnTo>
                  <a:pt x="948159" y="782320"/>
                </a:lnTo>
                <a:lnTo>
                  <a:pt x="969096" y="778510"/>
                </a:lnTo>
                <a:lnTo>
                  <a:pt x="960586" y="770890"/>
                </a:lnTo>
                <a:lnTo>
                  <a:pt x="1068025" y="770890"/>
                </a:lnTo>
                <a:lnTo>
                  <a:pt x="1067558" y="767080"/>
                </a:lnTo>
                <a:close/>
              </a:path>
              <a:path w="2486025" h="798195">
                <a:moveTo>
                  <a:pt x="1068647" y="775970"/>
                </a:moveTo>
                <a:lnTo>
                  <a:pt x="1046874" y="775970"/>
                </a:lnTo>
                <a:lnTo>
                  <a:pt x="1037135" y="782320"/>
                </a:lnTo>
                <a:lnTo>
                  <a:pt x="1064190" y="782320"/>
                </a:lnTo>
                <a:lnTo>
                  <a:pt x="1068959" y="778510"/>
                </a:lnTo>
                <a:lnTo>
                  <a:pt x="1068647" y="775970"/>
                </a:lnTo>
                <a:close/>
              </a:path>
              <a:path w="2486025" h="798195">
                <a:moveTo>
                  <a:pt x="980577" y="779780"/>
                </a:moveTo>
                <a:lnTo>
                  <a:pt x="974424" y="779780"/>
                </a:lnTo>
                <a:lnTo>
                  <a:pt x="979666" y="781050"/>
                </a:lnTo>
                <a:lnTo>
                  <a:pt x="982021" y="781050"/>
                </a:lnTo>
                <a:lnTo>
                  <a:pt x="980577" y="779780"/>
                </a:lnTo>
                <a:close/>
              </a:path>
              <a:path w="2486025" h="798195">
                <a:moveTo>
                  <a:pt x="1147992" y="774700"/>
                </a:moveTo>
                <a:lnTo>
                  <a:pt x="1134079" y="781050"/>
                </a:lnTo>
                <a:lnTo>
                  <a:pt x="1140553" y="778510"/>
                </a:lnTo>
                <a:lnTo>
                  <a:pt x="1147992" y="774700"/>
                </a:lnTo>
                <a:close/>
              </a:path>
              <a:path w="2486025" h="798195">
                <a:moveTo>
                  <a:pt x="1582007" y="765810"/>
                </a:moveTo>
                <a:lnTo>
                  <a:pt x="1553901" y="765810"/>
                </a:lnTo>
                <a:lnTo>
                  <a:pt x="1556069" y="779780"/>
                </a:lnTo>
                <a:lnTo>
                  <a:pt x="1561219" y="778510"/>
                </a:lnTo>
                <a:lnTo>
                  <a:pt x="1568902" y="773430"/>
                </a:lnTo>
                <a:lnTo>
                  <a:pt x="1579148" y="773430"/>
                </a:lnTo>
                <a:lnTo>
                  <a:pt x="1582007" y="765810"/>
                </a:lnTo>
                <a:close/>
              </a:path>
              <a:path w="2486025" h="798195">
                <a:moveTo>
                  <a:pt x="853207" y="775970"/>
                </a:moveTo>
                <a:lnTo>
                  <a:pt x="847988" y="775970"/>
                </a:lnTo>
                <a:lnTo>
                  <a:pt x="846687" y="777240"/>
                </a:lnTo>
                <a:lnTo>
                  <a:pt x="855824" y="777240"/>
                </a:lnTo>
                <a:lnTo>
                  <a:pt x="853207" y="775970"/>
                </a:lnTo>
                <a:close/>
              </a:path>
              <a:path w="2486025" h="798195">
                <a:moveTo>
                  <a:pt x="1736843" y="755650"/>
                </a:moveTo>
                <a:lnTo>
                  <a:pt x="1585820" y="755650"/>
                </a:lnTo>
                <a:lnTo>
                  <a:pt x="1592173" y="763270"/>
                </a:lnTo>
                <a:lnTo>
                  <a:pt x="1604091" y="775970"/>
                </a:lnTo>
                <a:lnTo>
                  <a:pt x="1627937" y="769620"/>
                </a:lnTo>
                <a:lnTo>
                  <a:pt x="1653585" y="769620"/>
                </a:lnTo>
                <a:lnTo>
                  <a:pt x="1661040" y="765810"/>
                </a:lnTo>
                <a:lnTo>
                  <a:pt x="1674506" y="760730"/>
                </a:lnTo>
                <a:lnTo>
                  <a:pt x="1657919" y="760730"/>
                </a:lnTo>
                <a:lnTo>
                  <a:pt x="1659172" y="759460"/>
                </a:lnTo>
                <a:lnTo>
                  <a:pt x="1712038" y="759460"/>
                </a:lnTo>
                <a:lnTo>
                  <a:pt x="1736843" y="755650"/>
                </a:lnTo>
                <a:close/>
              </a:path>
              <a:path w="2486025" h="798195">
                <a:moveTo>
                  <a:pt x="1579148" y="773430"/>
                </a:moveTo>
                <a:lnTo>
                  <a:pt x="1568902" y="773430"/>
                </a:lnTo>
                <a:lnTo>
                  <a:pt x="1578671" y="774700"/>
                </a:lnTo>
                <a:lnTo>
                  <a:pt x="1579148" y="773430"/>
                </a:lnTo>
                <a:close/>
              </a:path>
              <a:path w="2486025" h="798195">
                <a:moveTo>
                  <a:pt x="835265" y="756920"/>
                </a:moveTo>
                <a:lnTo>
                  <a:pt x="825673" y="756920"/>
                </a:lnTo>
                <a:lnTo>
                  <a:pt x="825974" y="762000"/>
                </a:lnTo>
                <a:lnTo>
                  <a:pt x="824366" y="768350"/>
                </a:lnTo>
                <a:lnTo>
                  <a:pt x="838812" y="773430"/>
                </a:lnTo>
                <a:lnTo>
                  <a:pt x="861456" y="768350"/>
                </a:lnTo>
                <a:lnTo>
                  <a:pt x="946319" y="768350"/>
                </a:lnTo>
                <a:lnTo>
                  <a:pt x="949130" y="767080"/>
                </a:lnTo>
                <a:lnTo>
                  <a:pt x="1067558" y="767080"/>
                </a:lnTo>
                <a:lnTo>
                  <a:pt x="1067247" y="764540"/>
                </a:lnTo>
                <a:lnTo>
                  <a:pt x="856030" y="764540"/>
                </a:lnTo>
                <a:lnTo>
                  <a:pt x="840004" y="759460"/>
                </a:lnTo>
                <a:lnTo>
                  <a:pt x="835265" y="756920"/>
                </a:lnTo>
                <a:close/>
              </a:path>
              <a:path w="2486025" h="798195">
                <a:moveTo>
                  <a:pt x="1653585" y="769620"/>
                </a:moveTo>
                <a:lnTo>
                  <a:pt x="1627937" y="769620"/>
                </a:lnTo>
                <a:lnTo>
                  <a:pt x="1641221" y="773430"/>
                </a:lnTo>
                <a:lnTo>
                  <a:pt x="1651100" y="770890"/>
                </a:lnTo>
                <a:lnTo>
                  <a:pt x="1653585" y="769620"/>
                </a:lnTo>
                <a:close/>
              </a:path>
              <a:path w="2486025" h="798195">
                <a:moveTo>
                  <a:pt x="1442094" y="748030"/>
                </a:moveTo>
                <a:lnTo>
                  <a:pt x="1086318" y="748030"/>
                </a:lnTo>
                <a:lnTo>
                  <a:pt x="1093864" y="754380"/>
                </a:lnTo>
                <a:lnTo>
                  <a:pt x="1092609" y="763270"/>
                </a:lnTo>
                <a:lnTo>
                  <a:pt x="1092642" y="769620"/>
                </a:lnTo>
                <a:lnTo>
                  <a:pt x="1336215" y="769620"/>
                </a:lnTo>
                <a:lnTo>
                  <a:pt x="1338503" y="765810"/>
                </a:lnTo>
                <a:lnTo>
                  <a:pt x="1443306" y="765810"/>
                </a:lnTo>
                <a:lnTo>
                  <a:pt x="1444898" y="763270"/>
                </a:lnTo>
                <a:lnTo>
                  <a:pt x="1266609" y="763270"/>
                </a:lnTo>
                <a:lnTo>
                  <a:pt x="1264819" y="762000"/>
                </a:lnTo>
                <a:lnTo>
                  <a:pt x="1445694" y="762000"/>
                </a:lnTo>
                <a:lnTo>
                  <a:pt x="1445811" y="761814"/>
                </a:lnTo>
                <a:lnTo>
                  <a:pt x="1442528" y="756920"/>
                </a:lnTo>
                <a:lnTo>
                  <a:pt x="1442466" y="755650"/>
                </a:lnTo>
                <a:lnTo>
                  <a:pt x="1327740" y="755650"/>
                </a:lnTo>
                <a:lnTo>
                  <a:pt x="1327402" y="754380"/>
                </a:lnTo>
                <a:lnTo>
                  <a:pt x="1147040" y="754380"/>
                </a:lnTo>
                <a:lnTo>
                  <a:pt x="1140135" y="753110"/>
                </a:lnTo>
                <a:lnTo>
                  <a:pt x="1135027" y="750570"/>
                </a:lnTo>
                <a:lnTo>
                  <a:pt x="1442218" y="750570"/>
                </a:lnTo>
                <a:lnTo>
                  <a:pt x="1442094" y="748030"/>
                </a:lnTo>
                <a:close/>
              </a:path>
              <a:path w="2486025" h="798195">
                <a:moveTo>
                  <a:pt x="767582" y="755650"/>
                </a:moveTo>
                <a:lnTo>
                  <a:pt x="746015" y="755650"/>
                </a:lnTo>
                <a:lnTo>
                  <a:pt x="754027" y="758190"/>
                </a:lnTo>
                <a:lnTo>
                  <a:pt x="763805" y="762000"/>
                </a:lnTo>
                <a:lnTo>
                  <a:pt x="777365" y="765810"/>
                </a:lnTo>
                <a:lnTo>
                  <a:pt x="796722" y="768350"/>
                </a:lnTo>
                <a:lnTo>
                  <a:pt x="791670" y="765810"/>
                </a:lnTo>
                <a:lnTo>
                  <a:pt x="786743" y="762000"/>
                </a:lnTo>
                <a:lnTo>
                  <a:pt x="788247" y="759460"/>
                </a:lnTo>
                <a:lnTo>
                  <a:pt x="773014" y="759460"/>
                </a:lnTo>
                <a:lnTo>
                  <a:pt x="765909" y="758190"/>
                </a:lnTo>
                <a:lnTo>
                  <a:pt x="767582" y="755650"/>
                </a:lnTo>
                <a:close/>
              </a:path>
              <a:path w="2486025" h="798195">
                <a:moveTo>
                  <a:pt x="1198295" y="732790"/>
                </a:moveTo>
                <a:lnTo>
                  <a:pt x="1166388" y="732790"/>
                </a:lnTo>
                <a:lnTo>
                  <a:pt x="1166256" y="737870"/>
                </a:lnTo>
                <a:lnTo>
                  <a:pt x="1162841" y="741680"/>
                </a:lnTo>
                <a:lnTo>
                  <a:pt x="817906" y="741680"/>
                </a:lnTo>
                <a:lnTo>
                  <a:pt x="849324" y="742950"/>
                </a:lnTo>
                <a:lnTo>
                  <a:pt x="841303" y="751840"/>
                </a:lnTo>
                <a:lnTo>
                  <a:pt x="857757" y="756920"/>
                </a:lnTo>
                <a:lnTo>
                  <a:pt x="871671" y="760730"/>
                </a:lnTo>
                <a:lnTo>
                  <a:pt x="856030" y="764540"/>
                </a:lnTo>
                <a:lnTo>
                  <a:pt x="1067247" y="764540"/>
                </a:lnTo>
                <a:lnTo>
                  <a:pt x="1066780" y="760730"/>
                </a:lnTo>
                <a:lnTo>
                  <a:pt x="1064712" y="756920"/>
                </a:lnTo>
                <a:lnTo>
                  <a:pt x="893620" y="756920"/>
                </a:lnTo>
                <a:lnTo>
                  <a:pt x="887072" y="753110"/>
                </a:lnTo>
                <a:lnTo>
                  <a:pt x="884167" y="748030"/>
                </a:lnTo>
                <a:lnTo>
                  <a:pt x="1442094" y="748030"/>
                </a:lnTo>
                <a:lnTo>
                  <a:pt x="1442032" y="746760"/>
                </a:lnTo>
                <a:lnTo>
                  <a:pt x="942418" y="746760"/>
                </a:lnTo>
                <a:lnTo>
                  <a:pt x="941166" y="745490"/>
                </a:lnTo>
                <a:lnTo>
                  <a:pt x="1441971" y="745490"/>
                </a:lnTo>
                <a:lnTo>
                  <a:pt x="1441723" y="740410"/>
                </a:lnTo>
                <a:lnTo>
                  <a:pt x="1444848" y="735330"/>
                </a:lnTo>
                <a:lnTo>
                  <a:pt x="1355290" y="735330"/>
                </a:lnTo>
                <a:lnTo>
                  <a:pt x="1350348" y="734060"/>
                </a:lnTo>
                <a:lnTo>
                  <a:pt x="1208314" y="734060"/>
                </a:lnTo>
                <a:lnTo>
                  <a:pt x="1198295" y="732790"/>
                </a:lnTo>
                <a:close/>
              </a:path>
              <a:path w="2486025" h="798195">
                <a:moveTo>
                  <a:pt x="1445694" y="762000"/>
                </a:moveTo>
                <a:lnTo>
                  <a:pt x="1264819" y="762000"/>
                </a:lnTo>
                <a:lnTo>
                  <a:pt x="1266609" y="763270"/>
                </a:lnTo>
                <a:lnTo>
                  <a:pt x="1444898" y="763270"/>
                </a:lnTo>
                <a:lnTo>
                  <a:pt x="1445694" y="762000"/>
                </a:lnTo>
                <a:close/>
              </a:path>
              <a:path w="2486025" h="798195">
                <a:moveTo>
                  <a:pt x="1712038" y="759460"/>
                </a:moveTo>
                <a:lnTo>
                  <a:pt x="1659172" y="759460"/>
                </a:lnTo>
                <a:lnTo>
                  <a:pt x="1657919" y="760730"/>
                </a:lnTo>
                <a:lnTo>
                  <a:pt x="1674506" y="760730"/>
                </a:lnTo>
                <a:lnTo>
                  <a:pt x="1679301" y="762000"/>
                </a:lnTo>
                <a:lnTo>
                  <a:pt x="1692334" y="762000"/>
                </a:lnTo>
                <a:lnTo>
                  <a:pt x="1712038" y="759460"/>
                </a:lnTo>
                <a:close/>
              </a:path>
              <a:path w="2486025" h="798195">
                <a:moveTo>
                  <a:pt x="1450527" y="726101"/>
                </a:moveTo>
                <a:lnTo>
                  <a:pt x="1441723" y="740410"/>
                </a:lnTo>
                <a:lnTo>
                  <a:pt x="1442528" y="756920"/>
                </a:lnTo>
                <a:lnTo>
                  <a:pt x="1445811" y="761814"/>
                </a:lnTo>
                <a:lnTo>
                  <a:pt x="1449675" y="755650"/>
                </a:lnTo>
                <a:lnTo>
                  <a:pt x="1454164" y="741680"/>
                </a:lnTo>
                <a:lnTo>
                  <a:pt x="1451733" y="727710"/>
                </a:lnTo>
                <a:lnTo>
                  <a:pt x="1450527" y="726101"/>
                </a:lnTo>
                <a:close/>
              </a:path>
              <a:path w="2486025" h="798195">
                <a:moveTo>
                  <a:pt x="724461" y="675640"/>
                </a:moveTo>
                <a:lnTo>
                  <a:pt x="712835" y="675640"/>
                </a:lnTo>
                <a:lnTo>
                  <a:pt x="713923" y="691807"/>
                </a:lnTo>
                <a:lnTo>
                  <a:pt x="716111" y="699770"/>
                </a:lnTo>
                <a:lnTo>
                  <a:pt x="713376" y="715010"/>
                </a:lnTo>
                <a:lnTo>
                  <a:pt x="708237" y="723255"/>
                </a:lnTo>
                <a:lnTo>
                  <a:pt x="707448" y="731520"/>
                </a:lnTo>
                <a:lnTo>
                  <a:pt x="718561" y="751840"/>
                </a:lnTo>
                <a:lnTo>
                  <a:pt x="724147" y="759460"/>
                </a:lnTo>
                <a:lnTo>
                  <a:pt x="731697" y="759460"/>
                </a:lnTo>
                <a:lnTo>
                  <a:pt x="739542" y="758190"/>
                </a:lnTo>
                <a:lnTo>
                  <a:pt x="746015" y="755650"/>
                </a:lnTo>
                <a:lnTo>
                  <a:pt x="767582" y="755650"/>
                </a:lnTo>
                <a:lnTo>
                  <a:pt x="769255" y="753110"/>
                </a:lnTo>
                <a:lnTo>
                  <a:pt x="828157" y="753110"/>
                </a:lnTo>
                <a:lnTo>
                  <a:pt x="821048" y="749300"/>
                </a:lnTo>
                <a:lnTo>
                  <a:pt x="817906" y="741680"/>
                </a:lnTo>
                <a:lnTo>
                  <a:pt x="1162841" y="741680"/>
                </a:lnTo>
                <a:lnTo>
                  <a:pt x="1162210" y="740410"/>
                </a:lnTo>
                <a:lnTo>
                  <a:pt x="1020622" y="740410"/>
                </a:lnTo>
                <a:lnTo>
                  <a:pt x="1010831" y="739140"/>
                </a:lnTo>
                <a:lnTo>
                  <a:pt x="795353" y="739140"/>
                </a:lnTo>
                <a:lnTo>
                  <a:pt x="794450" y="737870"/>
                </a:lnTo>
                <a:lnTo>
                  <a:pt x="1001040" y="737870"/>
                </a:lnTo>
                <a:lnTo>
                  <a:pt x="998165" y="734060"/>
                </a:lnTo>
                <a:lnTo>
                  <a:pt x="1006340" y="731520"/>
                </a:lnTo>
                <a:lnTo>
                  <a:pt x="1019908" y="728980"/>
                </a:lnTo>
                <a:lnTo>
                  <a:pt x="1088393" y="728980"/>
                </a:lnTo>
                <a:lnTo>
                  <a:pt x="1088432" y="727710"/>
                </a:lnTo>
                <a:lnTo>
                  <a:pt x="922869" y="727710"/>
                </a:lnTo>
                <a:lnTo>
                  <a:pt x="924605" y="725170"/>
                </a:lnTo>
                <a:lnTo>
                  <a:pt x="894299" y="725170"/>
                </a:lnTo>
                <a:lnTo>
                  <a:pt x="867575" y="721360"/>
                </a:lnTo>
                <a:lnTo>
                  <a:pt x="872263" y="718820"/>
                </a:lnTo>
                <a:lnTo>
                  <a:pt x="857600" y="718820"/>
                </a:lnTo>
                <a:lnTo>
                  <a:pt x="856796" y="717550"/>
                </a:lnTo>
                <a:lnTo>
                  <a:pt x="874607" y="717550"/>
                </a:lnTo>
                <a:lnTo>
                  <a:pt x="876950" y="716280"/>
                </a:lnTo>
                <a:lnTo>
                  <a:pt x="769548" y="716280"/>
                </a:lnTo>
                <a:lnTo>
                  <a:pt x="768562" y="715010"/>
                </a:lnTo>
                <a:lnTo>
                  <a:pt x="873502" y="715010"/>
                </a:lnTo>
                <a:lnTo>
                  <a:pt x="856258" y="708660"/>
                </a:lnTo>
                <a:lnTo>
                  <a:pt x="848196" y="706120"/>
                </a:lnTo>
                <a:lnTo>
                  <a:pt x="797814" y="706120"/>
                </a:lnTo>
                <a:lnTo>
                  <a:pt x="793747" y="703580"/>
                </a:lnTo>
                <a:lnTo>
                  <a:pt x="778022" y="703580"/>
                </a:lnTo>
                <a:lnTo>
                  <a:pt x="765568" y="702310"/>
                </a:lnTo>
                <a:lnTo>
                  <a:pt x="759976" y="695960"/>
                </a:lnTo>
                <a:lnTo>
                  <a:pt x="741541" y="695960"/>
                </a:lnTo>
                <a:lnTo>
                  <a:pt x="738252" y="693420"/>
                </a:lnTo>
                <a:lnTo>
                  <a:pt x="740460" y="690880"/>
                </a:lnTo>
                <a:lnTo>
                  <a:pt x="800154" y="690880"/>
                </a:lnTo>
                <a:lnTo>
                  <a:pt x="801337" y="689610"/>
                </a:lnTo>
                <a:lnTo>
                  <a:pt x="766543" y="687070"/>
                </a:lnTo>
                <a:lnTo>
                  <a:pt x="742983" y="687070"/>
                </a:lnTo>
                <a:lnTo>
                  <a:pt x="741321" y="684530"/>
                </a:lnTo>
                <a:lnTo>
                  <a:pt x="729918" y="684530"/>
                </a:lnTo>
                <a:lnTo>
                  <a:pt x="727780" y="680720"/>
                </a:lnTo>
                <a:lnTo>
                  <a:pt x="724461" y="675640"/>
                </a:lnTo>
                <a:close/>
              </a:path>
              <a:path w="2486025" h="798195">
                <a:moveTo>
                  <a:pt x="828157" y="753110"/>
                </a:moveTo>
                <a:lnTo>
                  <a:pt x="769255" y="753110"/>
                </a:lnTo>
                <a:lnTo>
                  <a:pt x="778238" y="756920"/>
                </a:lnTo>
                <a:lnTo>
                  <a:pt x="773014" y="759460"/>
                </a:lnTo>
                <a:lnTo>
                  <a:pt x="788247" y="759460"/>
                </a:lnTo>
                <a:lnTo>
                  <a:pt x="789000" y="758190"/>
                </a:lnTo>
                <a:lnTo>
                  <a:pt x="815587" y="758190"/>
                </a:lnTo>
                <a:lnTo>
                  <a:pt x="825673" y="756920"/>
                </a:lnTo>
                <a:lnTo>
                  <a:pt x="835265" y="756920"/>
                </a:lnTo>
                <a:lnTo>
                  <a:pt x="828157" y="753110"/>
                </a:lnTo>
                <a:close/>
              </a:path>
              <a:path w="2486025" h="798195">
                <a:moveTo>
                  <a:pt x="815587" y="758190"/>
                </a:moveTo>
                <a:lnTo>
                  <a:pt x="789000" y="758190"/>
                </a:lnTo>
                <a:lnTo>
                  <a:pt x="805500" y="759460"/>
                </a:lnTo>
                <a:lnTo>
                  <a:pt x="815587" y="758190"/>
                </a:lnTo>
                <a:close/>
              </a:path>
              <a:path w="2486025" h="798195">
                <a:moveTo>
                  <a:pt x="1059885" y="748030"/>
                </a:moveTo>
                <a:lnTo>
                  <a:pt x="884167" y="748030"/>
                </a:lnTo>
                <a:lnTo>
                  <a:pt x="894358" y="751840"/>
                </a:lnTo>
                <a:lnTo>
                  <a:pt x="893620" y="756920"/>
                </a:lnTo>
                <a:lnTo>
                  <a:pt x="1064712" y="756920"/>
                </a:lnTo>
                <a:lnTo>
                  <a:pt x="1059885" y="748030"/>
                </a:lnTo>
                <a:close/>
              </a:path>
              <a:path w="2486025" h="798195">
                <a:moveTo>
                  <a:pt x="1738000" y="754380"/>
                </a:moveTo>
                <a:lnTo>
                  <a:pt x="1498993" y="754380"/>
                </a:lnTo>
                <a:lnTo>
                  <a:pt x="1497906" y="756920"/>
                </a:lnTo>
                <a:lnTo>
                  <a:pt x="1585344" y="756920"/>
                </a:lnTo>
                <a:lnTo>
                  <a:pt x="1585820" y="755650"/>
                </a:lnTo>
                <a:lnTo>
                  <a:pt x="1736843" y="755650"/>
                </a:lnTo>
                <a:lnTo>
                  <a:pt x="1738000" y="754380"/>
                </a:lnTo>
                <a:close/>
              </a:path>
              <a:path w="2486025" h="798195">
                <a:moveTo>
                  <a:pt x="1813441" y="748030"/>
                </a:moveTo>
                <a:lnTo>
                  <a:pt x="1743785" y="748030"/>
                </a:lnTo>
                <a:lnTo>
                  <a:pt x="1743373" y="751840"/>
                </a:lnTo>
                <a:lnTo>
                  <a:pt x="1748587" y="756920"/>
                </a:lnTo>
                <a:lnTo>
                  <a:pt x="1772409" y="756920"/>
                </a:lnTo>
                <a:lnTo>
                  <a:pt x="1778526" y="751840"/>
                </a:lnTo>
                <a:lnTo>
                  <a:pt x="1794785" y="751840"/>
                </a:lnTo>
                <a:lnTo>
                  <a:pt x="1810780" y="750570"/>
                </a:lnTo>
                <a:lnTo>
                  <a:pt x="1813441" y="748030"/>
                </a:lnTo>
                <a:close/>
              </a:path>
              <a:path w="2486025" h="798195">
                <a:moveTo>
                  <a:pt x="693567" y="735330"/>
                </a:moveTo>
                <a:lnTo>
                  <a:pt x="657479" y="735330"/>
                </a:lnTo>
                <a:lnTo>
                  <a:pt x="676476" y="736600"/>
                </a:lnTo>
                <a:lnTo>
                  <a:pt x="679673" y="755650"/>
                </a:lnTo>
                <a:lnTo>
                  <a:pt x="691886" y="754380"/>
                </a:lnTo>
                <a:lnTo>
                  <a:pt x="699878" y="742950"/>
                </a:lnTo>
                <a:lnTo>
                  <a:pt x="693567" y="735330"/>
                </a:lnTo>
                <a:close/>
              </a:path>
              <a:path w="2486025" h="798195">
                <a:moveTo>
                  <a:pt x="1083860" y="750570"/>
                </a:moveTo>
                <a:lnTo>
                  <a:pt x="1070822" y="751840"/>
                </a:lnTo>
                <a:lnTo>
                  <a:pt x="1075293" y="754380"/>
                </a:lnTo>
                <a:lnTo>
                  <a:pt x="1084047" y="755650"/>
                </a:lnTo>
                <a:lnTo>
                  <a:pt x="1083860" y="750570"/>
                </a:lnTo>
                <a:close/>
              </a:path>
              <a:path w="2486025" h="798195">
                <a:moveTo>
                  <a:pt x="1442218" y="750570"/>
                </a:moveTo>
                <a:lnTo>
                  <a:pt x="1143727" y="750570"/>
                </a:lnTo>
                <a:lnTo>
                  <a:pt x="1147040" y="754380"/>
                </a:lnTo>
                <a:lnTo>
                  <a:pt x="1327402" y="754380"/>
                </a:lnTo>
                <a:lnTo>
                  <a:pt x="1327740" y="755650"/>
                </a:lnTo>
                <a:lnTo>
                  <a:pt x="1442466" y="755650"/>
                </a:lnTo>
                <a:lnTo>
                  <a:pt x="1442218" y="750570"/>
                </a:lnTo>
                <a:close/>
              </a:path>
              <a:path w="2486025" h="798195">
                <a:moveTo>
                  <a:pt x="1835058" y="731520"/>
                </a:moveTo>
                <a:lnTo>
                  <a:pt x="1697417" y="731520"/>
                </a:lnTo>
                <a:lnTo>
                  <a:pt x="1711560" y="734060"/>
                </a:lnTo>
                <a:lnTo>
                  <a:pt x="1724720" y="740410"/>
                </a:lnTo>
                <a:lnTo>
                  <a:pt x="1727271" y="746760"/>
                </a:lnTo>
                <a:lnTo>
                  <a:pt x="1716387" y="751840"/>
                </a:lnTo>
                <a:lnTo>
                  <a:pt x="1701810" y="753110"/>
                </a:lnTo>
                <a:lnTo>
                  <a:pt x="1739157" y="753110"/>
                </a:lnTo>
                <a:lnTo>
                  <a:pt x="1743785" y="748030"/>
                </a:lnTo>
                <a:lnTo>
                  <a:pt x="1813441" y="748030"/>
                </a:lnTo>
                <a:lnTo>
                  <a:pt x="1816103" y="745490"/>
                </a:lnTo>
                <a:lnTo>
                  <a:pt x="1801160" y="740410"/>
                </a:lnTo>
                <a:lnTo>
                  <a:pt x="1787937" y="740410"/>
                </a:lnTo>
                <a:lnTo>
                  <a:pt x="1785337" y="737870"/>
                </a:lnTo>
                <a:lnTo>
                  <a:pt x="1785021" y="735330"/>
                </a:lnTo>
                <a:lnTo>
                  <a:pt x="1791249" y="735330"/>
                </a:lnTo>
                <a:lnTo>
                  <a:pt x="1792545" y="734060"/>
                </a:lnTo>
                <a:lnTo>
                  <a:pt x="1758313" y="734060"/>
                </a:lnTo>
                <a:lnTo>
                  <a:pt x="1759115" y="732790"/>
                </a:lnTo>
                <a:lnTo>
                  <a:pt x="1833130" y="732790"/>
                </a:lnTo>
                <a:lnTo>
                  <a:pt x="1835058" y="731520"/>
                </a:lnTo>
                <a:close/>
              </a:path>
              <a:path w="2486025" h="798195">
                <a:moveTo>
                  <a:pt x="656015" y="737870"/>
                </a:moveTo>
                <a:lnTo>
                  <a:pt x="621627" y="737870"/>
                </a:lnTo>
                <a:lnTo>
                  <a:pt x="643645" y="741680"/>
                </a:lnTo>
                <a:lnTo>
                  <a:pt x="652183" y="748030"/>
                </a:lnTo>
                <a:lnTo>
                  <a:pt x="653087" y="742950"/>
                </a:lnTo>
                <a:lnTo>
                  <a:pt x="656015" y="737870"/>
                </a:lnTo>
                <a:close/>
              </a:path>
              <a:path w="2486025" h="798195">
                <a:moveTo>
                  <a:pt x="1441971" y="745490"/>
                </a:moveTo>
                <a:lnTo>
                  <a:pt x="941166" y="745490"/>
                </a:lnTo>
                <a:lnTo>
                  <a:pt x="942418" y="746760"/>
                </a:lnTo>
                <a:lnTo>
                  <a:pt x="1442032" y="746760"/>
                </a:lnTo>
                <a:lnTo>
                  <a:pt x="1441971" y="745490"/>
                </a:lnTo>
                <a:close/>
              </a:path>
              <a:path w="2486025" h="798195">
                <a:moveTo>
                  <a:pt x="1905794" y="730250"/>
                </a:moveTo>
                <a:lnTo>
                  <a:pt x="1842542" y="730250"/>
                </a:lnTo>
                <a:lnTo>
                  <a:pt x="1844244" y="732790"/>
                </a:lnTo>
                <a:lnTo>
                  <a:pt x="1842170" y="739140"/>
                </a:lnTo>
                <a:lnTo>
                  <a:pt x="1832302" y="741680"/>
                </a:lnTo>
                <a:lnTo>
                  <a:pt x="1829020" y="745490"/>
                </a:lnTo>
                <a:lnTo>
                  <a:pt x="1847535" y="746760"/>
                </a:lnTo>
                <a:lnTo>
                  <a:pt x="1867689" y="740410"/>
                </a:lnTo>
                <a:lnTo>
                  <a:pt x="1886726" y="732790"/>
                </a:lnTo>
                <a:lnTo>
                  <a:pt x="1903842" y="732790"/>
                </a:lnTo>
                <a:lnTo>
                  <a:pt x="1905794" y="730250"/>
                </a:lnTo>
                <a:close/>
              </a:path>
              <a:path w="2486025" h="798195">
                <a:moveTo>
                  <a:pt x="691125" y="727710"/>
                </a:moveTo>
                <a:lnTo>
                  <a:pt x="579188" y="727710"/>
                </a:lnTo>
                <a:lnTo>
                  <a:pt x="588714" y="739140"/>
                </a:lnTo>
                <a:lnTo>
                  <a:pt x="604853" y="741680"/>
                </a:lnTo>
                <a:lnTo>
                  <a:pt x="612261" y="739140"/>
                </a:lnTo>
                <a:lnTo>
                  <a:pt x="621627" y="737870"/>
                </a:lnTo>
                <a:lnTo>
                  <a:pt x="656015" y="737870"/>
                </a:lnTo>
                <a:lnTo>
                  <a:pt x="657479" y="735330"/>
                </a:lnTo>
                <a:lnTo>
                  <a:pt x="693567" y="735330"/>
                </a:lnTo>
                <a:lnTo>
                  <a:pt x="692515" y="734060"/>
                </a:lnTo>
                <a:lnTo>
                  <a:pt x="594167" y="734060"/>
                </a:lnTo>
                <a:lnTo>
                  <a:pt x="594433" y="732790"/>
                </a:lnTo>
                <a:lnTo>
                  <a:pt x="605701" y="732790"/>
                </a:lnTo>
                <a:lnTo>
                  <a:pt x="599774" y="731520"/>
                </a:lnTo>
                <a:lnTo>
                  <a:pt x="690412" y="731520"/>
                </a:lnTo>
                <a:lnTo>
                  <a:pt x="691125" y="727710"/>
                </a:lnTo>
                <a:close/>
              </a:path>
              <a:path w="2486025" h="798195">
                <a:moveTo>
                  <a:pt x="1088393" y="728980"/>
                </a:moveTo>
                <a:lnTo>
                  <a:pt x="1019908" y="728980"/>
                </a:lnTo>
                <a:lnTo>
                  <a:pt x="1016813" y="731520"/>
                </a:lnTo>
                <a:lnTo>
                  <a:pt x="1018065" y="734060"/>
                </a:lnTo>
                <a:lnTo>
                  <a:pt x="1020416" y="736600"/>
                </a:lnTo>
                <a:lnTo>
                  <a:pt x="1020622" y="740410"/>
                </a:lnTo>
                <a:lnTo>
                  <a:pt x="1162210" y="740410"/>
                </a:lnTo>
                <a:lnTo>
                  <a:pt x="1159688" y="735330"/>
                </a:lnTo>
                <a:lnTo>
                  <a:pt x="1166388" y="732790"/>
                </a:lnTo>
                <a:lnTo>
                  <a:pt x="1198295" y="732790"/>
                </a:lnTo>
                <a:lnTo>
                  <a:pt x="1178258" y="730250"/>
                </a:lnTo>
                <a:lnTo>
                  <a:pt x="1088355" y="730250"/>
                </a:lnTo>
                <a:lnTo>
                  <a:pt x="1088393" y="728980"/>
                </a:lnTo>
                <a:close/>
              </a:path>
              <a:path w="2486025" h="798195">
                <a:moveTo>
                  <a:pt x="1791249" y="735330"/>
                </a:moveTo>
                <a:lnTo>
                  <a:pt x="1785021" y="735330"/>
                </a:lnTo>
                <a:lnTo>
                  <a:pt x="1789903" y="737870"/>
                </a:lnTo>
                <a:lnTo>
                  <a:pt x="1787937" y="740410"/>
                </a:lnTo>
                <a:lnTo>
                  <a:pt x="1801160" y="740410"/>
                </a:lnTo>
                <a:lnTo>
                  <a:pt x="1789953" y="736600"/>
                </a:lnTo>
                <a:lnTo>
                  <a:pt x="1791249" y="735330"/>
                </a:lnTo>
                <a:close/>
              </a:path>
              <a:path w="2486025" h="798195">
                <a:moveTo>
                  <a:pt x="1001040" y="737870"/>
                </a:moveTo>
                <a:lnTo>
                  <a:pt x="794450" y="737870"/>
                </a:lnTo>
                <a:lnTo>
                  <a:pt x="795353" y="739140"/>
                </a:lnTo>
                <a:lnTo>
                  <a:pt x="1010831" y="739140"/>
                </a:lnTo>
                <a:lnTo>
                  <a:pt x="1001040" y="737870"/>
                </a:lnTo>
                <a:close/>
              </a:path>
              <a:path w="2486025" h="798195">
                <a:moveTo>
                  <a:pt x="1833130" y="732790"/>
                </a:moveTo>
                <a:lnTo>
                  <a:pt x="1759115" y="732790"/>
                </a:lnTo>
                <a:lnTo>
                  <a:pt x="1758313" y="734060"/>
                </a:lnTo>
                <a:lnTo>
                  <a:pt x="1792545" y="734060"/>
                </a:lnTo>
                <a:lnTo>
                  <a:pt x="1809129" y="735330"/>
                </a:lnTo>
                <a:lnTo>
                  <a:pt x="1824956" y="737870"/>
                </a:lnTo>
                <a:lnTo>
                  <a:pt x="1827345" y="736600"/>
                </a:lnTo>
                <a:lnTo>
                  <a:pt x="1833130" y="732790"/>
                </a:lnTo>
                <a:close/>
              </a:path>
              <a:path w="2486025" h="798195">
                <a:moveTo>
                  <a:pt x="1446021" y="720090"/>
                </a:moveTo>
                <a:lnTo>
                  <a:pt x="1429881" y="720090"/>
                </a:lnTo>
                <a:lnTo>
                  <a:pt x="1431036" y="722630"/>
                </a:lnTo>
                <a:lnTo>
                  <a:pt x="1421706" y="725170"/>
                </a:lnTo>
                <a:lnTo>
                  <a:pt x="1405679" y="728980"/>
                </a:lnTo>
                <a:lnTo>
                  <a:pt x="1368684" y="734060"/>
                </a:lnTo>
                <a:lnTo>
                  <a:pt x="1355290" y="735330"/>
                </a:lnTo>
                <a:lnTo>
                  <a:pt x="1444848" y="735330"/>
                </a:lnTo>
                <a:lnTo>
                  <a:pt x="1449537" y="727710"/>
                </a:lnTo>
                <a:lnTo>
                  <a:pt x="1421735" y="727710"/>
                </a:lnTo>
                <a:lnTo>
                  <a:pt x="1423000" y="726440"/>
                </a:lnTo>
                <a:lnTo>
                  <a:pt x="1450318" y="726440"/>
                </a:lnTo>
                <a:lnTo>
                  <a:pt x="1450527" y="726101"/>
                </a:lnTo>
                <a:lnTo>
                  <a:pt x="1446021" y="720090"/>
                </a:lnTo>
                <a:close/>
              </a:path>
              <a:path w="2486025" h="798195">
                <a:moveTo>
                  <a:pt x="1903842" y="732790"/>
                </a:moveTo>
                <a:lnTo>
                  <a:pt x="1886726" y="732790"/>
                </a:lnTo>
                <a:lnTo>
                  <a:pt x="1901890" y="735330"/>
                </a:lnTo>
                <a:lnTo>
                  <a:pt x="1903842" y="732790"/>
                </a:lnTo>
                <a:close/>
              </a:path>
              <a:path w="2486025" h="798195">
                <a:moveTo>
                  <a:pt x="605701" y="732790"/>
                </a:moveTo>
                <a:lnTo>
                  <a:pt x="594433" y="732790"/>
                </a:lnTo>
                <a:lnTo>
                  <a:pt x="594167" y="734060"/>
                </a:lnTo>
                <a:lnTo>
                  <a:pt x="612898" y="734060"/>
                </a:lnTo>
                <a:lnTo>
                  <a:pt x="605701" y="732790"/>
                </a:lnTo>
                <a:close/>
              </a:path>
              <a:path w="2486025" h="798195">
                <a:moveTo>
                  <a:pt x="690412" y="731520"/>
                </a:moveTo>
                <a:lnTo>
                  <a:pt x="608241" y="731520"/>
                </a:lnTo>
                <a:lnTo>
                  <a:pt x="612898" y="734060"/>
                </a:lnTo>
                <a:lnTo>
                  <a:pt x="692515" y="734060"/>
                </a:lnTo>
                <a:lnTo>
                  <a:pt x="690412" y="731520"/>
                </a:lnTo>
                <a:close/>
              </a:path>
              <a:path w="2486025" h="798195">
                <a:moveTo>
                  <a:pt x="1239259" y="707390"/>
                </a:moveTo>
                <a:lnTo>
                  <a:pt x="1220566" y="711200"/>
                </a:lnTo>
                <a:lnTo>
                  <a:pt x="1219297" y="720090"/>
                </a:lnTo>
                <a:lnTo>
                  <a:pt x="1220273" y="728980"/>
                </a:lnTo>
                <a:lnTo>
                  <a:pt x="1208314" y="734060"/>
                </a:lnTo>
                <a:lnTo>
                  <a:pt x="1350348" y="734060"/>
                </a:lnTo>
                <a:lnTo>
                  <a:pt x="1357645" y="730250"/>
                </a:lnTo>
                <a:lnTo>
                  <a:pt x="1285315" y="730250"/>
                </a:lnTo>
                <a:lnTo>
                  <a:pt x="1280460" y="725170"/>
                </a:lnTo>
                <a:lnTo>
                  <a:pt x="1236510" y="725170"/>
                </a:lnTo>
                <a:lnTo>
                  <a:pt x="1233705" y="722630"/>
                </a:lnTo>
                <a:lnTo>
                  <a:pt x="1238488" y="716280"/>
                </a:lnTo>
                <a:lnTo>
                  <a:pt x="1242969" y="709930"/>
                </a:lnTo>
                <a:lnTo>
                  <a:pt x="1239259" y="707390"/>
                </a:lnTo>
                <a:close/>
              </a:path>
              <a:path w="2486025" h="798195">
                <a:moveTo>
                  <a:pt x="692789" y="718820"/>
                </a:moveTo>
                <a:lnTo>
                  <a:pt x="536123" y="718820"/>
                </a:lnTo>
                <a:lnTo>
                  <a:pt x="550977" y="727710"/>
                </a:lnTo>
                <a:lnTo>
                  <a:pt x="563098" y="731520"/>
                </a:lnTo>
                <a:lnTo>
                  <a:pt x="563607" y="722630"/>
                </a:lnTo>
                <a:lnTo>
                  <a:pt x="692076" y="722630"/>
                </a:lnTo>
                <a:lnTo>
                  <a:pt x="692789" y="718820"/>
                </a:lnTo>
                <a:close/>
              </a:path>
              <a:path w="2486025" h="798195">
                <a:moveTo>
                  <a:pt x="692076" y="722630"/>
                </a:moveTo>
                <a:lnTo>
                  <a:pt x="563607" y="722630"/>
                </a:lnTo>
                <a:lnTo>
                  <a:pt x="567065" y="731520"/>
                </a:lnTo>
                <a:lnTo>
                  <a:pt x="572115" y="728980"/>
                </a:lnTo>
                <a:lnTo>
                  <a:pt x="579188" y="727710"/>
                </a:lnTo>
                <a:lnTo>
                  <a:pt x="691125" y="727710"/>
                </a:lnTo>
                <a:lnTo>
                  <a:pt x="692076" y="722630"/>
                </a:lnTo>
                <a:close/>
              </a:path>
              <a:path w="2486025" h="798195">
                <a:moveTo>
                  <a:pt x="1112250" y="715010"/>
                </a:moveTo>
                <a:lnTo>
                  <a:pt x="1116929" y="720090"/>
                </a:lnTo>
                <a:lnTo>
                  <a:pt x="1117604" y="727710"/>
                </a:lnTo>
                <a:lnTo>
                  <a:pt x="1088355" y="730250"/>
                </a:lnTo>
                <a:lnTo>
                  <a:pt x="1132433" y="730250"/>
                </a:lnTo>
                <a:lnTo>
                  <a:pt x="1127290" y="728980"/>
                </a:lnTo>
                <a:lnTo>
                  <a:pt x="1133546" y="727710"/>
                </a:lnTo>
                <a:lnTo>
                  <a:pt x="1168557" y="727710"/>
                </a:lnTo>
                <a:lnTo>
                  <a:pt x="1169828" y="722630"/>
                </a:lnTo>
                <a:lnTo>
                  <a:pt x="1151004" y="722630"/>
                </a:lnTo>
                <a:lnTo>
                  <a:pt x="1151004" y="721360"/>
                </a:lnTo>
                <a:lnTo>
                  <a:pt x="1129485" y="721360"/>
                </a:lnTo>
                <a:lnTo>
                  <a:pt x="1112250" y="715010"/>
                </a:lnTo>
                <a:close/>
              </a:path>
              <a:path w="2486025" h="798195">
                <a:moveTo>
                  <a:pt x="1168557" y="727710"/>
                </a:moveTo>
                <a:lnTo>
                  <a:pt x="1133546" y="727710"/>
                </a:lnTo>
                <a:lnTo>
                  <a:pt x="1134889" y="728980"/>
                </a:lnTo>
                <a:lnTo>
                  <a:pt x="1132433" y="730250"/>
                </a:lnTo>
                <a:lnTo>
                  <a:pt x="1178258" y="730250"/>
                </a:lnTo>
                <a:lnTo>
                  <a:pt x="1168239" y="728980"/>
                </a:lnTo>
                <a:lnTo>
                  <a:pt x="1168557" y="727710"/>
                </a:lnTo>
                <a:close/>
              </a:path>
              <a:path w="2486025" h="798195">
                <a:moveTo>
                  <a:pt x="1338726" y="703580"/>
                </a:moveTo>
                <a:lnTo>
                  <a:pt x="1325928" y="709930"/>
                </a:lnTo>
                <a:lnTo>
                  <a:pt x="1325403" y="720090"/>
                </a:lnTo>
                <a:lnTo>
                  <a:pt x="1318187" y="728980"/>
                </a:lnTo>
                <a:lnTo>
                  <a:pt x="1285315" y="730250"/>
                </a:lnTo>
                <a:lnTo>
                  <a:pt x="1341904" y="730250"/>
                </a:lnTo>
                <a:lnTo>
                  <a:pt x="1332402" y="728980"/>
                </a:lnTo>
                <a:lnTo>
                  <a:pt x="1341492" y="726440"/>
                </a:lnTo>
                <a:lnTo>
                  <a:pt x="1369307" y="726440"/>
                </a:lnTo>
                <a:lnTo>
                  <a:pt x="1380969" y="722630"/>
                </a:lnTo>
                <a:lnTo>
                  <a:pt x="1356083" y="722630"/>
                </a:lnTo>
                <a:lnTo>
                  <a:pt x="1354486" y="721360"/>
                </a:lnTo>
                <a:lnTo>
                  <a:pt x="1338523" y="721360"/>
                </a:lnTo>
                <a:lnTo>
                  <a:pt x="1335501" y="716280"/>
                </a:lnTo>
                <a:lnTo>
                  <a:pt x="1341906" y="715010"/>
                </a:lnTo>
                <a:lnTo>
                  <a:pt x="1346501" y="715010"/>
                </a:lnTo>
                <a:lnTo>
                  <a:pt x="1344904" y="713740"/>
                </a:lnTo>
                <a:lnTo>
                  <a:pt x="1338726" y="703580"/>
                </a:lnTo>
                <a:close/>
              </a:path>
              <a:path w="2486025" h="798195">
                <a:moveTo>
                  <a:pt x="1369307" y="726440"/>
                </a:moveTo>
                <a:lnTo>
                  <a:pt x="1341492" y="726440"/>
                </a:lnTo>
                <a:lnTo>
                  <a:pt x="1351201" y="728980"/>
                </a:lnTo>
                <a:lnTo>
                  <a:pt x="1341904" y="730250"/>
                </a:lnTo>
                <a:lnTo>
                  <a:pt x="1357645" y="730250"/>
                </a:lnTo>
                <a:lnTo>
                  <a:pt x="1369307" y="726440"/>
                </a:lnTo>
                <a:close/>
              </a:path>
              <a:path w="2486025" h="798195">
                <a:moveTo>
                  <a:pt x="708781" y="717550"/>
                </a:moveTo>
                <a:lnTo>
                  <a:pt x="693027" y="717550"/>
                </a:lnTo>
                <a:lnTo>
                  <a:pt x="694151" y="720090"/>
                </a:lnTo>
                <a:lnTo>
                  <a:pt x="696970" y="727710"/>
                </a:lnTo>
                <a:lnTo>
                  <a:pt x="704669" y="728980"/>
                </a:lnTo>
                <a:lnTo>
                  <a:pt x="708237" y="723255"/>
                </a:lnTo>
                <a:lnTo>
                  <a:pt x="708781" y="717550"/>
                </a:lnTo>
                <a:close/>
              </a:path>
              <a:path w="2486025" h="798195">
                <a:moveTo>
                  <a:pt x="1054186" y="725170"/>
                </a:moveTo>
                <a:lnTo>
                  <a:pt x="924605" y="725170"/>
                </a:lnTo>
                <a:lnTo>
                  <a:pt x="922869" y="727710"/>
                </a:lnTo>
                <a:lnTo>
                  <a:pt x="1059390" y="727710"/>
                </a:lnTo>
                <a:lnTo>
                  <a:pt x="1047846" y="726440"/>
                </a:lnTo>
                <a:lnTo>
                  <a:pt x="1054186" y="725170"/>
                </a:lnTo>
                <a:close/>
              </a:path>
              <a:path w="2486025" h="798195">
                <a:moveTo>
                  <a:pt x="926069" y="713740"/>
                </a:moveTo>
                <a:lnTo>
                  <a:pt x="906998" y="718820"/>
                </a:lnTo>
                <a:lnTo>
                  <a:pt x="901923" y="723900"/>
                </a:lnTo>
                <a:lnTo>
                  <a:pt x="894299" y="725170"/>
                </a:lnTo>
                <a:lnTo>
                  <a:pt x="1054186" y="725170"/>
                </a:lnTo>
                <a:lnTo>
                  <a:pt x="1059769" y="726440"/>
                </a:lnTo>
                <a:lnTo>
                  <a:pt x="1059390" y="727710"/>
                </a:lnTo>
                <a:lnTo>
                  <a:pt x="1088432" y="727710"/>
                </a:lnTo>
                <a:lnTo>
                  <a:pt x="1088548" y="723900"/>
                </a:lnTo>
                <a:lnTo>
                  <a:pt x="1030646" y="723900"/>
                </a:lnTo>
                <a:lnTo>
                  <a:pt x="1030859" y="722630"/>
                </a:lnTo>
                <a:lnTo>
                  <a:pt x="946326" y="722630"/>
                </a:lnTo>
                <a:lnTo>
                  <a:pt x="945999" y="721360"/>
                </a:lnTo>
                <a:lnTo>
                  <a:pt x="925205" y="721360"/>
                </a:lnTo>
                <a:lnTo>
                  <a:pt x="926069" y="713740"/>
                </a:lnTo>
                <a:close/>
              </a:path>
              <a:path w="2486025" h="798195">
                <a:moveTo>
                  <a:pt x="1450318" y="726440"/>
                </a:moveTo>
                <a:lnTo>
                  <a:pt x="1423000" y="726440"/>
                </a:lnTo>
                <a:lnTo>
                  <a:pt x="1421735" y="727710"/>
                </a:lnTo>
                <a:lnTo>
                  <a:pt x="1449537" y="727710"/>
                </a:lnTo>
                <a:lnTo>
                  <a:pt x="1450318" y="726440"/>
                </a:lnTo>
                <a:close/>
              </a:path>
              <a:path w="2486025" h="798195">
                <a:moveTo>
                  <a:pt x="1971388" y="716280"/>
                </a:moveTo>
                <a:lnTo>
                  <a:pt x="1935569" y="716280"/>
                </a:lnTo>
                <a:lnTo>
                  <a:pt x="1913859" y="725170"/>
                </a:lnTo>
                <a:lnTo>
                  <a:pt x="1925271" y="727710"/>
                </a:lnTo>
                <a:lnTo>
                  <a:pt x="1951090" y="726440"/>
                </a:lnTo>
                <a:lnTo>
                  <a:pt x="1972600" y="721360"/>
                </a:lnTo>
                <a:lnTo>
                  <a:pt x="1971388" y="716280"/>
                </a:lnTo>
                <a:close/>
              </a:path>
              <a:path w="2486025" h="798195">
                <a:moveTo>
                  <a:pt x="1177505" y="718820"/>
                </a:moveTo>
                <a:lnTo>
                  <a:pt x="1175176" y="726440"/>
                </a:lnTo>
                <a:lnTo>
                  <a:pt x="1182517" y="725170"/>
                </a:lnTo>
                <a:lnTo>
                  <a:pt x="1187351" y="721360"/>
                </a:lnTo>
                <a:lnTo>
                  <a:pt x="1177505" y="718820"/>
                </a:lnTo>
                <a:close/>
              </a:path>
              <a:path w="2486025" h="798195">
                <a:moveTo>
                  <a:pt x="1306957" y="721360"/>
                </a:moveTo>
                <a:lnTo>
                  <a:pt x="1305571" y="723900"/>
                </a:lnTo>
                <a:lnTo>
                  <a:pt x="1308520" y="726440"/>
                </a:lnTo>
                <a:lnTo>
                  <a:pt x="1314243" y="723900"/>
                </a:lnTo>
                <a:lnTo>
                  <a:pt x="1306957" y="721360"/>
                </a:lnTo>
                <a:close/>
              </a:path>
              <a:path w="2486025" h="798195">
                <a:moveTo>
                  <a:pt x="1915764" y="717550"/>
                </a:moveTo>
                <a:lnTo>
                  <a:pt x="1898428" y="717550"/>
                </a:lnTo>
                <a:lnTo>
                  <a:pt x="1906965" y="718820"/>
                </a:lnTo>
                <a:lnTo>
                  <a:pt x="1903827" y="721360"/>
                </a:lnTo>
                <a:lnTo>
                  <a:pt x="1897990" y="723900"/>
                </a:lnTo>
                <a:lnTo>
                  <a:pt x="1535898" y="723900"/>
                </a:lnTo>
                <a:lnTo>
                  <a:pt x="1533823" y="726440"/>
                </a:lnTo>
                <a:lnTo>
                  <a:pt x="1907863" y="726440"/>
                </a:lnTo>
                <a:lnTo>
                  <a:pt x="1910049" y="721360"/>
                </a:lnTo>
                <a:lnTo>
                  <a:pt x="1915764" y="717550"/>
                </a:lnTo>
                <a:close/>
              </a:path>
              <a:path w="2486025" h="798195">
                <a:moveTo>
                  <a:pt x="533831" y="690880"/>
                </a:moveTo>
                <a:lnTo>
                  <a:pt x="462186" y="690880"/>
                </a:lnTo>
                <a:lnTo>
                  <a:pt x="469249" y="694690"/>
                </a:lnTo>
                <a:lnTo>
                  <a:pt x="465115" y="697230"/>
                </a:lnTo>
                <a:lnTo>
                  <a:pt x="479417" y="697230"/>
                </a:lnTo>
                <a:lnTo>
                  <a:pt x="495281" y="704850"/>
                </a:lnTo>
                <a:lnTo>
                  <a:pt x="472199" y="704850"/>
                </a:lnTo>
                <a:lnTo>
                  <a:pt x="481494" y="712470"/>
                </a:lnTo>
                <a:lnTo>
                  <a:pt x="505544" y="720090"/>
                </a:lnTo>
                <a:lnTo>
                  <a:pt x="526727" y="725170"/>
                </a:lnTo>
                <a:lnTo>
                  <a:pt x="527419" y="718820"/>
                </a:lnTo>
                <a:lnTo>
                  <a:pt x="692789" y="718820"/>
                </a:lnTo>
                <a:lnTo>
                  <a:pt x="693027" y="717550"/>
                </a:lnTo>
                <a:lnTo>
                  <a:pt x="708781" y="717550"/>
                </a:lnTo>
                <a:lnTo>
                  <a:pt x="709144" y="713740"/>
                </a:lnTo>
                <a:lnTo>
                  <a:pt x="712460" y="701040"/>
                </a:lnTo>
                <a:lnTo>
                  <a:pt x="681989" y="701040"/>
                </a:lnTo>
                <a:lnTo>
                  <a:pt x="681366" y="699770"/>
                </a:lnTo>
                <a:lnTo>
                  <a:pt x="712791" y="699770"/>
                </a:lnTo>
                <a:lnTo>
                  <a:pt x="714117" y="694690"/>
                </a:lnTo>
                <a:lnTo>
                  <a:pt x="584214" y="694690"/>
                </a:lnTo>
                <a:lnTo>
                  <a:pt x="579677" y="693420"/>
                </a:lnTo>
                <a:lnTo>
                  <a:pt x="576078" y="692150"/>
                </a:lnTo>
                <a:lnTo>
                  <a:pt x="532657" y="692150"/>
                </a:lnTo>
                <a:lnTo>
                  <a:pt x="533831" y="690880"/>
                </a:lnTo>
                <a:close/>
              </a:path>
              <a:path w="2486025" h="798195">
                <a:moveTo>
                  <a:pt x="1273403" y="715010"/>
                </a:moveTo>
                <a:lnTo>
                  <a:pt x="1268598" y="718820"/>
                </a:lnTo>
                <a:lnTo>
                  <a:pt x="1236510" y="725170"/>
                </a:lnTo>
                <a:lnTo>
                  <a:pt x="1280460" y="725170"/>
                </a:lnTo>
                <a:lnTo>
                  <a:pt x="1271964" y="716280"/>
                </a:lnTo>
                <a:lnTo>
                  <a:pt x="1273403" y="715010"/>
                </a:lnTo>
                <a:close/>
              </a:path>
              <a:path w="2486025" h="798195">
                <a:moveTo>
                  <a:pt x="1056779" y="707390"/>
                </a:moveTo>
                <a:lnTo>
                  <a:pt x="1038577" y="711200"/>
                </a:lnTo>
                <a:lnTo>
                  <a:pt x="1030646" y="723900"/>
                </a:lnTo>
                <a:lnTo>
                  <a:pt x="1088548" y="723900"/>
                </a:lnTo>
                <a:lnTo>
                  <a:pt x="1088586" y="722630"/>
                </a:lnTo>
                <a:lnTo>
                  <a:pt x="1074391" y="722630"/>
                </a:lnTo>
                <a:lnTo>
                  <a:pt x="1073724" y="721360"/>
                </a:lnTo>
                <a:lnTo>
                  <a:pt x="1088625" y="721360"/>
                </a:lnTo>
                <a:lnTo>
                  <a:pt x="1088740" y="717550"/>
                </a:lnTo>
                <a:lnTo>
                  <a:pt x="1078641" y="715010"/>
                </a:lnTo>
                <a:lnTo>
                  <a:pt x="1068921" y="713740"/>
                </a:lnTo>
                <a:lnTo>
                  <a:pt x="1058285" y="713740"/>
                </a:lnTo>
                <a:lnTo>
                  <a:pt x="1058540" y="711200"/>
                </a:lnTo>
                <a:lnTo>
                  <a:pt x="1056779" y="707390"/>
                </a:lnTo>
                <a:close/>
              </a:path>
              <a:path w="2486025" h="798195">
                <a:moveTo>
                  <a:pt x="1578461" y="704850"/>
                </a:moveTo>
                <a:lnTo>
                  <a:pt x="1573685" y="704850"/>
                </a:lnTo>
                <a:lnTo>
                  <a:pt x="1566681" y="715010"/>
                </a:lnTo>
                <a:lnTo>
                  <a:pt x="1558156" y="722630"/>
                </a:lnTo>
                <a:lnTo>
                  <a:pt x="1474834" y="722630"/>
                </a:lnTo>
                <a:lnTo>
                  <a:pt x="1473744" y="723900"/>
                </a:lnTo>
                <a:lnTo>
                  <a:pt x="1897990" y="723900"/>
                </a:lnTo>
                <a:lnTo>
                  <a:pt x="1898428" y="717550"/>
                </a:lnTo>
                <a:lnTo>
                  <a:pt x="1915764" y="717550"/>
                </a:lnTo>
                <a:lnTo>
                  <a:pt x="1917669" y="716280"/>
                </a:lnTo>
                <a:lnTo>
                  <a:pt x="1971388" y="716280"/>
                </a:lnTo>
                <a:lnTo>
                  <a:pt x="1971085" y="715010"/>
                </a:lnTo>
                <a:lnTo>
                  <a:pt x="1720333" y="715010"/>
                </a:lnTo>
                <a:lnTo>
                  <a:pt x="1722012" y="712470"/>
                </a:lnTo>
                <a:lnTo>
                  <a:pt x="1976141" y="712470"/>
                </a:lnTo>
                <a:lnTo>
                  <a:pt x="1978669" y="711200"/>
                </a:lnTo>
                <a:lnTo>
                  <a:pt x="1643846" y="711200"/>
                </a:lnTo>
                <a:lnTo>
                  <a:pt x="1621591" y="709930"/>
                </a:lnTo>
                <a:lnTo>
                  <a:pt x="1596560" y="709930"/>
                </a:lnTo>
                <a:lnTo>
                  <a:pt x="1578461" y="704850"/>
                </a:lnTo>
                <a:close/>
              </a:path>
              <a:path w="2486025" h="798195">
                <a:moveTo>
                  <a:pt x="713923" y="691807"/>
                </a:moveTo>
                <a:lnTo>
                  <a:pt x="714117" y="694690"/>
                </a:lnTo>
                <a:lnTo>
                  <a:pt x="709144" y="713740"/>
                </a:lnTo>
                <a:lnTo>
                  <a:pt x="708237" y="723255"/>
                </a:lnTo>
                <a:lnTo>
                  <a:pt x="713376" y="715010"/>
                </a:lnTo>
                <a:lnTo>
                  <a:pt x="716111" y="699770"/>
                </a:lnTo>
                <a:lnTo>
                  <a:pt x="713923" y="691807"/>
                </a:lnTo>
                <a:close/>
              </a:path>
              <a:path w="2486025" h="798195">
                <a:moveTo>
                  <a:pt x="935792" y="702310"/>
                </a:moveTo>
                <a:lnTo>
                  <a:pt x="928780" y="712470"/>
                </a:lnTo>
                <a:lnTo>
                  <a:pt x="925205" y="721360"/>
                </a:lnTo>
                <a:lnTo>
                  <a:pt x="945999" y="721360"/>
                </a:lnTo>
                <a:lnTo>
                  <a:pt x="946326" y="722630"/>
                </a:lnTo>
                <a:lnTo>
                  <a:pt x="999334" y="722630"/>
                </a:lnTo>
                <a:lnTo>
                  <a:pt x="966661" y="718820"/>
                </a:lnTo>
                <a:lnTo>
                  <a:pt x="984173" y="709930"/>
                </a:lnTo>
                <a:lnTo>
                  <a:pt x="980766" y="707390"/>
                </a:lnTo>
                <a:lnTo>
                  <a:pt x="945242" y="707390"/>
                </a:lnTo>
                <a:lnTo>
                  <a:pt x="935792" y="702310"/>
                </a:lnTo>
                <a:close/>
              </a:path>
              <a:path w="2486025" h="798195">
                <a:moveTo>
                  <a:pt x="1017209" y="699770"/>
                </a:moveTo>
                <a:lnTo>
                  <a:pt x="1008195" y="709930"/>
                </a:lnTo>
                <a:lnTo>
                  <a:pt x="1007708" y="718820"/>
                </a:lnTo>
                <a:lnTo>
                  <a:pt x="999334" y="722630"/>
                </a:lnTo>
                <a:lnTo>
                  <a:pt x="1030859" y="722630"/>
                </a:lnTo>
                <a:lnTo>
                  <a:pt x="1031712" y="717550"/>
                </a:lnTo>
                <a:lnTo>
                  <a:pt x="1031431" y="713740"/>
                </a:lnTo>
                <a:lnTo>
                  <a:pt x="1028646" y="713740"/>
                </a:lnTo>
                <a:lnTo>
                  <a:pt x="1028002" y="712470"/>
                </a:lnTo>
                <a:lnTo>
                  <a:pt x="1031337" y="712470"/>
                </a:lnTo>
                <a:lnTo>
                  <a:pt x="1030869" y="706120"/>
                </a:lnTo>
                <a:lnTo>
                  <a:pt x="1017209" y="699770"/>
                </a:lnTo>
                <a:close/>
              </a:path>
              <a:path w="2486025" h="798195">
                <a:moveTo>
                  <a:pt x="1088625" y="721360"/>
                </a:moveTo>
                <a:lnTo>
                  <a:pt x="1073724" y="721360"/>
                </a:lnTo>
                <a:lnTo>
                  <a:pt x="1074391" y="722630"/>
                </a:lnTo>
                <a:lnTo>
                  <a:pt x="1088586" y="722630"/>
                </a:lnTo>
                <a:lnTo>
                  <a:pt x="1088625" y="721360"/>
                </a:lnTo>
                <a:close/>
              </a:path>
              <a:path w="2486025" h="798195">
                <a:moveTo>
                  <a:pt x="1173324" y="708660"/>
                </a:moveTo>
                <a:lnTo>
                  <a:pt x="1163011" y="715010"/>
                </a:lnTo>
                <a:lnTo>
                  <a:pt x="1151004" y="722630"/>
                </a:lnTo>
                <a:lnTo>
                  <a:pt x="1169828" y="722630"/>
                </a:lnTo>
                <a:lnTo>
                  <a:pt x="1173324" y="708660"/>
                </a:lnTo>
                <a:close/>
              </a:path>
              <a:path w="2486025" h="798195">
                <a:moveTo>
                  <a:pt x="1401342" y="699770"/>
                </a:moveTo>
                <a:lnTo>
                  <a:pt x="1375313" y="708660"/>
                </a:lnTo>
                <a:lnTo>
                  <a:pt x="1367730" y="722630"/>
                </a:lnTo>
                <a:lnTo>
                  <a:pt x="1380969" y="722630"/>
                </a:lnTo>
                <a:lnTo>
                  <a:pt x="1414454" y="720090"/>
                </a:lnTo>
                <a:lnTo>
                  <a:pt x="1446021" y="720090"/>
                </a:lnTo>
                <a:lnTo>
                  <a:pt x="1444117" y="717550"/>
                </a:lnTo>
                <a:lnTo>
                  <a:pt x="1421294" y="717550"/>
                </a:lnTo>
                <a:lnTo>
                  <a:pt x="1420426" y="712470"/>
                </a:lnTo>
                <a:lnTo>
                  <a:pt x="1419662" y="711200"/>
                </a:lnTo>
                <a:lnTo>
                  <a:pt x="1392080" y="711200"/>
                </a:lnTo>
                <a:lnTo>
                  <a:pt x="1387499" y="708660"/>
                </a:lnTo>
                <a:lnTo>
                  <a:pt x="1387693" y="704850"/>
                </a:lnTo>
                <a:lnTo>
                  <a:pt x="1415841" y="704850"/>
                </a:lnTo>
                <a:lnTo>
                  <a:pt x="1415077" y="703580"/>
                </a:lnTo>
                <a:lnTo>
                  <a:pt x="1401342" y="699770"/>
                </a:lnTo>
                <a:close/>
              </a:path>
              <a:path w="2486025" h="798195">
                <a:moveTo>
                  <a:pt x="1132800" y="702310"/>
                </a:moveTo>
                <a:lnTo>
                  <a:pt x="1123216" y="707390"/>
                </a:lnTo>
                <a:lnTo>
                  <a:pt x="1122146" y="716280"/>
                </a:lnTo>
                <a:lnTo>
                  <a:pt x="1129485" y="721360"/>
                </a:lnTo>
                <a:lnTo>
                  <a:pt x="1151004" y="721360"/>
                </a:lnTo>
                <a:lnTo>
                  <a:pt x="1151004" y="709930"/>
                </a:lnTo>
                <a:lnTo>
                  <a:pt x="1132800" y="702310"/>
                </a:lnTo>
                <a:close/>
              </a:path>
              <a:path w="2486025" h="798195">
                <a:moveTo>
                  <a:pt x="1248196" y="715010"/>
                </a:moveTo>
                <a:lnTo>
                  <a:pt x="1247693" y="718820"/>
                </a:lnTo>
                <a:lnTo>
                  <a:pt x="1251915" y="721360"/>
                </a:lnTo>
                <a:lnTo>
                  <a:pt x="1257142" y="716280"/>
                </a:lnTo>
                <a:lnTo>
                  <a:pt x="1248196" y="715010"/>
                </a:lnTo>
                <a:close/>
              </a:path>
              <a:path w="2486025" h="798195">
                <a:moveTo>
                  <a:pt x="1346501" y="715010"/>
                </a:moveTo>
                <a:lnTo>
                  <a:pt x="1341906" y="715010"/>
                </a:lnTo>
                <a:lnTo>
                  <a:pt x="1341786" y="718820"/>
                </a:lnTo>
                <a:lnTo>
                  <a:pt x="1338523" y="721360"/>
                </a:lnTo>
                <a:lnTo>
                  <a:pt x="1354486" y="721360"/>
                </a:lnTo>
                <a:lnTo>
                  <a:pt x="1346501" y="715010"/>
                </a:lnTo>
                <a:close/>
              </a:path>
              <a:path w="2486025" h="798195">
                <a:moveTo>
                  <a:pt x="1365502" y="708660"/>
                </a:moveTo>
                <a:lnTo>
                  <a:pt x="1357111" y="708660"/>
                </a:lnTo>
                <a:lnTo>
                  <a:pt x="1356016" y="716280"/>
                </a:lnTo>
                <a:lnTo>
                  <a:pt x="1359665" y="721360"/>
                </a:lnTo>
                <a:lnTo>
                  <a:pt x="1365502" y="708660"/>
                </a:lnTo>
                <a:close/>
              </a:path>
              <a:path w="2486025" h="798195">
                <a:moveTo>
                  <a:pt x="1547682" y="697230"/>
                </a:moveTo>
                <a:lnTo>
                  <a:pt x="1544910" y="704518"/>
                </a:lnTo>
                <a:lnTo>
                  <a:pt x="1557426" y="706120"/>
                </a:lnTo>
                <a:lnTo>
                  <a:pt x="1543432" y="709930"/>
                </a:lnTo>
                <a:lnTo>
                  <a:pt x="1542830" y="709987"/>
                </a:lnTo>
                <a:lnTo>
                  <a:pt x="1542368" y="711200"/>
                </a:lnTo>
                <a:lnTo>
                  <a:pt x="1539621" y="717550"/>
                </a:lnTo>
                <a:lnTo>
                  <a:pt x="1512825" y="721360"/>
                </a:lnTo>
                <a:lnTo>
                  <a:pt x="1558766" y="721360"/>
                </a:lnTo>
                <a:lnTo>
                  <a:pt x="1563640" y="711200"/>
                </a:lnTo>
                <a:lnTo>
                  <a:pt x="1573685" y="704850"/>
                </a:lnTo>
                <a:lnTo>
                  <a:pt x="1578461" y="704850"/>
                </a:lnTo>
                <a:lnTo>
                  <a:pt x="1569411" y="702310"/>
                </a:lnTo>
                <a:lnTo>
                  <a:pt x="1547682" y="697230"/>
                </a:lnTo>
                <a:close/>
              </a:path>
              <a:path w="2486025" h="798195">
                <a:moveTo>
                  <a:pt x="874607" y="717550"/>
                </a:moveTo>
                <a:lnTo>
                  <a:pt x="856796" y="717550"/>
                </a:lnTo>
                <a:lnTo>
                  <a:pt x="857600" y="718820"/>
                </a:lnTo>
                <a:lnTo>
                  <a:pt x="872263" y="718820"/>
                </a:lnTo>
                <a:lnTo>
                  <a:pt x="874607" y="717550"/>
                </a:lnTo>
                <a:close/>
              </a:path>
              <a:path w="2486025" h="798195">
                <a:moveTo>
                  <a:pt x="1424739" y="701040"/>
                </a:moveTo>
                <a:lnTo>
                  <a:pt x="1421294" y="717550"/>
                </a:lnTo>
                <a:lnTo>
                  <a:pt x="1444117" y="717550"/>
                </a:lnTo>
                <a:lnTo>
                  <a:pt x="1438405" y="709930"/>
                </a:lnTo>
                <a:lnTo>
                  <a:pt x="1424739" y="701040"/>
                </a:lnTo>
                <a:close/>
              </a:path>
              <a:path w="2486025" h="798195">
                <a:moveTo>
                  <a:pt x="873502" y="715010"/>
                </a:moveTo>
                <a:lnTo>
                  <a:pt x="768562" y="715010"/>
                </a:lnTo>
                <a:lnTo>
                  <a:pt x="769548" y="716280"/>
                </a:lnTo>
                <a:lnTo>
                  <a:pt x="876950" y="716280"/>
                </a:lnTo>
                <a:lnTo>
                  <a:pt x="873502" y="715010"/>
                </a:lnTo>
                <a:close/>
              </a:path>
              <a:path w="2486025" h="798195">
                <a:moveTo>
                  <a:pt x="1976141" y="712470"/>
                </a:moveTo>
                <a:lnTo>
                  <a:pt x="1722012" y="712470"/>
                </a:lnTo>
                <a:lnTo>
                  <a:pt x="1720333" y="715010"/>
                </a:lnTo>
                <a:lnTo>
                  <a:pt x="1971085" y="715010"/>
                </a:lnTo>
                <a:lnTo>
                  <a:pt x="1976141" y="712470"/>
                </a:lnTo>
                <a:close/>
              </a:path>
              <a:path w="2486025" h="798195">
                <a:moveTo>
                  <a:pt x="893479" y="711200"/>
                </a:moveTo>
                <a:lnTo>
                  <a:pt x="887069" y="711200"/>
                </a:lnTo>
                <a:lnTo>
                  <a:pt x="888063" y="713740"/>
                </a:lnTo>
                <a:lnTo>
                  <a:pt x="897182" y="713740"/>
                </a:lnTo>
                <a:lnTo>
                  <a:pt x="893479" y="711200"/>
                </a:lnTo>
                <a:close/>
              </a:path>
              <a:path w="2486025" h="798195">
                <a:moveTo>
                  <a:pt x="1031337" y="712470"/>
                </a:moveTo>
                <a:lnTo>
                  <a:pt x="1028002" y="712470"/>
                </a:lnTo>
                <a:lnTo>
                  <a:pt x="1028646" y="713740"/>
                </a:lnTo>
                <a:lnTo>
                  <a:pt x="1031431" y="713740"/>
                </a:lnTo>
                <a:lnTo>
                  <a:pt x="1031337" y="712470"/>
                </a:lnTo>
                <a:close/>
              </a:path>
              <a:path w="2486025" h="798195">
                <a:moveTo>
                  <a:pt x="1070441" y="703580"/>
                </a:moveTo>
                <a:lnTo>
                  <a:pt x="1058285" y="713740"/>
                </a:lnTo>
                <a:lnTo>
                  <a:pt x="1068921" y="713740"/>
                </a:lnTo>
                <a:lnTo>
                  <a:pt x="1070441" y="703580"/>
                </a:lnTo>
                <a:close/>
              </a:path>
              <a:path w="2486025" h="798195">
                <a:moveTo>
                  <a:pt x="1521968" y="701040"/>
                </a:moveTo>
                <a:lnTo>
                  <a:pt x="1517131" y="702310"/>
                </a:lnTo>
                <a:lnTo>
                  <a:pt x="1512837" y="704850"/>
                </a:lnTo>
                <a:lnTo>
                  <a:pt x="1508786" y="708660"/>
                </a:lnTo>
                <a:lnTo>
                  <a:pt x="1516831" y="712470"/>
                </a:lnTo>
                <a:lnTo>
                  <a:pt x="1542830" y="709987"/>
                </a:lnTo>
                <a:lnTo>
                  <a:pt x="1544910" y="704518"/>
                </a:lnTo>
                <a:lnTo>
                  <a:pt x="1527648" y="702310"/>
                </a:lnTo>
                <a:lnTo>
                  <a:pt x="1521968" y="701040"/>
                </a:lnTo>
                <a:close/>
              </a:path>
              <a:path w="2486025" h="798195">
                <a:moveTo>
                  <a:pt x="1671376" y="689610"/>
                </a:moveTo>
                <a:lnTo>
                  <a:pt x="1661097" y="690880"/>
                </a:lnTo>
                <a:lnTo>
                  <a:pt x="1663986" y="704850"/>
                </a:lnTo>
                <a:lnTo>
                  <a:pt x="1643846" y="711200"/>
                </a:lnTo>
                <a:lnTo>
                  <a:pt x="1978669" y="711200"/>
                </a:lnTo>
                <a:lnTo>
                  <a:pt x="1995113" y="712470"/>
                </a:lnTo>
                <a:lnTo>
                  <a:pt x="2007849" y="712470"/>
                </a:lnTo>
                <a:lnTo>
                  <a:pt x="2006837" y="709930"/>
                </a:lnTo>
                <a:lnTo>
                  <a:pt x="1774371" y="709930"/>
                </a:lnTo>
                <a:lnTo>
                  <a:pt x="1775131" y="708660"/>
                </a:lnTo>
                <a:lnTo>
                  <a:pt x="2006332" y="708660"/>
                </a:lnTo>
                <a:lnTo>
                  <a:pt x="2004308" y="703580"/>
                </a:lnTo>
                <a:lnTo>
                  <a:pt x="2018210" y="703580"/>
                </a:lnTo>
                <a:lnTo>
                  <a:pt x="2020039" y="702310"/>
                </a:lnTo>
                <a:lnTo>
                  <a:pt x="2048866" y="702310"/>
                </a:lnTo>
                <a:lnTo>
                  <a:pt x="2050242" y="701040"/>
                </a:lnTo>
                <a:lnTo>
                  <a:pt x="1831158" y="701040"/>
                </a:lnTo>
                <a:lnTo>
                  <a:pt x="1830839" y="699770"/>
                </a:lnTo>
                <a:lnTo>
                  <a:pt x="1741905" y="699770"/>
                </a:lnTo>
                <a:lnTo>
                  <a:pt x="1731366" y="697230"/>
                </a:lnTo>
                <a:lnTo>
                  <a:pt x="1708246" y="697230"/>
                </a:lnTo>
                <a:lnTo>
                  <a:pt x="1689781" y="695960"/>
                </a:lnTo>
                <a:lnTo>
                  <a:pt x="1683179" y="690880"/>
                </a:lnTo>
                <a:lnTo>
                  <a:pt x="1679643" y="690880"/>
                </a:lnTo>
                <a:lnTo>
                  <a:pt x="1671376" y="689610"/>
                </a:lnTo>
                <a:close/>
              </a:path>
              <a:path w="2486025" h="798195">
                <a:moveTo>
                  <a:pt x="1415841" y="704850"/>
                </a:moveTo>
                <a:lnTo>
                  <a:pt x="1387693" y="704850"/>
                </a:lnTo>
                <a:lnTo>
                  <a:pt x="1397050" y="706120"/>
                </a:lnTo>
                <a:lnTo>
                  <a:pt x="1392080" y="711200"/>
                </a:lnTo>
                <a:lnTo>
                  <a:pt x="1419662" y="711200"/>
                </a:lnTo>
                <a:lnTo>
                  <a:pt x="1415841" y="704850"/>
                </a:lnTo>
                <a:close/>
              </a:path>
              <a:path w="2486025" h="798195">
                <a:moveTo>
                  <a:pt x="1618138" y="701040"/>
                </a:moveTo>
                <a:lnTo>
                  <a:pt x="1596560" y="709930"/>
                </a:lnTo>
                <a:lnTo>
                  <a:pt x="1621591" y="709930"/>
                </a:lnTo>
                <a:lnTo>
                  <a:pt x="1618138" y="701040"/>
                </a:lnTo>
                <a:close/>
              </a:path>
              <a:path w="2486025" h="798195">
                <a:moveTo>
                  <a:pt x="2006332" y="708660"/>
                </a:moveTo>
                <a:lnTo>
                  <a:pt x="1775131" y="708660"/>
                </a:lnTo>
                <a:lnTo>
                  <a:pt x="1774371" y="709930"/>
                </a:lnTo>
                <a:lnTo>
                  <a:pt x="2006837" y="709930"/>
                </a:lnTo>
                <a:lnTo>
                  <a:pt x="2006332" y="708660"/>
                </a:lnTo>
                <a:close/>
              </a:path>
              <a:path w="2486025" h="798195">
                <a:moveTo>
                  <a:pt x="2018210" y="703580"/>
                </a:moveTo>
                <a:lnTo>
                  <a:pt x="2004308" y="703580"/>
                </a:lnTo>
                <a:lnTo>
                  <a:pt x="2011010" y="709930"/>
                </a:lnTo>
                <a:lnTo>
                  <a:pt x="2014551" y="706120"/>
                </a:lnTo>
                <a:lnTo>
                  <a:pt x="2018210" y="703580"/>
                </a:lnTo>
                <a:close/>
              </a:path>
              <a:path w="2486025" h="798195">
                <a:moveTo>
                  <a:pt x="397918" y="685800"/>
                </a:moveTo>
                <a:lnTo>
                  <a:pt x="393684" y="688340"/>
                </a:lnTo>
                <a:lnTo>
                  <a:pt x="408023" y="697230"/>
                </a:lnTo>
                <a:lnTo>
                  <a:pt x="427379" y="698500"/>
                </a:lnTo>
                <a:lnTo>
                  <a:pt x="445973" y="701040"/>
                </a:lnTo>
                <a:lnTo>
                  <a:pt x="458027" y="708660"/>
                </a:lnTo>
                <a:lnTo>
                  <a:pt x="464568" y="704850"/>
                </a:lnTo>
                <a:lnTo>
                  <a:pt x="470439" y="699770"/>
                </a:lnTo>
                <a:lnTo>
                  <a:pt x="479417" y="697230"/>
                </a:lnTo>
                <a:lnTo>
                  <a:pt x="465115" y="697230"/>
                </a:lnTo>
                <a:lnTo>
                  <a:pt x="459517" y="695960"/>
                </a:lnTo>
                <a:lnTo>
                  <a:pt x="462186" y="690880"/>
                </a:lnTo>
                <a:lnTo>
                  <a:pt x="572479" y="690880"/>
                </a:lnTo>
                <a:lnTo>
                  <a:pt x="566573" y="688340"/>
                </a:lnTo>
                <a:lnTo>
                  <a:pt x="566408" y="687070"/>
                </a:lnTo>
                <a:lnTo>
                  <a:pt x="406917" y="687070"/>
                </a:lnTo>
                <a:lnTo>
                  <a:pt x="397918" y="685800"/>
                </a:lnTo>
                <a:close/>
              </a:path>
              <a:path w="2486025" h="798195">
                <a:moveTo>
                  <a:pt x="1444356" y="703580"/>
                </a:moveTo>
                <a:lnTo>
                  <a:pt x="1443160" y="706120"/>
                </a:lnTo>
                <a:lnTo>
                  <a:pt x="1446224" y="708660"/>
                </a:lnTo>
                <a:lnTo>
                  <a:pt x="1451680" y="706120"/>
                </a:lnTo>
                <a:lnTo>
                  <a:pt x="1444356" y="703580"/>
                </a:lnTo>
                <a:close/>
              </a:path>
              <a:path w="2486025" h="798195">
                <a:moveTo>
                  <a:pt x="957284" y="702310"/>
                </a:moveTo>
                <a:lnTo>
                  <a:pt x="945242" y="707390"/>
                </a:lnTo>
                <a:lnTo>
                  <a:pt x="980766" y="707390"/>
                </a:lnTo>
                <a:lnTo>
                  <a:pt x="975655" y="703580"/>
                </a:lnTo>
                <a:lnTo>
                  <a:pt x="957284" y="702310"/>
                </a:lnTo>
                <a:close/>
              </a:path>
              <a:path w="2486025" h="798195">
                <a:moveTo>
                  <a:pt x="1046903" y="701040"/>
                </a:moveTo>
                <a:lnTo>
                  <a:pt x="1040366" y="701040"/>
                </a:lnTo>
                <a:lnTo>
                  <a:pt x="1036117" y="704850"/>
                </a:lnTo>
                <a:lnTo>
                  <a:pt x="1037260" y="707390"/>
                </a:lnTo>
                <a:lnTo>
                  <a:pt x="1046903" y="701040"/>
                </a:lnTo>
                <a:close/>
              </a:path>
              <a:path w="2486025" h="798195">
                <a:moveTo>
                  <a:pt x="1504720" y="701040"/>
                </a:moveTo>
                <a:lnTo>
                  <a:pt x="1497178" y="702310"/>
                </a:lnTo>
                <a:lnTo>
                  <a:pt x="1484331" y="707390"/>
                </a:lnTo>
                <a:lnTo>
                  <a:pt x="1499381" y="707390"/>
                </a:lnTo>
                <a:lnTo>
                  <a:pt x="1504720" y="701040"/>
                </a:lnTo>
                <a:close/>
              </a:path>
              <a:path w="2486025" h="798195">
                <a:moveTo>
                  <a:pt x="2048866" y="702310"/>
                </a:moveTo>
                <a:lnTo>
                  <a:pt x="2020039" y="702310"/>
                </a:lnTo>
                <a:lnTo>
                  <a:pt x="2032579" y="707390"/>
                </a:lnTo>
                <a:lnTo>
                  <a:pt x="2047490" y="703580"/>
                </a:lnTo>
                <a:lnTo>
                  <a:pt x="2048866" y="702310"/>
                </a:lnTo>
                <a:close/>
              </a:path>
              <a:path w="2486025" h="798195">
                <a:moveTo>
                  <a:pt x="826963" y="684530"/>
                </a:moveTo>
                <a:lnTo>
                  <a:pt x="817553" y="689610"/>
                </a:lnTo>
                <a:lnTo>
                  <a:pt x="810590" y="699770"/>
                </a:lnTo>
                <a:lnTo>
                  <a:pt x="797814" y="706120"/>
                </a:lnTo>
                <a:lnTo>
                  <a:pt x="848196" y="706120"/>
                </a:lnTo>
                <a:lnTo>
                  <a:pt x="836102" y="702310"/>
                </a:lnTo>
                <a:lnTo>
                  <a:pt x="847083" y="697230"/>
                </a:lnTo>
                <a:lnTo>
                  <a:pt x="843059" y="694690"/>
                </a:lnTo>
                <a:lnTo>
                  <a:pt x="825107" y="694690"/>
                </a:lnTo>
                <a:lnTo>
                  <a:pt x="824151" y="693420"/>
                </a:lnTo>
                <a:lnTo>
                  <a:pt x="828519" y="689610"/>
                </a:lnTo>
                <a:lnTo>
                  <a:pt x="835011" y="689610"/>
                </a:lnTo>
                <a:lnTo>
                  <a:pt x="826963" y="684530"/>
                </a:lnTo>
                <a:close/>
              </a:path>
              <a:path w="2486025" h="798195">
                <a:moveTo>
                  <a:pt x="798971" y="692150"/>
                </a:moveTo>
                <a:lnTo>
                  <a:pt x="777056" y="692150"/>
                </a:lnTo>
                <a:lnTo>
                  <a:pt x="778022" y="703580"/>
                </a:lnTo>
                <a:lnTo>
                  <a:pt x="793747" y="703580"/>
                </a:lnTo>
                <a:lnTo>
                  <a:pt x="791713" y="702310"/>
                </a:lnTo>
                <a:lnTo>
                  <a:pt x="793142" y="698500"/>
                </a:lnTo>
                <a:lnTo>
                  <a:pt x="798971" y="692150"/>
                </a:lnTo>
                <a:close/>
              </a:path>
              <a:path w="2486025" h="798195">
                <a:moveTo>
                  <a:pt x="1645195" y="694690"/>
                </a:moveTo>
                <a:lnTo>
                  <a:pt x="1630710" y="697230"/>
                </a:lnTo>
                <a:lnTo>
                  <a:pt x="1632329" y="703580"/>
                </a:lnTo>
                <a:lnTo>
                  <a:pt x="1641446" y="699770"/>
                </a:lnTo>
                <a:lnTo>
                  <a:pt x="1645195" y="694690"/>
                </a:lnTo>
                <a:close/>
              </a:path>
              <a:path w="2486025" h="798195">
                <a:moveTo>
                  <a:pt x="712791" y="699770"/>
                </a:moveTo>
                <a:lnTo>
                  <a:pt x="681366" y="699770"/>
                </a:lnTo>
                <a:lnTo>
                  <a:pt x="681989" y="701040"/>
                </a:lnTo>
                <a:lnTo>
                  <a:pt x="712460" y="701040"/>
                </a:lnTo>
                <a:lnTo>
                  <a:pt x="712791" y="699770"/>
                </a:lnTo>
                <a:close/>
              </a:path>
              <a:path w="2486025" h="798195">
                <a:moveTo>
                  <a:pt x="2085371" y="679450"/>
                </a:moveTo>
                <a:lnTo>
                  <a:pt x="1836474" y="679450"/>
                </a:lnTo>
                <a:lnTo>
                  <a:pt x="1835339" y="688340"/>
                </a:lnTo>
                <a:lnTo>
                  <a:pt x="1831158" y="701040"/>
                </a:lnTo>
                <a:lnTo>
                  <a:pt x="2035255" y="701040"/>
                </a:lnTo>
                <a:lnTo>
                  <a:pt x="2034896" y="699770"/>
                </a:lnTo>
                <a:lnTo>
                  <a:pt x="2051618" y="699770"/>
                </a:lnTo>
                <a:lnTo>
                  <a:pt x="2052994" y="698500"/>
                </a:lnTo>
                <a:lnTo>
                  <a:pt x="2054744" y="697230"/>
                </a:lnTo>
                <a:lnTo>
                  <a:pt x="2039012" y="697230"/>
                </a:lnTo>
                <a:lnTo>
                  <a:pt x="2046114" y="693420"/>
                </a:lnTo>
                <a:lnTo>
                  <a:pt x="2059993" y="693420"/>
                </a:lnTo>
                <a:lnTo>
                  <a:pt x="2074539" y="689610"/>
                </a:lnTo>
                <a:lnTo>
                  <a:pt x="1880493" y="689610"/>
                </a:lnTo>
                <a:lnTo>
                  <a:pt x="1880232" y="688340"/>
                </a:lnTo>
                <a:lnTo>
                  <a:pt x="1964331" y="688340"/>
                </a:lnTo>
                <a:lnTo>
                  <a:pt x="1964999" y="687070"/>
                </a:lnTo>
                <a:lnTo>
                  <a:pt x="2087737" y="687070"/>
                </a:lnTo>
                <a:lnTo>
                  <a:pt x="2087258" y="685800"/>
                </a:lnTo>
                <a:lnTo>
                  <a:pt x="2085327" y="681990"/>
                </a:lnTo>
                <a:lnTo>
                  <a:pt x="2085371" y="679450"/>
                </a:lnTo>
                <a:close/>
              </a:path>
              <a:path w="2486025" h="798195">
                <a:moveTo>
                  <a:pt x="2051618" y="699770"/>
                </a:moveTo>
                <a:lnTo>
                  <a:pt x="2034896" y="699770"/>
                </a:lnTo>
                <a:lnTo>
                  <a:pt x="2035255" y="701040"/>
                </a:lnTo>
                <a:lnTo>
                  <a:pt x="2050242" y="701040"/>
                </a:lnTo>
                <a:lnTo>
                  <a:pt x="2051618" y="699770"/>
                </a:lnTo>
                <a:close/>
              </a:path>
              <a:path w="2486025" h="798195">
                <a:moveTo>
                  <a:pt x="1754339" y="683260"/>
                </a:moveTo>
                <a:lnTo>
                  <a:pt x="1735673" y="683260"/>
                </a:lnTo>
                <a:lnTo>
                  <a:pt x="1749328" y="694690"/>
                </a:lnTo>
                <a:lnTo>
                  <a:pt x="1741905" y="699770"/>
                </a:lnTo>
                <a:lnTo>
                  <a:pt x="1830839" y="699770"/>
                </a:lnTo>
                <a:lnTo>
                  <a:pt x="1830202" y="697230"/>
                </a:lnTo>
                <a:lnTo>
                  <a:pt x="1788134" y="697230"/>
                </a:lnTo>
                <a:lnTo>
                  <a:pt x="1789129" y="695960"/>
                </a:lnTo>
                <a:lnTo>
                  <a:pt x="1769442" y="695960"/>
                </a:lnTo>
                <a:lnTo>
                  <a:pt x="1773206" y="684530"/>
                </a:lnTo>
                <a:lnTo>
                  <a:pt x="1755165" y="684530"/>
                </a:lnTo>
                <a:lnTo>
                  <a:pt x="1754339" y="683260"/>
                </a:lnTo>
                <a:close/>
              </a:path>
              <a:path w="2486025" h="798195">
                <a:moveTo>
                  <a:pt x="925278" y="694690"/>
                </a:moveTo>
                <a:lnTo>
                  <a:pt x="920109" y="695960"/>
                </a:lnTo>
                <a:lnTo>
                  <a:pt x="927233" y="698500"/>
                </a:lnTo>
                <a:lnTo>
                  <a:pt x="928304" y="695960"/>
                </a:lnTo>
                <a:lnTo>
                  <a:pt x="925278" y="694690"/>
                </a:lnTo>
                <a:close/>
              </a:path>
              <a:path w="2486025" h="798195">
                <a:moveTo>
                  <a:pt x="951026" y="695960"/>
                </a:moveTo>
                <a:lnTo>
                  <a:pt x="943859" y="697230"/>
                </a:lnTo>
                <a:lnTo>
                  <a:pt x="947412" y="698500"/>
                </a:lnTo>
                <a:lnTo>
                  <a:pt x="952771" y="698500"/>
                </a:lnTo>
                <a:lnTo>
                  <a:pt x="951026" y="695960"/>
                </a:lnTo>
                <a:close/>
              </a:path>
              <a:path w="2486025" h="798195">
                <a:moveTo>
                  <a:pt x="1766562" y="673100"/>
                </a:moveTo>
                <a:lnTo>
                  <a:pt x="1743694" y="675640"/>
                </a:lnTo>
                <a:lnTo>
                  <a:pt x="1721691" y="681990"/>
                </a:lnTo>
                <a:lnTo>
                  <a:pt x="1715965" y="690880"/>
                </a:lnTo>
                <a:lnTo>
                  <a:pt x="1708246" y="697230"/>
                </a:lnTo>
                <a:lnTo>
                  <a:pt x="1731366" y="697230"/>
                </a:lnTo>
                <a:lnTo>
                  <a:pt x="1735673" y="683260"/>
                </a:lnTo>
                <a:lnTo>
                  <a:pt x="1754339" y="683260"/>
                </a:lnTo>
                <a:lnTo>
                  <a:pt x="1753513" y="681990"/>
                </a:lnTo>
                <a:lnTo>
                  <a:pt x="1756956" y="678180"/>
                </a:lnTo>
                <a:lnTo>
                  <a:pt x="1773215" y="678180"/>
                </a:lnTo>
                <a:lnTo>
                  <a:pt x="1766562" y="673100"/>
                </a:lnTo>
                <a:close/>
              </a:path>
              <a:path w="2486025" h="798195">
                <a:moveTo>
                  <a:pt x="1834503" y="683260"/>
                </a:moveTo>
                <a:lnTo>
                  <a:pt x="1799077" y="683260"/>
                </a:lnTo>
                <a:lnTo>
                  <a:pt x="1803315" y="689610"/>
                </a:lnTo>
                <a:lnTo>
                  <a:pt x="1794607" y="695960"/>
                </a:lnTo>
                <a:lnTo>
                  <a:pt x="1788134" y="697230"/>
                </a:lnTo>
                <a:lnTo>
                  <a:pt x="1830202" y="697230"/>
                </a:lnTo>
                <a:lnTo>
                  <a:pt x="1829246" y="693420"/>
                </a:lnTo>
                <a:lnTo>
                  <a:pt x="1834503" y="683260"/>
                </a:lnTo>
                <a:close/>
              </a:path>
              <a:path w="2486025" h="798195">
                <a:moveTo>
                  <a:pt x="2059993" y="693420"/>
                </a:moveTo>
                <a:lnTo>
                  <a:pt x="2046114" y="693420"/>
                </a:lnTo>
                <a:lnTo>
                  <a:pt x="2051156" y="694690"/>
                </a:lnTo>
                <a:lnTo>
                  <a:pt x="2044740" y="695960"/>
                </a:lnTo>
                <a:lnTo>
                  <a:pt x="2039012" y="697230"/>
                </a:lnTo>
                <a:lnTo>
                  <a:pt x="2054744" y="697230"/>
                </a:lnTo>
                <a:lnTo>
                  <a:pt x="2059993" y="693420"/>
                </a:lnTo>
                <a:close/>
              </a:path>
              <a:path w="2486025" h="798195">
                <a:moveTo>
                  <a:pt x="800154" y="690880"/>
                </a:moveTo>
                <a:lnTo>
                  <a:pt x="740460" y="690880"/>
                </a:lnTo>
                <a:lnTo>
                  <a:pt x="749248" y="694690"/>
                </a:lnTo>
                <a:lnTo>
                  <a:pt x="741541" y="695960"/>
                </a:lnTo>
                <a:lnTo>
                  <a:pt x="759976" y="695960"/>
                </a:lnTo>
                <a:lnTo>
                  <a:pt x="758857" y="694690"/>
                </a:lnTo>
                <a:lnTo>
                  <a:pt x="777056" y="692150"/>
                </a:lnTo>
                <a:lnTo>
                  <a:pt x="798971" y="692150"/>
                </a:lnTo>
                <a:lnTo>
                  <a:pt x="800154" y="690880"/>
                </a:lnTo>
                <a:close/>
              </a:path>
              <a:path w="2486025" h="798195">
                <a:moveTo>
                  <a:pt x="1818912" y="664210"/>
                </a:moveTo>
                <a:lnTo>
                  <a:pt x="1822479" y="669290"/>
                </a:lnTo>
                <a:lnTo>
                  <a:pt x="1824728" y="678180"/>
                </a:lnTo>
                <a:lnTo>
                  <a:pt x="1808328" y="681990"/>
                </a:lnTo>
                <a:lnTo>
                  <a:pt x="1793847" y="681990"/>
                </a:lnTo>
                <a:lnTo>
                  <a:pt x="1778325" y="692150"/>
                </a:lnTo>
                <a:lnTo>
                  <a:pt x="1769442" y="695960"/>
                </a:lnTo>
                <a:lnTo>
                  <a:pt x="1789129" y="695960"/>
                </a:lnTo>
                <a:lnTo>
                  <a:pt x="1799077" y="683260"/>
                </a:lnTo>
                <a:lnTo>
                  <a:pt x="1834503" y="683260"/>
                </a:lnTo>
                <a:lnTo>
                  <a:pt x="1836474" y="679450"/>
                </a:lnTo>
                <a:lnTo>
                  <a:pt x="2085371" y="679450"/>
                </a:lnTo>
                <a:lnTo>
                  <a:pt x="2085414" y="676910"/>
                </a:lnTo>
                <a:lnTo>
                  <a:pt x="2092031" y="673100"/>
                </a:lnTo>
                <a:lnTo>
                  <a:pt x="1831357" y="673100"/>
                </a:lnTo>
                <a:lnTo>
                  <a:pt x="1818912" y="664210"/>
                </a:lnTo>
                <a:close/>
              </a:path>
              <a:path w="2486025" h="798195">
                <a:moveTo>
                  <a:pt x="623918" y="675640"/>
                </a:moveTo>
                <a:lnTo>
                  <a:pt x="572138" y="675640"/>
                </a:lnTo>
                <a:lnTo>
                  <a:pt x="584299" y="680720"/>
                </a:lnTo>
                <a:lnTo>
                  <a:pt x="591842" y="689610"/>
                </a:lnTo>
                <a:lnTo>
                  <a:pt x="584214" y="694690"/>
                </a:lnTo>
                <a:lnTo>
                  <a:pt x="714117" y="694690"/>
                </a:lnTo>
                <a:lnTo>
                  <a:pt x="713923" y="691807"/>
                </a:lnTo>
                <a:lnTo>
                  <a:pt x="712970" y="688340"/>
                </a:lnTo>
                <a:lnTo>
                  <a:pt x="666534" y="688340"/>
                </a:lnTo>
                <a:lnTo>
                  <a:pt x="663959" y="681990"/>
                </a:lnTo>
                <a:lnTo>
                  <a:pt x="629422" y="681990"/>
                </a:lnTo>
                <a:lnTo>
                  <a:pt x="623918" y="675640"/>
                </a:lnTo>
                <a:close/>
              </a:path>
              <a:path w="2486025" h="798195">
                <a:moveTo>
                  <a:pt x="835011" y="689610"/>
                </a:moveTo>
                <a:lnTo>
                  <a:pt x="834801" y="689610"/>
                </a:lnTo>
                <a:lnTo>
                  <a:pt x="825107" y="694690"/>
                </a:lnTo>
                <a:lnTo>
                  <a:pt x="843059" y="694690"/>
                </a:lnTo>
                <a:lnTo>
                  <a:pt x="835011" y="689610"/>
                </a:lnTo>
                <a:close/>
              </a:path>
              <a:path w="2486025" h="798195">
                <a:moveTo>
                  <a:pt x="1609572" y="689610"/>
                </a:moveTo>
                <a:lnTo>
                  <a:pt x="1599328" y="689610"/>
                </a:lnTo>
                <a:lnTo>
                  <a:pt x="1589831" y="692150"/>
                </a:lnTo>
                <a:lnTo>
                  <a:pt x="1600823" y="694690"/>
                </a:lnTo>
                <a:lnTo>
                  <a:pt x="1609572" y="689610"/>
                </a:lnTo>
                <a:close/>
              </a:path>
              <a:path w="2486025" h="798195">
                <a:moveTo>
                  <a:pt x="2087737" y="687070"/>
                </a:moveTo>
                <a:lnTo>
                  <a:pt x="1964999" y="687070"/>
                </a:lnTo>
                <a:lnTo>
                  <a:pt x="1964331" y="688340"/>
                </a:lnTo>
                <a:lnTo>
                  <a:pt x="2079388" y="688340"/>
                </a:lnTo>
                <a:lnTo>
                  <a:pt x="2092455" y="694690"/>
                </a:lnTo>
                <a:lnTo>
                  <a:pt x="2089173" y="690880"/>
                </a:lnTo>
                <a:lnTo>
                  <a:pt x="2087737" y="687070"/>
                </a:lnTo>
                <a:close/>
              </a:path>
              <a:path w="2486025" h="798195">
                <a:moveTo>
                  <a:pt x="1710008" y="689610"/>
                </a:moveTo>
                <a:lnTo>
                  <a:pt x="1694035" y="690880"/>
                </a:lnTo>
                <a:lnTo>
                  <a:pt x="1698488" y="693420"/>
                </a:lnTo>
                <a:lnTo>
                  <a:pt x="1708701" y="693420"/>
                </a:lnTo>
                <a:lnTo>
                  <a:pt x="1710008" y="689610"/>
                </a:lnTo>
                <a:close/>
              </a:path>
              <a:path w="2486025" h="798195">
                <a:moveTo>
                  <a:pt x="572479" y="690880"/>
                </a:moveTo>
                <a:lnTo>
                  <a:pt x="533831" y="690880"/>
                </a:lnTo>
                <a:lnTo>
                  <a:pt x="532657" y="692150"/>
                </a:lnTo>
                <a:lnTo>
                  <a:pt x="576078" y="692150"/>
                </a:lnTo>
                <a:lnTo>
                  <a:pt x="572479" y="690880"/>
                </a:lnTo>
                <a:close/>
              </a:path>
              <a:path w="2486025" h="798195">
                <a:moveTo>
                  <a:pt x="1682586" y="690423"/>
                </a:moveTo>
                <a:lnTo>
                  <a:pt x="1679643" y="690880"/>
                </a:lnTo>
                <a:lnTo>
                  <a:pt x="1683179" y="690880"/>
                </a:lnTo>
                <a:lnTo>
                  <a:pt x="1682586" y="690423"/>
                </a:lnTo>
                <a:close/>
              </a:path>
              <a:path w="2486025" h="798195">
                <a:moveTo>
                  <a:pt x="1697849" y="680720"/>
                </a:moveTo>
                <a:lnTo>
                  <a:pt x="1679879" y="688340"/>
                </a:lnTo>
                <a:lnTo>
                  <a:pt x="1682586" y="690423"/>
                </a:lnTo>
                <a:lnTo>
                  <a:pt x="1687824" y="689610"/>
                </a:lnTo>
                <a:lnTo>
                  <a:pt x="1697849" y="680720"/>
                </a:lnTo>
                <a:close/>
              </a:path>
              <a:path w="2486025" h="798195">
                <a:moveTo>
                  <a:pt x="2079388" y="688340"/>
                </a:moveTo>
                <a:lnTo>
                  <a:pt x="1880232" y="688340"/>
                </a:lnTo>
                <a:lnTo>
                  <a:pt x="1880493" y="689610"/>
                </a:lnTo>
                <a:lnTo>
                  <a:pt x="2074539" y="689610"/>
                </a:lnTo>
                <a:lnTo>
                  <a:pt x="2079388" y="688340"/>
                </a:lnTo>
                <a:close/>
              </a:path>
              <a:path w="2486025" h="798195">
                <a:moveTo>
                  <a:pt x="679288" y="673100"/>
                </a:moveTo>
                <a:lnTo>
                  <a:pt x="662848" y="673100"/>
                </a:lnTo>
                <a:lnTo>
                  <a:pt x="669975" y="681990"/>
                </a:lnTo>
                <a:lnTo>
                  <a:pt x="666534" y="688340"/>
                </a:lnTo>
                <a:lnTo>
                  <a:pt x="712970" y="688340"/>
                </a:lnTo>
                <a:lnTo>
                  <a:pt x="711574" y="683260"/>
                </a:lnTo>
                <a:lnTo>
                  <a:pt x="707828" y="678180"/>
                </a:lnTo>
                <a:lnTo>
                  <a:pt x="691854" y="678180"/>
                </a:lnTo>
                <a:lnTo>
                  <a:pt x="679288" y="673100"/>
                </a:lnTo>
                <a:close/>
              </a:path>
              <a:path w="2486025" h="798195">
                <a:moveTo>
                  <a:pt x="570063" y="678180"/>
                </a:moveTo>
                <a:lnTo>
                  <a:pt x="403948" y="678180"/>
                </a:lnTo>
                <a:lnTo>
                  <a:pt x="410900" y="679450"/>
                </a:lnTo>
                <a:lnTo>
                  <a:pt x="410791" y="683260"/>
                </a:lnTo>
                <a:lnTo>
                  <a:pt x="406917" y="687070"/>
                </a:lnTo>
                <a:lnTo>
                  <a:pt x="566408" y="687070"/>
                </a:lnTo>
                <a:lnTo>
                  <a:pt x="565912" y="683260"/>
                </a:lnTo>
                <a:lnTo>
                  <a:pt x="570063" y="678180"/>
                </a:lnTo>
                <a:close/>
              </a:path>
              <a:path w="2486025" h="798195">
                <a:moveTo>
                  <a:pt x="416384" y="640080"/>
                </a:moveTo>
                <a:lnTo>
                  <a:pt x="289879" y="640080"/>
                </a:lnTo>
                <a:lnTo>
                  <a:pt x="291304" y="641350"/>
                </a:lnTo>
                <a:lnTo>
                  <a:pt x="281585" y="641350"/>
                </a:lnTo>
                <a:lnTo>
                  <a:pt x="278702" y="643890"/>
                </a:lnTo>
                <a:lnTo>
                  <a:pt x="282608" y="651510"/>
                </a:lnTo>
                <a:lnTo>
                  <a:pt x="315071" y="666750"/>
                </a:lnTo>
                <a:lnTo>
                  <a:pt x="326093" y="666750"/>
                </a:lnTo>
                <a:lnTo>
                  <a:pt x="372485" y="684530"/>
                </a:lnTo>
                <a:lnTo>
                  <a:pt x="383460" y="683260"/>
                </a:lnTo>
                <a:lnTo>
                  <a:pt x="378571" y="679450"/>
                </a:lnTo>
                <a:lnTo>
                  <a:pt x="372352" y="674370"/>
                </a:lnTo>
                <a:lnTo>
                  <a:pt x="366067" y="670560"/>
                </a:lnTo>
                <a:lnTo>
                  <a:pt x="360981" y="668020"/>
                </a:lnTo>
                <a:lnTo>
                  <a:pt x="355562" y="664210"/>
                </a:lnTo>
                <a:lnTo>
                  <a:pt x="352253" y="661670"/>
                </a:lnTo>
                <a:lnTo>
                  <a:pt x="345655" y="661670"/>
                </a:lnTo>
                <a:lnTo>
                  <a:pt x="343124" y="657860"/>
                </a:lnTo>
                <a:lnTo>
                  <a:pt x="343860" y="655320"/>
                </a:lnTo>
                <a:lnTo>
                  <a:pt x="511613" y="655320"/>
                </a:lnTo>
                <a:lnTo>
                  <a:pt x="504327" y="652780"/>
                </a:lnTo>
                <a:lnTo>
                  <a:pt x="504281" y="651510"/>
                </a:lnTo>
                <a:lnTo>
                  <a:pt x="488925" y="651510"/>
                </a:lnTo>
                <a:lnTo>
                  <a:pt x="487681" y="648970"/>
                </a:lnTo>
                <a:lnTo>
                  <a:pt x="413661" y="648970"/>
                </a:lnTo>
                <a:lnTo>
                  <a:pt x="414931" y="641350"/>
                </a:lnTo>
                <a:lnTo>
                  <a:pt x="416384" y="640080"/>
                </a:lnTo>
                <a:close/>
              </a:path>
              <a:path w="2486025" h="798195">
                <a:moveTo>
                  <a:pt x="737997" y="679450"/>
                </a:moveTo>
                <a:lnTo>
                  <a:pt x="729918" y="684530"/>
                </a:lnTo>
                <a:lnTo>
                  <a:pt x="741321" y="684530"/>
                </a:lnTo>
                <a:lnTo>
                  <a:pt x="737997" y="679450"/>
                </a:lnTo>
                <a:close/>
              </a:path>
              <a:path w="2486025" h="798195">
                <a:moveTo>
                  <a:pt x="794597" y="679450"/>
                </a:moveTo>
                <a:lnTo>
                  <a:pt x="793815" y="681990"/>
                </a:lnTo>
                <a:lnTo>
                  <a:pt x="797973" y="684530"/>
                </a:lnTo>
                <a:lnTo>
                  <a:pt x="803693" y="681990"/>
                </a:lnTo>
                <a:lnTo>
                  <a:pt x="794597" y="679450"/>
                </a:lnTo>
                <a:close/>
              </a:path>
              <a:path w="2486025" h="798195">
                <a:moveTo>
                  <a:pt x="1773215" y="678180"/>
                </a:moveTo>
                <a:lnTo>
                  <a:pt x="1756956" y="678180"/>
                </a:lnTo>
                <a:lnTo>
                  <a:pt x="1763703" y="679450"/>
                </a:lnTo>
                <a:lnTo>
                  <a:pt x="1755165" y="684530"/>
                </a:lnTo>
                <a:lnTo>
                  <a:pt x="1773206" y="684530"/>
                </a:lnTo>
                <a:lnTo>
                  <a:pt x="1774879" y="679450"/>
                </a:lnTo>
                <a:lnTo>
                  <a:pt x="1773215" y="678180"/>
                </a:lnTo>
                <a:close/>
              </a:path>
              <a:path w="2486025" h="798195">
                <a:moveTo>
                  <a:pt x="2143751" y="668020"/>
                </a:moveTo>
                <a:lnTo>
                  <a:pt x="2109689" y="668020"/>
                </a:lnTo>
                <a:lnTo>
                  <a:pt x="2124361" y="683260"/>
                </a:lnTo>
                <a:lnTo>
                  <a:pt x="2141261" y="674370"/>
                </a:lnTo>
                <a:lnTo>
                  <a:pt x="2143751" y="668020"/>
                </a:lnTo>
                <a:close/>
              </a:path>
              <a:path w="2486025" h="798195">
                <a:moveTo>
                  <a:pt x="661861" y="666750"/>
                </a:moveTo>
                <a:lnTo>
                  <a:pt x="650000" y="671830"/>
                </a:lnTo>
                <a:lnTo>
                  <a:pt x="629422" y="681990"/>
                </a:lnTo>
                <a:lnTo>
                  <a:pt x="663959" y="681990"/>
                </a:lnTo>
                <a:lnTo>
                  <a:pt x="662930" y="679450"/>
                </a:lnTo>
                <a:lnTo>
                  <a:pt x="662848" y="673100"/>
                </a:lnTo>
                <a:lnTo>
                  <a:pt x="679288" y="673100"/>
                </a:lnTo>
                <a:lnTo>
                  <a:pt x="661861" y="666750"/>
                </a:lnTo>
                <a:close/>
              </a:path>
              <a:path w="2486025" h="798195">
                <a:moveTo>
                  <a:pt x="1790910" y="678180"/>
                </a:moveTo>
                <a:lnTo>
                  <a:pt x="1779161" y="679450"/>
                </a:lnTo>
                <a:lnTo>
                  <a:pt x="1779091" y="681990"/>
                </a:lnTo>
                <a:lnTo>
                  <a:pt x="1784931" y="680720"/>
                </a:lnTo>
                <a:lnTo>
                  <a:pt x="1790910" y="678180"/>
                </a:lnTo>
                <a:close/>
              </a:path>
              <a:path w="2486025" h="798195">
                <a:moveTo>
                  <a:pt x="511613" y="655320"/>
                </a:moveTo>
                <a:lnTo>
                  <a:pt x="347015" y="655320"/>
                </a:lnTo>
                <a:lnTo>
                  <a:pt x="349749" y="656590"/>
                </a:lnTo>
                <a:lnTo>
                  <a:pt x="355520" y="659130"/>
                </a:lnTo>
                <a:lnTo>
                  <a:pt x="365625" y="664210"/>
                </a:lnTo>
                <a:lnTo>
                  <a:pt x="376967" y="669290"/>
                </a:lnTo>
                <a:lnTo>
                  <a:pt x="387063" y="675640"/>
                </a:lnTo>
                <a:lnTo>
                  <a:pt x="393430" y="679450"/>
                </a:lnTo>
                <a:lnTo>
                  <a:pt x="396077" y="679450"/>
                </a:lnTo>
                <a:lnTo>
                  <a:pt x="403948" y="678180"/>
                </a:lnTo>
                <a:lnTo>
                  <a:pt x="570063" y="678180"/>
                </a:lnTo>
                <a:lnTo>
                  <a:pt x="572138" y="675640"/>
                </a:lnTo>
                <a:lnTo>
                  <a:pt x="623918" y="675640"/>
                </a:lnTo>
                <a:lnTo>
                  <a:pt x="622818" y="674370"/>
                </a:lnTo>
                <a:lnTo>
                  <a:pt x="594669" y="674370"/>
                </a:lnTo>
                <a:lnTo>
                  <a:pt x="585559" y="668020"/>
                </a:lnTo>
                <a:lnTo>
                  <a:pt x="574852" y="668020"/>
                </a:lnTo>
                <a:lnTo>
                  <a:pt x="574857" y="666750"/>
                </a:lnTo>
                <a:lnTo>
                  <a:pt x="585456" y="666750"/>
                </a:lnTo>
                <a:lnTo>
                  <a:pt x="585354" y="665480"/>
                </a:lnTo>
                <a:lnTo>
                  <a:pt x="556875" y="665480"/>
                </a:lnTo>
                <a:lnTo>
                  <a:pt x="539277" y="662940"/>
                </a:lnTo>
                <a:lnTo>
                  <a:pt x="523994" y="659130"/>
                </a:lnTo>
                <a:lnTo>
                  <a:pt x="458455" y="659130"/>
                </a:lnTo>
                <a:lnTo>
                  <a:pt x="458807" y="657860"/>
                </a:lnTo>
                <a:lnTo>
                  <a:pt x="518900" y="657860"/>
                </a:lnTo>
                <a:lnTo>
                  <a:pt x="511613" y="655320"/>
                </a:lnTo>
                <a:close/>
              </a:path>
              <a:path w="2486025" h="798195">
                <a:moveTo>
                  <a:pt x="698464" y="665480"/>
                </a:moveTo>
                <a:lnTo>
                  <a:pt x="696989" y="665480"/>
                </a:lnTo>
                <a:lnTo>
                  <a:pt x="688220" y="668020"/>
                </a:lnTo>
                <a:lnTo>
                  <a:pt x="691854" y="678180"/>
                </a:lnTo>
                <a:lnTo>
                  <a:pt x="707828" y="678180"/>
                </a:lnTo>
                <a:lnTo>
                  <a:pt x="698464" y="665480"/>
                </a:lnTo>
                <a:close/>
              </a:path>
              <a:path w="2486025" h="798195">
                <a:moveTo>
                  <a:pt x="739468" y="671830"/>
                </a:moveTo>
                <a:lnTo>
                  <a:pt x="734535" y="673100"/>
                </a:lnTo>
                <a:lnTo>
                  <a:pt x="741194" y="675640"/>
                </a:lnTo>
                <a:lnTo>
                  <a:pt x="742263" y="674370"/>
                </a:lnTo>
                <a:lnTo>
                  <a:pt x="739468" y="671830"/>
                </a:lnTo>
                <a:close/>
              </a:path>
              <a:path w="2486025" h="798195">
                <a:moveTo>
                  <a:pt x="614083" y="657860"/>
                </a:moveTo>
                <a:lnTo>
                  <a:pt x="606921" y="664210"/>
                </a:lnTo>
                <a:lnTo>
                  <a:pt x="604411" y="674370"/>
                </a:lnTo>
                <a:lnTo>
                  <a:pt x="622818" y="674370"/>
                </a:lnTo>
                <a:lnTo>
                  <a:pt x="619516" y="670560"/>
                </a:lnTo>
                <a:lnTo>
                  <a:pt x="614083" y="657860"/>
                </a:lnTo>
                <a:close/>
              </a:path>
              <a:path w="2486025" h="798195">
                <a:moveTo>
                  <a:pt x="1858408" y="663351"/>
                </a:moveTo>
                <a:lnTo>
                  <a:pt x="1843235" y="668020"/>
                </a:lnTo>
                <a:lnTo>
                  <a:pt x="1831357" y="673100"/>
                </a:lnTo>
                <a:lnTo>
                  <a:pt x="1887828" y="673100"/>
                </a:lnTo>
                <a:lnTo>
                  <a:pt x="1871769" y="671830"/>
                </a:lnTo>
                <a:lnTo>
                  <a:pt x="1858408" y="663351"/>
                </a:lnTo>
                <a:close/>
              </a:path>
              <a:path w="2486025" h="798195">
                <a:moveTo>
                  <a:pt x="1931121" y="642620"/>
                </a:moveTo>
                <a:lnTo>
                  <a:pt x="1901186" y="645160"/>
                </a:lnTo>
                <a:lnTo>
                  <a:pt x="1879341" y="651510"/>
                </a:lnTo>
                <a:lnTo>
                  <a:pt x="1895106" y="657860"/>
                </a:lnTo>
                <a:lnTo>
                  <a:pt x="1887828" y="673100"/>
                </a:lnTo>
                <a:lnTo>
                  <a:pt x="2092031" y="673100"/>
                </a:lnTo>
                <a:lnTo>
                  <a:pt x="2100860" y="670560"/>
                </a:lnTo>
                <a:lnTo>
                  <a:pt x="1907011" y="670560"/>
                </a:lnTo>
                <a:lnTo>
                  <a:pt x="1904485" y="668020"/>
                </a:lnTo>
                <a:lnTo>
                  <a:pt x="1902016" y="657860"/>
                </a:lnTo>
                <a:lnTo>
                  <a:pt x="1912585" y="657860"/>
                </a:lnTo>
                <a:lnTo>
                  <a:pt x="1921421" y="647700"/>
                </a:lnTo>
                <a:lnTo>
                  <a:pt x="1937926" y="647700"/>
                </a:lnTo>
                <a:lnTo>
                  <a:pt x="1931121" y="642620"/>
                </a:lnTo>
                <a:close/>
              </a:path>
              <a:path w="2486025" h="798195">
                <a:moveTo>
                  <a:pt x="1809367" y="665480"/>
                </a:moveTo>
                <a:lnTo>
                  <a:pt x="1799554" y="665480"/>
                </a:lnTo>
                <a:lnTo>
                  <a:pt x="1790329" y="666750"/>
                </a:lnTo>
                <a:lnTo>
                  <a:pt x="1800730" y="671830"/>
                </a:lnTo>
                <a:lnTo>
                  <a:pt x="1809367" y="665480"/>
                </a:lnTo>
                <a:close/>
              </a:path>
              <a:path w="2486025" h="798195">
                <a:moveTo>
                  <a:pt x="1886672" y="662940"/>
                </a:moveTo>
                <a:lnTo>
                  <a:pt x="1871665" y="666750"/>
                </a:lnTo>
                <a:lnTo>
                  <a:pt x="1875189" y="671830"/>
                </a:lnTo>
                <a:lnTo>
                  <a:pt x="1884019" y="668020"/>
                </a:lnTo>
                <a:lnTo>
                  <a:pt x="1886672" y="662940"/>
                </a:lnTo>
                <a:close/>
              </a:path>
              <a:path w="2486025" h="798195">
                <a:moveTo>
                  <a:pt x="1912585" y="657860"/>
                </a:moveTo>
                <a:lnTo>
                  <a:pt x="1902016" y="657860"/>
                </a:lnTo>
                <a:lnTo>
                  <a:pt x="1907040" y="666750"/>
                </a:lnTo>
                <a:lnTo>
                  <a:pt x="1907011" y="670560"/>
                </a:lnTo>
                <a:lnTo>
                  <a:pt x="1992784" y="670560"/>
                </a:lnTo>
                <a:lnTo>
                  <a:pt x="1990203" y="666750"/>
                </a:lnTo>
                <a:lnTo>
                  <a:pt x="1990737" y="664210"/>
                </a:lnTo>
                <a:lnTo>
                  <a:pt x="1921468" y="664210"/>
                </a:lnTo>
                <a:lnTo>
                  <a:pt x="1920137" y="661670"/>
                </a:lnTo>
                <a:lnTo>
                  <a:pt x="1919699" y="661670"/>
                </a:lnTo>
                <a:lnTo>
                  <a:pt x="1910376" y="660400"/>
                </a:lnTo>
                <a:lnTo>
                  <a:pt x="1912585" y="657860"/>
                </a:lnTo>
                <a:close/>
              </a:path>
              <a:path w="2486025" h="798195">
                <a:moveTo>
                  <a:pt x="2132046" y="656590"/>
                </a:moveTo>
                <a:lnTo>
                  <a:pt x="2004656" y="656590"/>
                </a:lnTo>
                <a:lnTo>
                  <a:pt x="2014849" y="661670"/>
                </a:lnTo>
                <a:lnTo>
                  <a:pt x="2010607" y="669290"/>
                </a:lnTo>
                <a:lnTo>
                  <a:pt x="2006005" y="669290"/>
                </a:lnTo>
                <a:lnTo>
                  <a:pt x="1999058" y="670560"/>
                </a:lnTo>
                <a:lnTo>
                  <a:pt x="2100860" y="670560"/>
                </a:lnTo>
                <a:lnTo>
                  <a:pt x="2109689" y="668020"/>
                </a:lnTo>
                <a:lnTo>
                  <a:pt x="2143751" y="668020"/>
                </a:lnTo>
                <a:lnTo>
                  <a:pt x="2146739" y="660400"/>
                </a:lnTo>
                <a:lnTo>
                  <a:pt x="2132046" y="656590"/>
                </a:lnTo>
                <a:close/>
              </a:path>
              <a:path w="2486025" h="798195">
                <a:moveTo>
                  <a:pt x="686083" y="665480"/>
                </a:moveTo>
                <a:lnTo>
                  <a:pt x="680202" y="666750"/>
                </a:lnTo>
                <a:lnTo>
                  <a:pt x="684164" y="669290"/>
                </a:lnTo>
                <a:lnTo>
                  <a:pt x="686763" y="666750"/>
                </a:lnTo>
                <a:lnTo>
                  <a:pt x="686083" y="665480"/>
                </a:lnTo>
                <a:close/>
              </a:path>
              <a:path w="2486025" h="798195">
                <a:moveTo>
                  <a:pt x="585456" y="666750"/>
                </a:moveTo>
                <a:lnTo>
                  <a:pt x="574857" y="666750"/>
                </a:lnTo>
                <a:lnTo>
                  <a:pt x="574852" y="668020"/>
                </a:lnTo>
                <a:lnTo>
                  <a:pt x="585559" y="668020"/>
                </a:lnTo>
                <a:lnTo>
                  <a:pt x="585456" y="666750"/>
                </a:lnTo>
                <a:close/>
              </a:path>
              <a:path w="2486025" h="798195">
                <a:moveTo>
                  <a:pt x="565556" y="647801"/>
                </a:moveTo>
                <a:lnTo>
                  <a:pt x="549395" y="652780"/>
                </a:lnTo>
                <a:lnTo>
                  <a:pt x="563109" y="662940"/>
                </a:lnTo>
                <a:lnTo>
                  <a:pt x="556875" y="665480"/>
                </a:lnTo>
                <a:lnTo>
                  <a:pt x="585354" y="665480"/>
                </a:lnTo>
                <a:lnTo>
                  <a:pt x="584946" y="660400"/>
                </a:lnTo>
                <a:lnTo>
                  <a:pt x="565863" y="651510"/>
                </a:lnTo>
                <a:lnTo>
                  <a:pt x="565556" y="647801"/>
                </a:lnTo>
                <a:close/>
              </a:path>
              <a:path w="2486025" h="798195">
                <a:moveTo>
                  <a:pt x="1975265" y="634096"/>
                </a:moveTo>
                <a:lnTo>
                  <a:pt x="1963062" y="646430"/>
                </a:lnTo>
                <a:lnTo>
                  <a:pt x="1979165" y="648970"/>
                </a:lnTo>
                <a:lnTo>
                  <a:pt x="1974466" y="654050"/>
                </a:lnTo>
                <a:lnTo>
                  <a:pt x="1957557" y="659130"/>
                </a:lnTo>
                <a:lnTo>
                  <a:pt x="1937027" y="664210"/>
                </a:lnTo>
                <a:lnTo>
                  <a:pt x="1990737" y="664210"/>
                </a:lnTo>
                <a:lnTo>
                  <a:pt x="1992338" y="656590"/>
                </a:lnTo>
                <a:lnTo>
                  <a:pt x="2132046" y="656590"/>
                </a:lnTo>
                <a:lnTo>
                  <a:pt x="2127149" y="655320"/>
                </a:lnTo>
                <a:lnTo>
                  <a:pt x="2125606" y="648970"/>
                </a:lnTo>
                <a:lnTo>
                  <a:pt x="1991508" y="648970"/>
                </a:lnTo>
                <a:lnTo>
                  <a:pt x="1990988" y="647700"/>
                </a:lnTo>
                <a:lnTo>
                  <a:pt x="2011230" y="647700"/>
                </a:lnTo>
                <a:lnTo>
                  <a:pt x="2001007" y="645160"/>
                </a:lnTo>
                <a:lnTo>
                  <a:pt x="1997418" y="638810"/>
                </a:lnTo>
                <a:lnTo>
                  <a:pt x="1977098" y="637540"/>
                </a:lnTo>
                <a:lnTo>
                  <a:pt x="1975265" y="634096"/>
                </a:lnTo>
                <a:close/>
              </a:path>
              <a:path w="2486025" h="798195">
                <a:moveTo>
                  <a:pt x="1856635" y="655320"/>
                </a:moveTo>
                <a:lnTo>
                  <a:pt x="1857760" y="662940"/>
                </a:lnTo>
                <a:lnTo>
                  <a:pt x="1858408" y="663351"/>
                </a:lnTo>
                <a:lnTo>
                  <a:pt x="1859745" y="662940"/>
                </a:lnTo>
                <a:lnTo>
                  <a:pt x="1868380" y="657860"/>
                </a:lnTo>
                <a:lnTo>
                  <a:pt x="1856635" y="655320"/>
                </a:lnTo>
                <a:close/>
              </a:path>
              <a:path w="2486025" h="798195">
                <a:moveTo>
                  <a:pt x="2164836" y="576580"/>
                </a:moveTo>
                <a:lnTo>
                  <a:pt x="2152192" y="589280"/>
                </a:lnTo>
                <a:lnTo>
                  <a:pt x="2140907" y="607863"/>
                </a:lnTo>
                <a:lnTo>
                  <a:pt x="2146369" y="612140"/>
                </a:lnTo>
                <a:lnTo>
                  <a:pt x="2149966" y="625822"/>
                </a:lnTo>
                <a:lnTo>
                  <a:pt x="2153656" y="626110"/>
                </a:lnTo>
                <a:lnTo>
                  <a:pt x="2156198" y="637540"/>
                </a:lnTo>
                <a:lnTo>
                  <a:pt x="2154641" y="652780"/>
                </a:lnTo>
                <a:lnTo>
                  <a:pt x="2158638" y="662940"/>
                </a:lnTo>
                <a:lnTo>
                  <a:pt x="2177842" y="662940"/>
                </a:lnTo>
                <a:lnTo>
                  <a:pt x="2215611" y="647700"/>
                </a:lnTo>
                <a:lnTo>
                  <a:pt x="2200930" y="647700"/>
                </a:lnTo>
                <a:lnTo>
                  <a:pt x="2207217" y="638810"/>
                </a:lnTo>
                <a:lnTo>
                  <a:pt x="2212662" y="633730"/>
                </a:lnTo>
                <a:lnTo>
                  <a:pt x="2247140" y="633730"/>
                </a:lnTo>
                <a:lnTo>
                  <a:pt x="2255551" y="629920"/>
                </a:lnTo>
                <a:lnTo>
                  <a:pt x="2274167" y="622300"/>
                </a:lnTo>
                <a:lnTo>
                  <a:pt x="2252659" y="622300"/>
                </a:lnTo>
                <a:lnTo>
                  <a:pt x="2252407" y="618490"/>
                </a:lnTo>
                <a:lnTo>
                  <a:pt x="2257027" y="614680"/>
                </a:lnTo>
                <a:lnTo>
                  <a:pt x="2286265" y="614680"/>
                </a:lnTo>
                <a:lnTo>
                  <a:pt x="2289864" y="612140"/>
                </a:lnTo>
                <a:lnTo>
                  <a:pt x="2296137" y="600710"/>
                </a:lnTo>
                <a:lnTo>
                  <a:pt x="2302969" y="599440"/>
                </a:lnTo>
                <a:lnTo>
                  <a:pt x="2320121" y="599440"/>
                </a:lnTo>
                <a:lnTo>
                  <a:pt x="2325292" y="594360"/>
                </a:lnTo>
                <a:lnTo>
                  <a:pt x="2326113" y="593090"/>
                </a:lnTo>
                <a:lnTo>
                  <a:pt x="2165151" y="593090"/>
                </a:lnTo>
                <a:lnTo>
                  <a:pt x="2164836" y="576580"/>
                </a:lnTo>
                <a:close/>
              </a:path>
              <a:path w="2486025" h="798195">
                <a:moveTo>
                  <a:pt x="347015" y="655320"/>
                </a:moveTo>
                <a:lnTo>
                  <a:pt x="343860" y="655320"/>
                </a:lnTo>
                <a:lnTo>
                  <a:pt x="349658" y="660400"/>
                </a:lnTo>
                <a:lnTo>
                  <a:pt x="345655" y="661670"/>
                </a:lnTo>
                <a:lnTo>
                  <a:pt x="352253" y="661670"/>
                </a:lnTo>
                <a:lnTo>
                  <a:pt x="347015" y="655320"/>
                </a:lnTo>
                <a:close/>
              </a:path>
              <a:path w="2486025" h="798195">
                <a:moveTo>
                  <a:pt x="1920046" y="661496"/>
                </a:moveTo>
                <a:lnTo>
                  <a:pt x="1919699" y="661670"/>
                </a:lnTo>
                <a:lnTo>
                  <a:pt x="1920137" y="661670"/>
                </a:lnTo>
                <a:lnTo>
                  <a:pt x="1920046" y="661496"/>
                </a:lnTo>
                <a:close/>
              </a:path>
              <a:path w="2486025" h="798195">
                <a:moveTo>
                  <a:pt x="1928589" y="655229"/>
                </a:moveTo>
                <a:lnTo>
                  <a:pt x="1919471" y="660400"/>
                </a:lnTo>
                <a:lnTo>
                  <a:pt x="1920046" y="661496"/>
                </a:lnTo>
                <a:lnTo>
                  <a:pt x="1929884" y="656590"/>
                </a:lnTo>
                <a:lnTo>
                  <a:pt x="1928589" y="655229"/>
                </a:lnTo>
                <a:close/>
              </a:path>
              <a:path w="2486025" h="798195">
                <a:moveTo>
                  <a:pt x="518900" y="657860"/>
                </a:moveTo>
                <a:lnTo>
                  <a:pt x="458807" y="657860"/>
                </a:lnTo>
                <a:lnTo>
                  <a:pt x="458455" y="659130"/>
                </a:lnTo>
                <a:lnTo>
                  <a:pt x="523994" y="659130"/>
                </a:lnTo>
                <a:lnTo>
                  <a:pt x="518900" y="657860"/>
                </a:lnTo>
                <a:close/>
              </a:path>
              <a:path w="2486025" h="798195">
                <a:moveTo>
                  <a:pt x="575905" y="647700"/>
                </a:moveTo>
                <a:lnTo>
                  <a:pt x="575993" y="652780"/>
                </a:lnTo>
                <a:lnTo>
                  <a:pt x="579658" y="655320"/>
                </a:lnTo>
                <a:lnTo>
                  <a:pt x="583148" y="650240"/>
                </a:lnTo>
                <a:lnTo>
                  <a:pt x="575905" y="647700"/>
                </a:lnTo>
                <a:close/>
              </a:path>
              <a:path w="2486025" h="798195">
                <a:moveTo>
                  <a:pt x="1937926" y="647700"/>
                </a:moveTo>
                <a:lnTo>
                  <a:pt x="1921421" y="647700"/>
                </a:lnTo>
                <a:lnTo>
                  <a:pt x="1928589" y="655229"/>
                </a:lnTo>
                <a:lnTo>
                  <a:pt x="1939627" y="648970"/>
                </a:lnTo>
                <a:lnTo>
                  <a:pt x="1937926" y="647700"/>
                </a:lnTo>
                <a:close/>
              </a:path>
              <a:path w="2486025" h="798195">
                <a:moveTo>
                  <a:pt x="506196" y="638810"/>
                </a:moveTo>
                <a:lnTo>
                  <a:pt x="489923" y="638810"/>
                </a:lnTo>
                <a:lnTo>
                  <a:pt x="490562" y="646430"/>
                </a:lnTo>
                <a:lnTo>
                  <a:pt x="490622" y="647801"/>
                </a:lnTo>
                <a:lnTo>
                  <a:pt x="488925" y="651510"/>
                </a:lnTo>
                <a:lnTo>
                  <a:pt x="504281" y="651510"/>
                </a:lnTo>
                <a:lnTo>
                  <a:pt x="504188" y="648970"/>
                </a:lnTo>
                <a:lnTo>
                  <a:pt x="503527" y="648970"/>
                </a:lnTo>
                <a:lnTo>
                  <a:pt x="495954" y="643890"/>
                </a:lnTo>
                <a:lnTo>
                  <a:pt x="506196" y="638810"/>
                </a:lnTo>
                <a:close/>
              </a:path>
              <a:path w="2486025" h="798195">
                <a:moveTo>
                  <a:pt x="454381" y="631190"/>
                </a:moveTo>
                <a:lnTo>
                  <a:pt x="426557" y="631190"/>
                </a:lnTo>
                <a:lnTo>
                  <a:pt x="421835" y="640080"/>
                </a:lnTo>
                <a:lnTo>
                  <a:pt x="413661" y="648970"/>
                </a:lnTo>
                <a:lnTo>
                  <a:pt x="487681" y="648970"/>
                </a:lnTo>
                <a:lnTo>
                  <a:pt x="488241" y="646430"/>
                </a:lnTo>
                <a:lnTo>
                  <a:pt x="471856" y="646430"/>
                </a:lnTo>
                <a:lnTo>
                  <a:pt x="458861" y="638810"/>
                </a:lnTo>
                <a:lnTo>
                  <a:pt x="454381" y="631190"/>
                </a:lnTo>
                <a:close/>
              </a:path>
              <a:path w="2486025" h="798195">
                <a:moveTo>
                  <a:pt x="514299" y="646567"/>
                </a:moveTo>
                <a:lnTo>
                  <a:pt x="504142" y="647700"/>
                </a:lnTo>
                <a:lnTo>
                  <a:pt x="504188" y="648970"/>
                </a:lnTo>
                <a:lnTo>
                  <a:pt x="514995" y="648970"/>
                </a:lnTo>
                <a:lnTo>
                  <a:pt x="514299" y="646567"/>
                </a:lnTo>
                <a:close/>
              </a:path>
              <a:path w="2486025" h="798195">
                <a:moveTo>
                  <a:pt x="2021014" y="624840"/>
                </a:moveTo>
                <a:lnTo>
                  <a:pt x="2017550" y="632460"/>
                </a:lnTo>
                <a:lnTo>
                  <a:pt x="2019581" y="643890"/>
                </a:lnTo>
                <a:lnTo>
                  <a:pt x="2011230" y="647700"/>
                </a:lnTo>
                <a:lnTo>
                  <a:pt x="1990988" y="647700"/>
                </a:lnTo>
                <a:lnTo>
                  <a:pt x="1991508" y="648970"/>
                </a:lnTo>
                <a:lnTo>
                  <a:pt x="2125606" y="648970"/>
                </a:lnTo>
                <a:lnTo>
                  <a:pt x="2123754" y="641350"/>
                </a:lnTo>
                <a:lnTo>
                  <a:pt x="2146903" y="641350"/>
                </a:lnTo>
                <a:lnTo>
                  <a:pt x="2147219" y="640080"/>
                </a:lnTo>
                <a:lnTo>
                  <a:pt x="2043364" y="640080"/>
                </a:lnTo>
                <a:lnTo>
                  <a:pt x="2030759" y="633730"/>
                </a:lnTo>
                <a:lnTo>
                  <a:pt x="2021014" y="624840"/>
                </a:lnTo>
                <a:close/>
              </a:path>
              <a:path w="2486025" h="798195">
                <a:moveTo>
                  <a:pt x="2146903" y="641350"/>
                </a:moveTo>
                <a:lnTo>
                  <a:pt x="2123754" y="641350"/>
                </a:lnTo>
                <a:lnTo>
                  <a:pt x="2126912" y="643890"/>
                </a:lnTo>
                <a:lnTo>
                  <a:pt x="2134890" y="648970"/>
                </a:lnTo>
                <a:lnTo>
                  <a:pt x="2145956" y="645160"/>
                </a:lnTo>
                <a:lnTo>
                  <a:pt x="2146903" y="641350"/>
                </a:lnTo>
                <a:close/>
              </a:path>
              <a:path w="2486025" h="798195">
                <a:moveTo>
                  <a:pt x="565442" y="646430"/>
                </a:moveTo>
                <a:lnTo>
                  <a:pt x="565556" y="647801"/>
                </a:lnTo>
                <a:lnTo>
                  <a:pt x="565885" y="647700"/>
                </a:lnTo>
                <a:lnTo>
                  <a:pt x="565442" y="646430"/>
                </a:lnTo>
                <a:close/>
              </a:path>
              <a:path w="2486025" h="798195">
                <a:moveTo>
                  <a:pt x="2247140" y="633730"/>
                </a:moveTo>
                <a:lnTo>
                  <a:pt x="2212662" y="633730"/>
                </a:lnTo>
                <a:lnTo>
                  <a:pt x="2205532" y="643890"/>
                </a:lnTo>
                <a:lnTo>
                  <a:pt x="2200930" y="647700"/>
                </a:lnTo>
                <a:lnTo>
                  <a:pt x="2215611" y="647700"/>
                </a:lnTo>
                <a:lnTo>
                  <a:pt x="2221906" y="645160"/>
                </a:lnTo>
                <a:lnTo>
                  <a:pt x="2247140" y="633730"/>
                </a:lnTo>
                <a:close/>
              </a:path>
              <a:path w="2486025" h="798195">
                <a:moveTo>
                  <a:pt x="519159" y="636270"/>
                </a:moveTo>
                <a:lnTo>
                  <a:pt x="511318" y="636270"/>
                </a:lnTo>
                <a:lnTo>
                  <a:pt x="514299" y="646567"/>
                </a:lnTo>
                <a:lnTo>
                  <a:pt x="526930" y="645160"/>
                </a:lnTo>
                <a:lnTo>
                  <a:pt x="522141" y="637540"/>
                </a:lnTo>
                <a:lnTo>
                  <a:pt x="519159" y="636270"/>
                </a:lnTo>
                <a:close/>
              </a:path>
              <a:path w="2486025" h="798195">
                <a:moveTo>
                  <a:pt x="473554" y="622300"/>
                </a:moveTo>
                <a:lnTo>
                  <a:pt x="484055" y="635000"/>
                </a:lnTo>
                <a:lnTo>
                  <a:pt x="471856" y="646430"/>
                </a:lnTo>
                <a:lnTo>
                  <a:pt x="488241" y="646430"/>
                </a:lnTo>
                <a:lnTo>
                  <a:pt x="489923" y="638810"/>
                </a:lnTo>
                <a:lnTo>
                  <a:pt x="506196" y="638810"/>
                </a:lnTo>
                <a:lnTo>
                  <a:pt x="511318" y="636270"/>
                </a:lnTo>
                <a:lnTo>
                  <a:pt x="519159" y="636270"/>
                </a:lnTo>
                <a:lnTo>
                  <a:pt x="495299" y="626110"/>
                </a:lnTo>
                <a:lnTo>
                  <a:pt x="473554" y="622300"/>
                </a:lnTo>
                <a:close/>
              </a:path>
              <a:path w="2486025" h="798195">
                <a:moveTo>
                  <a:pt x="538459" y="640080"/>
                </a:moveTo>
                <a:lnTo>
                  <a:pt x="537553" y="641350"/>
                </a:lnTo>
                <a:lnTo>
                  <a:pt x="541489" y="641350"/>
                </a:lnTo>
                <a:lnTo>
                  <a:pt x="539167" y="642620"/>
                </a:lnTo>
                <a:lnTo>
                  <a:pt x="539265" y="646430"/>
                </a:lnTo>
                <a:lnTo>
                  <a:pt x="544757" y="645160"/>
                </a:lnTo>
                <a:lnTo>
                  <a:pt x="547276" y="641350"/>
                </a:lnTo>
                <a:lnTo>
                  <a:pt x="538459" y="640080"/>
                </a:lnTo>
                <a:close/>
              </a:path>
              <a:path w="2486025" h="798195">
                <a:moveTo>
                  <a:pt x="197461" y="548640"/>
                </a:moveTo>
                <a:lnTo>
                  <a:pt x="121954" y="548640"/>
                </a:lnTo>
                <a:lnTo>
                  <a:pt x="121732" y="553720"/>
                </a:lnTo>
                <a:lnTo>
                  <a:pt x="121630" y="560070"/>
                </a:lnTo>
                <a:lnTo>
                  <a:pt x="123201" y="576580"/>
                </a:lnTo>
                <a:lnTo>
                  <a:pt x="147378" y="585470"/>
                </a:lnTo>
                <a:lnTo>
                  <a:pt x="156530" y="598170"/>
                </a:lnTo>
                <a:lnTo>
                  <a:pt x="166885" y="601980"/>
                </a:lnTo>
                <a:lnTo>
                  <a:pt x="179749" y="604520"/>
                </a:lnTo>
                <a:lnTo>
                  <a:pt x="196429" y="608330"/>
                </a:lnTo>
                <a:lnTo>
                  <a:pt x="200596" y="612140"/>
                </a:lnTo>
                <a:lnTo>
                  <a:pt x="214787" y="621030"/>
                </a:lnTo>
                <a:lnTo>
                  <a:pt x="238066" y="631190"/>
                </a:lnTo>
                <a:lnTo>
                  <a:pt x="269493" y="643890"/>
                </a:lnTo>
                <a:lnTo>
                  <a:pt x="281585" y="641350"/>
                </a:lnTo>
                <a:lnTo>
                  <a:pt x="291304" y="641350"/>
                </a:lnTo>
                <a:lnTo>
                  <a:pt x="289879" y="640080"/>
                </a:lnTo>
                <a:lnTo>
                  <a:pt x="416384" y="640080"/>
                </a:lnTo>
                <a:lnTo>
                  <a:pt x="417838" y="638810"/>
                </a:lnTo>
                <a:lnTo>
                  <a:pt x="308140" y="638810"/>
                </a:lnTo>
                <a:lnTo>
                  <a:pt x="309817" y="637540"/>
                </a:lnTo>
                <a:lnTo>
                  <a:pt x="419291" y="637540"/>
                </a:lnTo>
                <a:lnTo>
                  <a:pt x="426557" y="631190"/>
                </a:lnTo>
                <a:lnTo>
                  <a:pt x="454381" y="631190"/>
                </a:lnTo>
                <a:lnTo>
                  <a:pt x="453634" y="629920"/>
                </a:lnTo>
                <a:lnTo>
                  <a:pt x="263085" y="629920"/>
                </a:lnTo>
                <a:lnTo>
                  <a:pt x="247496" y="627380"/>
                </a:lnTo>
                <a:lnTo>
                  <a:pt x="230640" y="618490"/>
                </a:lnTo>
                <a:lnTo>
                  <a:pt x="226581" y="604520"/>
                </a:lnTo>
                <a:lnTo>
                  <a:pt x="226693" y="598170"/>
                </a:lnTo>
                <a:lnTo>
                  <a:pt x="179976" y="598170"/>
                </a:lnTo>
                <a:lnTo>
                  <a:pt x="182217" y="596900"/>
                </a:lnTo>
                <a:lnTo>
                  <a:pt x="226716" y="596900"/>
                </a:lnTo>
                <a:lnTo>
                  <a:pt x="226761" y="594360"/>
                </a:lnTo>
                <a:lnTo>
                  <a:pt x="298660" y="594360"/>
                </a:lnTo>
                <a:lnTo>
                  <a:pt x="293850" y="590550"/>
                </a:lnTo>
                <a:lnTo>
                  <a:pt x="306652" y="580390"/>
                </a:lnTo>
                <a:lnTo>
                  <a:pt x="329598" y="580390"/>
                </a:lnTo>
                <a:lnTo>
                  <a:pt x="322995" y="577850"/>
                </a:lnTo>
                <a:lnTo>
                  <a:pt x="316679" y="576580"/>
                </a:lnTo>
                <a:lnTo>
                  <a:pt x="267597" y="576580"/>
                </a:lnTo>
                <a:lnTo>
                  <a:pt x="248887" y="562610"/>
                </a:lnTo>
                <a:lnTo>
                  <a:pt x="248098" y="561340"/>
                </a:lnTo>
                <a:lnTo>
                  <a:pt x="138584" y="561340"/>
                </a:lnTo>
                <a:lnTo>
                  <a:pt x="138298" y="560070"/>
                </a:lnTo>
                <a:lnTo>
                  <a:pt x="247308" y="560070"/>
                </a:lnTo>
                <a:lnTo>
                  <a:pt x="244150" y="554990"/>
                </a:lnTo>
                <a:lnTo>
                  <a:pt x="218152" y="554990"/>
                </a:lnTo>
                <a:lnTo>
                  <a:pt x="197461" y="548640"/>
                </a:lnTo>
                <a:close/>
              </a:path>
              <a:path w="2486025" h="798195">
                <a:moveTo>
                  <a:pt x="1955785" y="638810"/>
                </a:moveTo>
                <a:lnTo>
                  <a:pt x="1951324" y="638810"/>
                </a:lnTo>
                <a:lnTo>
                  <a:pt x="1949491" y="641350"/>
                </a:lnTo>
                <a:lnTo>
                  <a:pt x="1951236" y="643890"/>
                </a:lnTo>
                <a:lnTo>
                  <a:pt x="1955491" y="640080"/>
                </a:lnTo>
                <a:lnTo>
                  <a:pt x="1955785" y="638810"/>
                </a:lnTo>
                <a:close/>
              </a:path>
              <a:path w="2486025" h="798195">
                <a:moveTo>
                  <a:pt x="460629" y="633730"/>
                </a:moveTo>
                <a:lnTo>
                  <a:pt x="461325" y="640080"/>
                </a:lnTo>
                <a:lnTo>
                  <a:pt x="470391" y="640080"/>
                </a:lnTo>
                <a:lnTo>
                  <a:pt x="474576" y="636270"/>
                </a:lnTo>
                <a:lnTo>
                  <a:pt x="460629" y="633730"/>
                </a:lnTo>
                <a:close/>
              </a:path>
              <a:path w="2486025" h="798195">
                <a:moveTo>
                  <a:pt x="1956373" y="636270"/>
                </a:moveTo>
                <a:lnTo>
                  <a:pt x="1948000" y="638810"/>
                </a:lnTo>
                <a:lnTo>
                  <a:pt x="1947407" y="640080"/>
                </a:lnTo>
                <a:lnTo>
                  <a:pt x="1951324" y="638810"/>
                </a:lnTo>
                <a:lnTo>
                  <a:pt x="1955785" y="638810"/>
                </a:lnTo>
                <a:lnTo>
                  <a:pt x="1956373" y="636270"/>
                </a:lnTo>
                <a:close/>
              </a:path>
              <a:path w="2486025" h="798195">
                <a:moveTo>
                  <a:pt x="2104409" y="593090"/>
                </a:moveTo>
                <a:lnTo>
                  <a:pt x="2102121" y="594360"/>
                </a:lnTo>
                <a:lnTo>
                  <a:pt x="2090880" y="601980"/>
                </a:lnTo>
                <a:lnTo>
                  <a:pt x="2093440" y="603250"/>
                </a:lnTo>
                <a:lnTo>
                  <a:pt x="2102358" y="605790"/>
                </a:lnTo>
                <a:lnTo>
                  <a:pt x="2101428" y="608330"/>
                </a:lnTo>
                <a:lnTo>
                  <a:pt x="2093224" y="609600"/>
                </a:lnTo>
                <a:lnTo>
                  <a:pt x="2080319" y="612140"/>
                </a:lnTo>
                <a:lnTo>
                  <a:pt x="2068232" y="613410"/>
                </a:lnTo>
                <a:lnTo>
                  <a:pt x="2060409" y="613410"/>
                </a:lnTo>
                <a:lnTo>
                  <a:pt x="2056311" y="615950"/>
                </a:lnTo>
                <a:lnTo>
                  <a:pt x="2055404" y="622300"/>
                </a:lnTo>
                <a:lnTo>
                  <a:pt x="2043364" y="640080"/>
                </a:lnTo>
                <a:lnTo>
                  <a:pt x="2147219" y="640080"/>
                </a:lnTo>
                <a:lnTo>
                  <a:pt x="2148481" y="635000"/>
                </a:lnTo>
                <a:lnTo>
                  <a:pt x="2099327" y="635000"/>
                </a:lnTo>
                <a:lnTo>
                  <a:pt x="2097609" y="633730"/>
                </a:lnTo>
                <a:lnTo>
                  <a:pt x="2148797" y="633730"/>
                </a:lnTo>
                <a:lnTo>
                  <a:pt x="2149744" y="629920"/>
                </a:lnTo>
                <a:lnTo>
                  <a:pt x="2075195" y="629920"/>
                </a:lnTo>
                <a:lnTo>
                  <a:pt x="2069107" y="624840"/>
                </a:lnTo>
                <a:lnTo>
                  <a:pt x="2066314" y="618490"/>
                </a:lnTo>
                <a:lnTo>
                  <a:pt x="2138144" y="618490"/>
                </a:lnTo>
                <a:lnTo>
                  <a:pt x="2139081" y="610870"/>
                </a:lnTo>
                <a:lnTo>
                  <a:pt x="2140907" y="607863"/>
                </a:lnTo>
                <a:lnTo>
                  <a:pt x="2131769" y="600710"/>
                </a:lnTo>
                <a:lnTo>
                  <a:pt x="2104409" y="593090"/>
                </a:lnTo>
                <a:close/>
              </a:path>
              <a:path w="2486025" h="798195">
                <a:moveTo>
                  <a:pt x="419291" y="637540"/>
                </a:moveTo>
                <a:lnTo>
                  <a:pt x="309817" y="637540"/>
                </a:lnTo>
                <a:lnTo>
                  <a:pt x="308140" y="638810"/>
                </a:lnTo>
                <a:lnTo>
                  <a:pt x="417838" y="638810"/>
                </a:lnTo>
                <a:lnTo>
                  <a:pt x="419291" y="637540"/>
                </a:lnTo>
                <a:close/>
              </a:path>
              <a:path w="2486025" h="798195">
                <a:moveTo>
                  <a:pt x="1991358" y="629920"/>
                </a:moveTo>
                <a:lnTo>
                  <a:pt x="1984416" y="631190"/>
                </a:lnTo>
                <a:lnTo>
                  <a:pt x="1986131" y="633730"/>
                </a:lnTo>
                <a:lnTo>
                  <a:pt x="1990460" y="635000"/>
                </a:lnTo>
                <a:lnTo>
                  <a:pt x="1991358" y="629920"/>
                </a:lnTo>
                <a:close/>
              </a:path>
              <a:path w="2486025" h="798195">
                <a:moveTo>
                  <a:pt x="2148797" y="633730"/>
                </a:moveTo>
                <a:lnTo>
                  <a:pt x="2097609" y="633730"/>
                </a:lnTo>
                <a:lnTo>
                  <a:pt x="2099327" y="635000"/>
                </a:lnTo>
                <a:lnTo>
                  <a:pt x="2148481" y="635000"/>
                </a:lnTo>
                <a:lnTo>
                  <a:pt x="2148797" y="633730"/>
                </a:lnTo>
                <a:close/>
              </a:path>
              <a:path w="2486025" h="798195">
                <a:moveTo>
                  <a:pt x="1975627" y="633730"/>
                </a:moveTo>
                <a:lnTo>
                  <a:pt x="1975070" y="633730"/>
                </a:lnTo>
                <a:lnTo>
                  <a:pt x="1975265" y="634096"/>
                </a:lnTo>
                <a:lnTo>
                  <a:pt x="1975627" y="633730"/>
                </a:lnTo>
                <a:close/>
              </a:path>
              <a:path w="2486025" h="798195">
                <a:moveTo>
                  <a:pt x="298660" y="594360"/>
                </a:moveTo>
                <a:lnTo>
                  <a:pt x="226761" y="594360"/>
                </a:lnTo>
                <a:lnTo>
                  <a:pt x="237092" y="598170"/>
                </a:lnTo>
                <a:lnTo>
                  <a:pt x="251359" y="609600"/>
                </a:lnTo>
                <a:lnTo>
                  <a:pt x="263344" y="622300"/>
                </a:lnTo>
                <a:lnTo>
                  <a:pt x="263085" y="629920"/>
                </a:lnTo>
                <a:lnTo>
                  <a:pt x="453634" y="629920"/>
                </a:lnTo>
                <a:lnTo>
                  <a:pt x="452888" y="628650"/>
                </a:lnTo>
                <a:lnTo>
                  <a:pt x="432894" y="628650"/>
                </a:lnTo>
                <a:lnTo>
                  <a:pt x="432731" y="627380"/>
                </a:lnTo>
                <a:lnTo>
                  <a:pt x="377945" y="627380"/>
                </a:lnTo>
                <a:lnTo>
                  <a:pt x="367935" y="624840"/>
                </a:lnTo>
                <a:lnTo>
                  <a:pt x="391210" y="619760"/>
                </a:lnTo>
                <a:lnTo>
                  <a:pt x="397938" y="619760"/>
                </a:lnTo>
                <a:lnTo>
                  <a:pt x="386845" y="614680"/>
                </a:lnTo>
                <a:lnTo>
                  <a:pt x="360158" y="614680"/>
                </a:lnTo>
                <a:lnTo>
                  <a:pt x="344056" y="612140"/>
                </a:lnTo>
                <a:lnTo>
                  <a:pt x="359169" y="600710"/>
                </a:lnTo>
                <a:lnTo>
                  <a:pt x="358451" y="599440"/>
                </a:lnTo>
                <a:lnTo>
                  <a:pt x="305072" y="599440"/>
                </a:lnTo>
                <a:lnTo>
                  <a:pt x="303469" y="598170"/>
                </a:lnTo>
                <a:lnTo>
                  <a:pt x="271581" y="598170"/>
                </a:lnTo>
                <a:lnTo>
                  <a:pt x="274780" y="596900"/>
                </a:lnTo>
                <a:lnTo>
                  <a:pt x="301866" y="596900"/>
                </a:lnTo>
                <a:lnTo>
                  <a:pt x="298660" y="594360"/>
                </a:lnTo>
                <a:close/>
              </a:path>
              <a:path w="2486025" h="798195">
                <a:moveTo>
                  <a:pt x="2138144" y="618490"/>
                </a:moveTo>
                <a:lnTo>
                  <a:pt x="2066314" y="618490"/>
                </a:lnTo>
                <a:lnTo>
                  <a:pt x="2075697" y="623570"/>
                </a:lnTo>
                <a:lnTo>
                  <a:pt x="2075195" y="629920"/>
                </a:lnTo>
                <a:lnTo>
                  <a:pt x="2149744" y="629920"/>
                </a:lnTo>
                <a:lnTo>
                  <a:pt x="2150375" y="627380"/>
                </a:lnTo>
                <a:lnTo>
                  <a:pt x="2149966" y="625822"/>
                </a:lnTo>
                <a:lnTo>
                  <a:pt x="2137363" y="624840"/>
                </a:lnTo>
                <a:lnTo>
                  <a:pt x="2138144" y="618490"/>
                </a:lnTo>
                <a:close/>
              </a:path>
              <a:path w="2486025" h="798195">
                <a:moveTo>
                  <a:pt x="397938" y="619760"/>
                </a:moveTo>
                <a:lnTo>
                  <a:pt x="391210" y="619760"/>
                </a:lnTo>
                <a:lnTo>
                  <a:pt x="394588" y="626110"/>
                </a:lnTo>
                <a:lnTo>
                  <a:pt x="377945" y="627380"/>
                </a:lnTo>
                <a:lnTo>
                  <a:pt x="432731" y="627380"/>
                </a:lnTo>
                <a:lnTo>
                  <a:pt x="432894" y="628650"/>
                </a:lnTo>
                <a:lnTo>
                  <a:pt x="452888" y="628650"/>
                </a:lnTo>
                <a:lnTo>
                  <a:pt x="450648" y="624840"/>
                </a:lnTo>
                <a:lnTo>
                  <a:pt x="417740" y="624840"/>
                </a:lnTo>
                <a:lnTo>
                  <a:pt x="403484" y="622300"/>
                </a:lnTo>
                <a:lnTo>
                  <a:pt x="397938" y="619760"/>
                </a:lnTo>
                <a:close/>
              </a:path>
              <a:path w="2486025" h="798195">
                <a:moveTo>
                  <a:pt x="2140907" y="607863"/>
                </a:moveTo>
                <a:lnTo>
                  <a:pt x="2139081" y="610870"/>
                </a:lnTo>
                <a:lnTo>
                  <a:pt x="2137363" y="624840"/>
                </a:lnTo>
                <a:lnTo>
                  <a:pt x="2149966" y="625822"/>
                </a:lnTo>
                <a:lnTo>
                  <a:pt x="2146369" y="612140"/>
                </a:lnTo>
                <a:lnTo>
                  <a:pt x="2140907" y="607863"/>
                </a:lnTo>
                <a:close/>
              </a:path>
              <a:path w="2486025" h="798195">
                <a:moveTo>
                  <a:pt x="418510" y="610870"/>
                </a:moveTo>
                <a:lnTo>
                  <a:pt x="419400" y="615950"/>
                </a:lnTo>
                <a:lnTo>
                  <a:pt x="417740" y="624840"/>
                </a:lnTo>
                <a:lnTo>
                  <a:pt x="450648" y="624840"/>
                </a:lnTo>
                <a:lnTo>
                  <a:pt x="450689" y="624693"/>
                </a:lnTo>
                <a:lnTo>
                  <a:pt x="436848" y="623570"/>
                </a:lnTo>
                <a:lnTo>
                  <a:pt x="425115" y="623570"/>
                </a:lnTo>
                <a:lnTo>
                  <a:pt x="418510" y="610870"/>
                </a:lnTo>
                <a:close/>
              </a:path>
              <a:path w="2486025" h="798195">
                <a:moveTo>
                  <a:pt x="452799" y="617220"/>
                </a:moveTo>
                <a:lnTo>
                  <a:pt x="450689" y="624693"/>
                </a:lnTo>
                <a:lnTo>
                  <a:pt x="452487" y="624840"/>
                </a:lnTo>
                <a:lnTo>
                  <a:pt x="461361" y="624840"/>
                </a:lnTo>
                <a:lnTo>
                  <a:pt x="452799" y="617220"/>
                </a:lnTo>
                <a:close/>
              </a:path>
              <a:path w="2486025" h="798195">
                <a:moveTo>
                  <a:pt x="2286265" y="614680"/>
                </a:moveTo>
                <a:lnTo>
                  <a:pt x="2264142" y="614680"/>
                </a:lnTo>
                <a:lnTo>
                  <a:pt x="2252659" y="622300"/>
                </a:lnTo>
                <a:lnTo>
                  <a:pt x="2274167" y="622300"/>
                </a:lnTo>
                <a:lnTo>
                  <a:pt x="2277269" y="621030"/>
                </a:lnTo>
                <a:lnTo>
                  <a:pt x="2286265" y="614680"/>
                </a:lnTo>
                <a:close/>
              </a:path>
              <a:path w="2486025" h="798195">
                <a:moveTo>
                  <a:pt x="2264142" y="614680"/>
                </a:moveTo>
                <a:lnTo>
                  <a:pt x="2257027" y="614680"/>
                </a:lnTo>
                <a:lnTo>
                  <a:pt x="2260157" y="615950"/>
                </a:lnTo>
                <a:lnTo>
                  <a:pt x="2264142" y="614680"/>
                </a:lnTo>
                <a:close/>
              </a:path>
              <a:path w="2486025" h="798195">
                <a:moveTo>
                  <a:pt x="364438" y="603250"/>
                </a:moveTo>
                <a:lnTo>
                  <a:pt x="363543" y="605790"/>
                </a:lnTo>
                <a:lnTo>
                  <a:pt x="372061" y="608330"/>
                </a:lnTo>
                <a:lnTo>
                  <a:pt x="382368" y="609600"/>
                </a:lnTo>
                <a:lnTo>
                  <a:pt x="364438" y="603250"/>
                </a:lnTo>
                <a:close/>
              </a:path>
              <a:path w="2486025" h="798195">
                <a:moveTo>
                  <a:pt x="386833" y="599440"/>
                </a:moveTo>
                <a:lnTo>
                  <a:pt x="400076" y="609600"/>
                </a:lnTo>
                <a:lnTo>
                  <a:pt x="415816" y="609600"/>
                </a:lnTo>
                <a:lnTo>
                  <a:pt x="401741" y="603250"/>
                </a:lnTo>
                <a:lnTo>
                  <a:pt x="386833" y="599440"/>
                </a:lnTo>
                <a:close/>
              </a:path>
              <a:path w="2486025" h="798195">
                <a:moveTo>
                  <a:pt x="2086293" y="600710"/>
                </a:moveTo>
                <a:lnTo>
                  <a:pt x="2078609" y="605790"/>
                </a:lnTo>
                <a:lnTo>
                  <a:pt x="2085695" y="605790"/>
                </a:lnTo>
                <a:lnTo>
                  <a:pt x="2088455" y="601980"/>
                </a:lnTo>
                <a:lnTo>
                  <a:pt x="2086293" y="600710"/>
                </a:lnTo>
                <a:close/>
              </a:path>
              <a:path w="2486025" h="798195">
                <a:moveTo>
                  <a:pt x="2320121" y="599440"/>
                </a:moveTo>
                <a:lnTo>
                  <a:pt x="2302969" y="599440"/>
                </a:lnTo>
                <a:lnTo>
                  <a:pt x="2310960" y="600710"/>
                </a:lnTo>
                <a:lnTo>
                  <a:pt x="2318829" y="600710"/>
                </a:lnTo>
                <a:lnTo>
                  <a:pt x="2320121" y="599440"/>
                </a:lnTo>
                <a:close/>
              </a:path>
              <a:path w="2486025" h="798195">
                <a:moveTo>
                  <a:pt x="329598" y="580390"/>
                </a:moveTo>
                <a:lnTo>
                  <a:pt x="306652" y="580390"/>
                </a:lnTo>
                <a:lnTo>
                  <a:pt x="317084" y="598170"/>
                </a:lnTo>
                <a:lnTo>
                  <a:pt x="305072" y="599440"/>
                </a:lnTo>
                <a:lnTo>
                  <a:pt x="358451" y="599440"/>
                </a:lnTo>
                <a:lnTo>
                  <a:pt x="355580" y="594360"/>
                </a:lnTo>
                <a:lnTo>
                  <a:pt x="343844" y="594360"/>
                </a:lnTo>
                <a:lnTo>
                  <a:pt x="329863" y="593090"/>
                </a:lnTo>
                <a:lnTo>
                  <a:pt x="328960" y="590550"/>
                </a:lnTo>
                <a:lnTo>
                  <a:pt x="335499" y="589280"/>
                </a:lnTo>
                <a:lnTo>
                  <a:pt x="352708" y="589280"/>
                </a:lnTo>
                <a:lnTo>
                  <a:pt x="329598" y="580390"/>
                </a:lnTo>
                <a:close/>
              </a:path>
              <a:path w="2486025" h="798195">
                <a:moveTo>
                  <a:pt x="226716" y="596900"/>
                </a:moveTo>
                <a:lnTo>
                  <a:pt x="182217" y="596900"/>
                </a:lnTo>
                <a:lnTo>
                  <a:pt x="179976" y="598170"/>
                </a:lnTo>
                <a:lnTo>
                  <a:pt x="226693" y="598170"/>
                </a:lnTo>
                <a:lnTo>
                  <a:pt x="226716" y="596900"/>
                </a:lnTo>
                <a:close/>
              </a:path>
              <a:path w="2486025" h="798195">
                <a:moveTo>
                  <a:pt x="301866" y="596900"/>
                </a:moveTo>
                <a:lnTo>
                  <a:pt x="274780" y="596900"/>
                </a:lnTo>
                <a:lnTo>
                  <a:pt x="271581" y="598170"/>
                </a:lnTo>
                <a:lnTo>
                  <a:pt x="303469" y="598170"/>
                </a:lnTo>
                <a:lnTo>
                  <a:pt x="301866" y="596900"/>
                </a:lnTo>
                <a:close/>
              </a:path>
              <a:path w="2486025" h="798195">
                <a:moveTo>
                  <a:pt x="352708" y="589280"/>
                </a:moveTo>
                <a:lnTo>
                  <a:pt x="335499" y="589280"/>
                </a:lnTo>
                <a:lnTo>
                  <a:pt x="343844" y="594360"/>
                </a:lnTo>
                <a:lnTo>
                  <a:pt x="355580" y="594360"/>
                </a:lnTo>
                <a:lnTo>
                  <a:pt x="352708" y="589280"/>
                </a:lnTo>
                <a:close/>
              </a:path>
              <a:path w="2486025" h="798195">
                <a:moveTo>
                  <a:pt x="2271141" y="534670"/>
                </a:moveTo>
                <a:lnTo>
                  <a:pt x="2240270" y="543560"/>
                </a:lnTo>
                <a:lnTo>
                  <a:pt x="2233563" y="551180"/>
                </a:lnTo>
                <a:lnTo>
                  <a:pt x="2231649" y="556260"/>
                </a:lnTo>
                <a:lnTo>
                  <a:pt x="2215155" y="557530"/>
                </a:lnTo>
                <a:lnTo>
                  <a:pt x="2233768" y="571500"/>
                </a:lnTo>
                <a:lnTo>
                  <a:pt x="2214901" y="579120"/>
                </a:lnTo>
                <a:lnTo>
                  <a:pt x="2183660" y="584200"/>
                </a:lnTo>
                <a:lnTo>
                  <a:pt x="2165151" y="593090"/>
                </a:lnTo>
                <a:lnTo>
                  <a:pt x="2326113" y="593090"/>
                </a:lnTo>
                <a:lnTo>
                  <a:pt x="2330222" y="586740"/>
                </a:lnTo>
                <a:lnTo>
                  <a:pt x="2245418" y="586740"/>
                </a:lnTo>
                <a:lnTo>
                  <a:pt x="2247176" y="585470"/>
                </a:lnTo>
                <a:lnTo>
                  <a:pt x="2331044" y="585470"/>
                </a:lnTo>
                <a:lnTo>
                  <a:pt x="2331865" y="584200"/>
                </a:lnTo>
                <a:lnTo>
                  <a:pt x="2343379" y="582930"/>
                </a:lnTo>
                <a:lnTo>
                  <a:pt x="2356693" y="580390"/>
                </a:lnTo>
                <a:lnTo>
                  <a:pt x="2364178" y="567690"/>
                </a:lnTo>
                <a:lnTo>
                  <a:pt x="2256457" y="567690"/>
                </a:lnTo>
                <a:lnTo>
                  <a:pt x="2233111" y="561340"/>
                </a:lnTo>
                <a:lnTo>
                  <a:pt x="2248925" y="549910"/>
                </a:lnTo>
                <a:lnTo>
                  <a:pt x="2259366" y="549910"/>
                </a:lnTo>
                <a:lnTo>
                  <a:pt x="2271141" y="534670"/>
                </a:lnTo>
                <a:close/>
              </a:path>
              <a:path w="2486025" h="798195">
                <a:moveTo>
                  <a:pt x="2331044" y="585470"/>
                </a:moveTo>
                <a:lnTo>
                  <a:pt x="2247176" y="585470"/>
                </a:lnTo>
                <a:lnTo>
                  <a:pt x="2245418" y="586740"/>
                </a:lnTo>
                <a:lnTo>
                  <a:pt x="2330222" y="586740"/>
                </a:lnTo>
                <a:lnTo>
                  <a:pt x="2331044" y="585470"/>
                </a:lnTo>
                <a:close/>
              </a:path>
              <a:path w="2486025" h="798195">
                <a:moveTo>
                  <a:pt x="291412" y="571500"/>
                </a:moveTo>
                <a:lnTo>
                  <a:pt x="279338" y="575310"/>
                </a:lnTo>
                <a:lnTo>
                  <a:pt x="267597" y="576580"/>
                </a:lnTo>
                <a:lnTo>
                  <a:pt x="316679" y="576580"/>
                </a:lnTo>
                <a:lnTo>
                  <a:pt x="291412" y="571500"/>
                </a:lnTo>
                <a:close/>
              </a:path>
              <a:path w="2486025" h="798195">
                <a:moveTo>
                  <a:pt x="254711" y="561340"/>
                </a:moveTo>
                <a:lnTo>
                  <a:pt x="258451" y="566420"/>
                </a:lnTo>
                <a:lnTo>
                  <a:pt x="269639" y="572770"/>
                </a:lnTo>
                <a:lnTo>
                  <a:pt x="273348" y="570230"/>
                </a:lnTo>
                <a:lnTo>
                  <a:pt x="254711" y="561340"/>
                </a:lnTo>
                <a:close/>
              </a:path>
              <a:path w="2486025" h="798195">
                <a:moveTo>
                  <a:pt x="2259366" y="549910"/>
                </a:moveTo>
                <a:lnTo>
                  <a:pt x="2248925" y="549910"/>
                </a:lnTo>
                <a:lnTo>
                  <a:pt x="2259217" y="557530"/>
                </a:lnTo>
                <a:lnTo>
                  <a:pt x="2256457" y="567690"/>
                </a:lnTo>
                <a:lnTo>
                  <a:pt x="2364178" y="567690"/>
                </a:lnTo>
                <a:lnTo>
                  <a:pt x="2368668" y="560070"/>
                </a:lnTo>
                <a:lnTo>
                  <a:pt x="2367545" y="557530"/>
                </a:lnTo>
                <a:lnTo>
                  <a:pt x="2259931" y="557530"/>
                </a:lnTo>
                <a:lnTo>
                  <a:pt x="2256422" y="553720"/>
                </a:lnTo>
                <a:lnTo>
                  <a:pt x="2259366" y="549910"/>
                </a:lnTo>
                <a:close/>
              </a:path>
              <a:path w="2486025" h="798195">
                <a:moveTo>
                  <a:pt x="247308" y="560070"/>
                </a:moveTo>
                <a:lnTo>
                  <a:pt x="138298" y="560070"/>
                </a:lnTo>
                <a:lnTo>
                  <a:pt x="138584" y="561340"/>
                </a:lnTo>
                <a:lnTo>
                  <a:pt x="248098" y="561340"/>
                </a:lnTo>
                <a:lnTo>
                  <a:pt x="247308" y="560070"/>
                </a:lnTo>
                <a:close/>
              </a:path>
              <a:path w="2486025" h="798195">
                <a:moveTo>
                  <a:pt x="180569" y="535940"/>
                </a:moveTo>
                <a:lnTo>
                  <a:pt x="92926" y="535940"/>
                </a:lnTo>
                <a:lnTo>
                  <a:pt x="84989" y="547370"/>
                </a:lnTo>
                <a:lnTo>
                  <a:pt x="89191" y="549910"/>
                </a:lnTo>
                <a:lnTo>
                  <a:pt x="98076" y="551180"/>
                </a:lnTo>
                <a:lnTo>
                  <a:pt x="104190" y="558800"/>
                </a:lnTo>
                <a:lnTo>
                  <a:pt x="121954" y="548640"/>
                </a:lnTo>
                <a:lnTo>
                  <a:pt x="197461" y="548640"/>
                </a:lnTo>
                <a:lnTo>
                  <a:pt x="180569" y="535940"/>
                </a:lnTo>
                <a:close/>
              </a:path>
              <a:path w="2486025" h="798195">
                <a:moveTo>
                  <a:pt x="2359474" y="480060"/>
                </a:moveTo>
                <a:lnTo>
                  <a:pt x="2365952" y="492760"/>
                </a:lnTo>
                <a:lnTo>
                  <a:pt x="2367993" y="502920"/>
                </a:lnTo>
                <a:lnTo>
                  <a:pt x="2363604" y="502920"/>
                </a:lnTo>
                <a:lnTo>
                  <a:pt x="2351877" y="505460"/>
                </a:lnTo>
                <a:lnTo>
                  <a:pt x="2331902" y="520700"/>
                </a:lnTo>
                <a:lnTo>
                  <a:pt x="2303075" y="520700"/>
                </a:lnTo>
                <a:lnTo>
                  <a:pt x="2303238" y="527050"/>
                </a:lnTo>
                <a:lnTo>
                  <a:pt x="2290997" y="539750"/>
                </a:lnTo>
                <a:lnTo>
                  <a:pt x="2274008" y="551180"/>
                </a:lnTo>
                <a:lnTo>
                  <a:pt x="2259931" y="557530"/>
                </a:lnTo>
                <a:lnTo>
                  <a:pt x="2367545" y="557530"/>
                </a:lnTo>
                <a:lnTo>
                  <a:pt x="2364737" y="551180"/>
                </a:lnTo>
                <a:lnTo>
                  <a:pt x="2375623" y="543560"/>
                </a:lnTo>
                <a:lnTo>
                  <a:pt x="2392398" y="539750"/>
                </a:lnTo>
                <a:lnTo>
                  <a:pt x="2406135" y="538480"/>
                </a:lnTo>
                <a:lnTo>
                  <a:pt x="2407203" y="537210"/>
                </a:lnTo>
                <a:lnTo>
                  <a:pt x="2306979" y="537210"/>
                </a:lnTo>
                <a:lnTo>
                  <a:pt x="2309424" y="528320"/>
                </a:lnTo>
                <a:lnTo>
                  <a:pt x="2311845" y="523240"/>
                </a:lnTo>
                <a:lnTo>
                  <a:pt x="2343395" y="523240"/>
                </a:lnTo>
                <a:lnTo>
                  <a:pt x="2344519" y="521970"/>
                </a:lnTo>
                <a:lnTo>
                  <a:pt x="2359285" y="514350"/>
                </a:lnTo>
                <a:lnTo>
                  <a:pt x="2427220" y="514350"/>
                </a:lnTo>
                <a:lnTo>
                  <a:pt x="2441866" y="500380"/>
                </a:lnTo>
                <a:lnTo>
                  <a:pt x="2452347" y="490220"/>
                </a:lnTo>
                <a:lnTo>
                  <a:pt x="2444960" y="490220"/>
                </a:lnTo>
                <a:lnTo>
                  <a:pt x="2441493" y="486410"/>
                </a:lnTo>
                <a:lnTo>
                  <a:pt x="2371263" y="486410"/>
                </a:lnTo>
                <a:lnTo>
                  <a:pt x="2363205" y="481330"/>
                </a:lnTo>
                <a:lnTo>
                  <a:pt x="2359474" y="480060"/>
                </a:lnTo>
                <a:close/>
              </a:path>
              <a:path w="2486025" h="798195">
                <a:moveTo>
                  <a:pt x="241782" y="551180"/>
                </a:moveTo>
                <a:lnTo>
                  <a:pt x="243977" y="554711"/>
                </a:lnTo>
                <a:lnTo>
                  <a:pt x="249564" y="556260"/>
                </a:lnTo>
                <a:lnTo>
                  <a:pt x="264855" y="554990"/>
                </a:lnTo>
                <a:lnTo>
                  <a:pt x="241782" y="551180"/>
                </a:lnTo>
                <a:close/>
              </a:path>
              <a:path w="2486025" h="798195">
                <a:moveTo>
                  <a:pt x="222931" y="542290"/>
                </a:moveTo>
                <a:lnTo>
                  <a:pt x="218152" y="554990"/>
                </a:lnTo>
                <a:lnTo>
                  <a:pt x="244150" y="554990"/>
                </a:lnTo>
                <a:lnTo>
                  <a:pt x="243977" y="554711"/>
                </a:lnTo>
                <a:lnTo>
                  <a:pt x="240401" y="553720"/>
                </a:lnTo>
                <a:lnTo>
                  <a:pt x="232983" y="547370"/>
                </a:lnTo>
                <a:lnTo>
                  <a:pt x="222931" y="542290"/>
                </a:lnTo>
                <a:close/>
              </a:path>
              <a:path w="2486025" h="798195">
                <a:moveTo>
                  <a:pt x="81956" y="448310"/>
                </a:moveTo>
                <a:lnTo>
                  <a:pt x="81243" y="448404"/>
                </a:lnTo>
                <a:lnTo>
                  <a:pt x="77693" y="452120"/>
                </a:lnTo>
                <a:lnTo>
                  <a:pt x="61075" y="461010"/>
                </a:lnTo>
                <a:lnTo>
                  <a:pt x="51626" y="463550"/>
                </a:lnTo>
                <a:lnTo>
                  <a:pt x="44545" y="464288"/>
                </a:lnTo>
                <a:lnTo>
                  <a:pt x="36604" y="476250"/>
                </a:lnTo>
                <a:lnTo>
                  <a:pt x="28074" y="485140"/>
                </a:lnTo>
                <a:lnTo>
                  <a:pt x="40020" y="495300"/>
                </a:lnTo>
                <a:lnTo>
                  <a:pt x="58014" y="505460"/>
                </a:lnTo>
                <a:lnTo>
                  <a:pt x="67628" y="514350"/>
                </a:lnTo>
                <a:lnTo>
                  <a:pt x="54522" y="516890"/>
                </a:lnTo>
                <a:lnTo>
                  <a:pt x="65542" y="529590"/>
                </a:lnTo>
                <a:lnTo>
                  <a:pt x="83930" y="539750"/>
                </a:lnTo>
                <a:lnTo>
                  <a:pt x="92926" y="535940"/>
                </a:lnTo>
                <a:lnTo>
                  <a:pt x="180569" y="535940"/>
                </a:lnTo>
                <a:lnTo>
                  <a:pt x="178879" y="534670"/>
                </a:lnTo>
                <a:lnTo>
                  <a:pt x="180433" y="524510"/>
                </a:lnTo>
                <a:lnTo>
                  <a:pt x="160759" y="519430"/>
                </a:lnTo>
                <a:lnTo>
                  <a:pt x="152974" y="506730"/>
                </a:lnTo>
                <a:lnTo>
                  <a:pt x="125302" y="506730"/>
                </a:lnTo>
                <a:lnTo>
                  <a:pt x="136556" y="501650"/>
                </a:lnTo>
                <a:lnTo>
                  <a:pt x="149860" y="501650"/>
                </a:lnTo>
                <a:lnTo>
                  <a:pt x="148303" y="499110"/>
                </a:lnTo>
                <a:lnTo>
                  <a:pt x="145137" y="494030"/>
                </a:lnTo>
                <a:lnTo>
                  <a:pt x="134841" y="494030"/>
                </a:lnTo>
                <a:lnTo>
                  <a:pt x="132576" y="492760"/>
                </a:lnTo>
                <a:lnTo>
                  <a:pt x="120109" y="492760"/>
                </a:lnTo>
                <a:lnTo>
                  <a:pt x="105864" y="480060"/>
                </a:lnTo>
                <a:lnTo>
                  <a:pt x="95121" y="467360"/>
                </a:lnTo>
                <a:lnTo>
                  <a:pt x="100906" y="466090"/>
                </a:lnTo>
                <a:lnTo>
                  <a:pt x="115491" y="462280"/>
                </a:lnTo>
                <a:lnTo>
                  <a:pt x="113412" y="461010"/>
                </a:lnTo>
                <a:lnTo>
                  <a:pt x="86435" y="461010"/>
                </a:lnTo>
                <a:lnTo>
                  <a:pt x="88184" y="459740"/>
                </a:lnTo>
                <a:lnTo>
                  <a:pt x="111334" y="459740"/>
                </a:lnTo>
                <a:lnTo>
                  <a:pt x="103041" y="457200"/>
                </a:lnTo>
                <a:lnTo>
                  <a:pt x="105220" y="450850"/>
                </a:lnTo>
                <a:lnTo>
                  <a:pt x="81956" y="448310"/>
                </a:lnTo>
                <a:close/>
              </a:path>
              <a:path w="2486025" h="798195">
                <a:moveTo>
                  <a:pt x="192154" y="529590"/>
                </a:moveTo>
                <a:lnTo>
                  <a:pt x="190113" y="535940"/>
                </a:lnTo>
                <a:lnTo>
                  <a:pt x="199787" y="537210"/>
                </a:lnTo>
                <a:lnTo>
                  <a:pt x="205644" y="535940"/>
                </a:lnTo>
                <a:lnTo>
                  <a:pt x="192154" y="529590"/>
                </a:lnTo>
                <a:close/>
              </a:path>
              <a:path w="2486025" h="798195">
                <a:moveTo>
                  <a:pt x="2343395" y="523240"/>
                </a:moveTo>
                <a:lnTo>
                  <a:pt x="2311845" y="523240"/>
                </a:lnTo>
                <a:lnTo>
                  <a:pt x="2309375" y="533400"/>
                </a:lnTo>
                <a:lnTo>
                  <a:pt x="2306979" y="537210"/>
                </a:lnTo>
                <a:lnTo>
                  <a:pt x="2407203" y="537210"/>
                </a:lnTo>
                <a:lnTo>
                  <a:pt x="2408271" y="535940"/>
                </a:lnTo>
                <a:lnTo>
                  <a:pt x="2326943" y="535940"/>
                </a:lnTo>
                <a:lnTo>
                  <a:pt x="2326939" y="534670"/>
                </a:lnTo>
                <a:lnTo>
                  <a:pt x="2409339" y="534670"/>
                </a:lnTo>
                <a:lnTo>
                  <a:pt x="2411476" y="532130"/>
                </a:lnTo>
                <a:lnTo>
                  <a:pt x="2402314" y="532130"/>
                </a:lnTo>
                <a:lnTo>
                  <a:pt x="2401037" y="530860"/>
                </a:lnTo>
                <a:lnTo>
                  <a:pt x="2401637" y="529590"/>
                </a:lnTo>
                <a:lnTo>
                  <a:pt x="2337777" y="529590"/>
                </a:lnTo>
                <a:lnTo>
                  <a:pt x="2343395" y="523240"/>
                </a:lnTo>
                <a:close/>
              </a:path>
              <a:path w="2486025" h="798195">
                <a:moveTo>
                  <a:pt x="2409339" y="534670"/>
                </a:moveTo>
                <a:lnTo>
                  <a:pt x="2326939" y="534670"/>
                </a:lnTo>
                <a:lnTo>
                  <a:pt x="2326943" y="535940"/>
                </a:lnTo>
                <a:lnTo>
                  <a:pt x="2408271" y="535940"/>
                </a:lnTo>
                <a:lnTo>
                  <a:pt x="2409339" y="534670"/>
                </a:lnTo>
                <a:close/>
              </a:path>
              <a:path w="2486025" h="798195">
                <a:moveTo>
                  <a:pt x="2416816" y="525780"/>
                </a:moveTo>
                <a:lnTo>
                  <a:pt x="2403435" y="525780"/>
                </a:lnTo>
                <a:lnTo>
                  <a:pt x="2408385" y="527050"/>
                </a:lnTo>
                <a:lnTo>
                  <a:pt x="2402314" y="532130"/>
                </a:lnTo>
                <a:lnTo>
                  <a:pt x="2411476" y="532130"/>
                </a:lnTo>
                <a:lnTo>
                  <a:pt x="2416816" y="525780"/>
                </a:lnTo>
                <a:close/>
              </a:path>
              <a:path w="2486025" h="798195">
                <a:moveTo>
                  <a:pt x="2427220" y="514350"/>
                </a:moveTo>
                <a:lnTo>
                  <a:pt x="2367310" y="514350"/>
                </a:lnTo>
                <a:lnTo>
                  <a:pt x="2353827" y="528320"/>
                </a:lnTo>
                <a:lnTo>
                  <a:pt x="2337777" y="529590"/>
                </a:lnTo>
                <a:lnTo>
                  <a:pt x="2401637" y="529590"/>
                </a:lnTo>
                <a:lnTo>
                  <a:pt x="2403435" y="525780"/>
                </a:lnTo>
                <a:lnTo>
                  <a:pt x="2416816" y="525780"/>
                </a:lnTo>
                <a:lnTo>
                  <a:pt x="2423225" y="518160"/>
                </a:lnTo>
                <a:lnTo>
                  <a:pt x="2427220" y="514350"/>
                </a:lnTo>
                <a:close/>
              </a:path>
              <a:path w="2486025" h="798195">
                <a:moveTo>
                  <a:pt x="2305764" y="506730"/>
                </a:moveTo>
                <a:lnTo>
                  <a:pt x="2300219" y="508000"/>
                </a:lnTo>
                <a:lnTo>
                  <a:pt x="2290670" y="514350"/>
                </a:lnTo>
                <a:lnTo>
                  <a:pt x="2282849" y="524510"/>
                </a:lnTo>
                <a:lnTo>
                  <a:pt x="2303075" y="520700"/>
                </a:lnTo>
                <a:lnTo>
                  <a:pt x="2310273" y="520700"/>
                </a:lnTo>
                <a:lnTo>
                  <a:pt x="2301572" y="514350"/>
                </a:lnTo>
                <a:lnTo>
                  <a:pt x="2305764" y="506730"/>
                </a:lnTo>
                <a:close/>
              </a:path>
              <a:path w="2486025" h="798195">
                <a:moveTo>
                  <a:pt x="2330289" y="504190"/>
                </a:moveTo>
                <a:lnTo>
                  <a:pt x="2321462" y="510540"/>
                </a:lnTo>
                <a:lnTo>
                  <a:pt x="2310273" y="520700"/>
                </a:lnTo>
                <a:lnTo>
                  <a:pt x="2331902" y="520700"/>
                </a:lnTo>
                <a:lnTo>
                  <a:pt x="2330289" y="504190"/>
                </a:lnTo>
                <a:close/>
              </a:path>
              <a:path w="2486025" h="798195">
                <a:moveTo>
                  <a:pt x="164938" y="501650"/>
                </a:moveTo>
                <a:lnTo>
                  <a:pt x="170955" y="510540"/>
                </a:lnTo>
                <a:lnTo>
                  <a:pt x="180252" y="511810"/>
                </a:lnTo>
                <a:lnTo>
                  <a:pt x="173141" y="505460"/>
                </a:lnTo>
                <a:lnTo>
                  <a:pt x="164938" y="501650"/>
                </a:lnTo>
                <a:close/>
              </a:path>
              <a:path w="2486025" h="798195">
                <a:moveTo>
                  <a:pt x="149860" y="501650"/>
                </a:moveTo>
                <a:lnTo>
                  <a:pt x="146858" y="501650"/>
                </a:lnTo>
                <a:lnTo>
                  <a:pt x="135921" y="505460"/>
                </a:lnTo>
                <a:lnTo>
                  <a:pt x="125302" y="506730"/>
                </a:lnTo>
                <a:lnTo>
                  <a:pt x="152974" y="506730"/>
                </a:lnTo>
                <a:lnTo>
                  <a:pt x="149860" y="501650"/>
                </a:lnTo>
                <a:close/>
              </a:path>
              <a:path w="2486025" h="798195">
                <a:moveTo>
                  <a:pt x="2319981" y="497840"/>
                </a:moveTo>
                <a:lnTo>
                  <a:pt x="2318060" y="501650"/>
                </a:lnTo>
                <a:lnTo>
                  <a:pt x="2319239" y="505460"/>
                </a:lnTo>
                <a:lnTo>
                  <a:pt x="2324315" y="500380"/>
                </a:lnTo>
                <a:lnTo>
                  <a:pt x="2322938" y="500380"/>
                </a:lnTo>
                <a:lnTo>
                  <a:pt x="2319981" y="497840"/>
                </a:lnTo>
                <a:close/>
              </a:path>
              <a:path w="2486025" h="798195">
                <a:moveTo>
                  <a:pt x="2348604" y="492760"/>
                </a:moveTo>
                <a:lnTo>
                  <a:pt x="2341385" y="497840"/>
                </a:lnTo>
                <a:lnTo>
                  <a:pt x="2337714" y="504190"/>
                </a:lnTo>
                <a:lnTo>
                  <a:pt x="2348482" y="499110"/>
                </a:lnTo>
                <a:lnTo>
                  <a:pt x="2348604" y="492760"/>
                </a:lnTo>
                <a:close/>
              </a:path>
              <a:path w="2486025" h="798195">
                <a:moveTo>
                  <a:pt x="2325584" y="499110"/>
                </a:moveTo>
                <a:lnTo>
                  <a:pt x="2322938" y="500380"/>
                </a:lnTo>
                <a:lnTo>
                  <a:pt x="2324315" y="500380"/>
                </a:lnTo>
                <a:lnTo>
                  <a:pt x="2325584" y="499110"/>
                </a:lnTo>
                <a:close/>
              </a:path>
              <a:path w="2486025" h="798195">
                <a:moveTo>
                  <a:pt x="138012" y="482600"/>
                </a:moveTo>
                <a:lnTo>
                  <a:pt x="130342" y="486295"/>
                </a:lnTo>
                <a:lnTo>
                  <a:pt x="134841" y="494030"/>
                </a:lnTo>
                <a:lnTo>
                  <a:pt x="145137" y="494030"/>
                </a:lnTo>
                <a:lnTo>
                  <a:pt x="138012" y="482600"/>
                </a:lnTo>
                <a:close/>
              </a:path>
              <a:path w="2486025" h="798195">
                <a:moveTo>
                  <a:pt x="125461" y="488647"/>
                </a:moveTo>
                <a:lnTo>
                  <a:pt x="124832" y="488950"/>
                </a:lnTo>
                <a:lnTo>
                  <a:pt x="120109" y="492760"/>
                </a:lnTo>
                <a:lnTo>
                  <a:pt x="132576" y="492760"/>
                </a:lnTo>
                <a:lnTo>
                  <a:pt x="125778" y="488950"/>
                </a:lnTo>
                <a:lnTo>
                  <a:pt x="125461" y="488647"/>
                </a:lnTo>
                <a:close/>
              </a:path>
              <a:path w="2486025" h="798195">
                <a:moveTo>
                  <a:pt x="2342764" y="480060"/>
                </a:moveTo>
                <a:lnTo>
                  <a:pt x="2333777" y="488950"/>
                </a:lnTo>
                <a:lnTo>
                  <a:pt x="2341328" y="488950"/>
                </a:lnTo>
                <a:lnTo>
                  <a:pt x="2349597" y="483870"/>
                </a:lnTo>
                <a:lnTo>
                  <a:pt x="2342764" y="480060"/>
                </a:lnTo>
                <a:close/>
              </a:path>
              <a:path w="2486025" h="798195">
                <a:moveTo>
                  <a:pt x="123766" y="467360"/>
                </a:moveTo>
                <a:lnTo>
                  <a:pt x="116073" y="469900"/>
                </a:lnTo>
                <a:lnTo>
                  <a:pt x="110702" y="469900"/>
                </a:lnTo>
                <a:lnTo>
                  <a:pt x="112441" y="476250"/>
                </a:lnTo>
                <a:lnTo>
                  <a:pt x="125461" y="488647"/>
                </a:lnTo>
                <a:lnTo>
                  <a:pt x="130342" y="486295"/>
                </a:lnTo>
                <a:lnTo>
                  <a:pt x="123758" y="474980"/>
                </a:lnTo>
                <a:lnTo>
                  <a:pt x="123766" y="467360"/>
                </a:lnTo>
                <a:close/>
              </a:path>
              <a:path w="2486025" h="798195">
                <a:moveTo>
                  <a:pt x="2394383" y="447040"/>
                </a:moveTo>
                <a:lnTo>
                  <a:pt x="2374488" y="447040"/>
                </a:lnTo>
                <a:lnTo>
                  <a:pt x="2380155" y="452120"/>
                </a:lnTo>
                <a:lnTo>
                  <a:pt x="2386760" y="462280"/>
                </a:lnTo>
                <a:lnTo>
                  <a:pt x="2377764" y="480060"/>
                </a:lnTo>
                <a:lnTo>
                  <a:pt x="2371263" y="486410"/>
                </a:lnTo>
                <a:lnTo>
                  <a:pt x="2441493" y="486410"/>
                </a:lnTo>
                <a:lnTo>
                  <a:pt x="2440337" y="485140"/>
                </a:lnTo>
                <a:lnTo>
                  <a:pt x="2448480" y="473710"/>
                </a:lnTo>
                <a:lnTo>
                  <a:pt x="2450346" y="472440"/>
                </a:lnTo>
                <a:lnTo>
                  <a:pt x="2404333" y="472440"/>
                </a:lnTo>
                <a:lnTo>
                  <a:pt x="2402630" y="462280"/>
                </a:lnTo>
                <a:lnTo>
                  <a:pt x="2444329" y="462280"/>
                </a:lnTo>
                <a:lnTo>
                  <a:pt x="2443921" y="459740"/>
                </a:lnTo>
                <a:lnTo>
                  <a:pt x="2447424" y="459740"/>
                </a:lnTo>
                <a:lnTo>
                  <a:pt x="2449012" y="458470"/>
                </a:lnTo>
                <a:lnTo>
                  <a:pt x="2470459" y="458470"/>
                </a:lnTo>
                <a:lnTo>
                  <a:pt x="2471373" y="457200"/>
                </a:lnTo>
                <a:lnTo>
                  <a:pt x="2392527" y="457200"/>
                </a:lnTo>
                <a:lnTo>
                  <a:pt x="2387266" y="452120"/>
                </a:lnTo>
                <a:lnTo>
                  <a:pt x="2394383" y="447040"/>
                </a:lnTo>
                <a:close/>
              </a:path>
              <a:path w="2486025" h="798195">
                <a:moveTo>
                  <a:pt x="2464060" y="467360"/>
                </a:moveTo>
                <a:lnTo>
                  <a:pt x="2457810" y="467360"/>
                </a:lnTo>
                <a:lnTo>
                  <a:pt x="2456748" y="477520"/>
                </a:lnTo>
                <a:lnTo>
                  <a:pt x="2464060" y="467360"/>
                </a:lnTo>
                <a:close/>
              </a:path>
              <a:path w="2486025" h="798195">
                <a:moveTo>
                  <a:pt x="2405305" y="467360"/>
                </a:moveTo>
                <a:lnTo>
                  <a:pt x="2405510" y="472440"/>
                </a:lnTo>
                <a:lnTo>
                  <a:pt x="2450346" y="472440"/>
                </a:lnTo>
                <a:lnTo>
                  <a:pt x="2452212" y="471170"/>
                </a:lnTo>
                <a:lnTo>
                  <a:pt x="2411637" y="471170"/>
                </a:lnTo>
                <a:lnTo>
                  <a:pt x="2407133" y="469900"/>
                </a:lnTo>
                <a:lnTo>
                  <a:pt x="2405305" y="467360"/>
                </a:lnTo>
                <a:close/>
              </a:path>
              <a:path w="2486025" h="798195">
                <a:moveTo>
                  <a:pt x="2444329" y="462280"/>
                </a:moveTo>
                <a:lnTo>
                  <a:pt x="2402630" y="462280"/>
                </a:lnTo>
                <a:lnTo>
                  <a:pt x="2407600" y="464820"/>
                </a:lnTo>
                <a:lnTo>
                  <a:pt x="2411637" y="471170"/>
                </a:lnTo>
                <a:lnTo>
                  <a:pt x="2452212" y="471170"/>
                </a:lnTo>
                <a:lnTo>
                  <a:pt x="2457810" y="467360"/>
                </a:lnTo>
                <a:lnTo>
                  <a:pt x="2464060" y="467360"/>
                </a:lnTo>
                <a:lnTo>
                  <a:pt x="2464974" y="466090"/>
                </a:lnTo>
                <a:lnTo>
                  <a:pt x="2446988" y="466090"/>
                </a:lnTo>
                <a:lnTo>
                  <a:pt x="2444533" y="463550"/>
                </a:lnTo>
                <a:lnTo>
                  <a:pt x="2444329" y="462280"/>
                </a:lnTo>
                <a:close/>
              </a:path>
              <a:path w="2486025" h="798195">
                <a:moveTo>
                  <a:pt x="2381586" y="462280"/>
                </a:moveTo>
                <a:lnTo>
                  <a:pt x="2378495" y="463550"/>
                </a:lnTo>
                <a:lnTo>
                  <a:pt x="2379348" y="467360"/>
                </a:lnTo>
                <a:lnTo>
                  <a:pt x="2383558" y="464820"/>
                </a:lnTo>
                <a:lnTo>
                  <a:pt x="2381586" y="462280"/>
                </a:lnTo>
                <a:close/>
              </a:path>
              <a:path w="2486025" h="798195">
                <a:moveTo>
                  <a:pt x="2470459" y="458470"/>
                </a:moveTo>
                <a:lnTo>
                  <a:pt x="2449012" y="458470"/>
                </a:lnTo>
                <a:lnTo>
                  <a:pt x="2446988" y="466090"/>
                </a:lnTo>
                <a:lnTo>
                  <a:pt x="2464974" y="466090"/>
                </a:lnTo>
                <a:lnTo>
                  <a:pt x="2470459" y="458470"/>
                </a:lnTo>
                <a:close/>
              </a:path>
              <a:path w="2486025" h="798195">
                <a:moveTo>
                  <a:pt x="5299" y="403860"/>
                </a:moveTo>
                <a:lnTo>
                  <a:pt x="3993" y="419100"/>
                </a:lnTo>
                <a:lnTo>
                  <a:pt x="5859" y="424180"/>
                </a:lnTo>
                <a:lnTo>
                  <a:pt x="19591" y="425450"/>
                </a:lnTo>
                <a:lnTo>
                  <a:pt x="15525" y="433070"/>
                </a:lnTo>
                <a:lnTo>
                  <a:pt x="6918" y="444500"/>
                </a:lnTo>
                <a:lnTo>
                  <a:pt x="7671" y="454660"/>
                </a:lnTo>
                <a:lnTo>
                  <a:pt x="15110" y="461010"/>
                </a:lnTo>
                <a:lnTo>
                  <a:pt x="26565" y="464820"/>
                </a:lnTo>
                <a:lnTo>
                  <a:pt x="39451" y="464820"/>
                </a:lnTo>
                <a:lnTo>
                  <a:pt x="44545" y="464288"/>
                </a:lnTo>
                <a:lnTo>
                  <a:pt x="47565" y="459740"/>
                </a:lnTo>
                <a:lnTo>
                  <a:pt x="62710" y="450850"/>
                </a:lnTo>
                <a:lnTo>
                  <a:pt x="81243" y="448404"/>
                </a:lnTo>
                <a:lnTo>
                  <a:pt x="91038" y="438150"/>
                </a:lnTo>
                <a:lnTo>
                  <a:pt x="91567" y="436880"/>
                </a:lnTo>
                <a:lnTo>
                  <a:pt x="75551" y="436880"/>
                </a:lnTo>
                <a:lnTo>
                  <a:pt x="68641" y="431800"/>
                </a:lnTo>
                <a:lnTo>
                  <a:pt x="59188" y="415290"/>
                </a:lnTo>
                <a:lnTo>
                  <a:pt x="58622" y="412750"/>
                </a:lnTo>
                <a:lnTo>
                  <a:pt x="21613" y="412750"/>
                </a:lnTo>
                <a:lnTo>
                  <a:pt x="12989" y="408940"/>
                </a:lnTo>
                <a:lnTo>
                  <a:pt x="5299" y="403860"/>
                </a:lnTo>
                <a:close/>
              </a:path>
              <a:path w="2486025" h="798195">
                <a:moveTo>
                  <a:pt x="2367053" y="457200"/>
                </a:moveTo>
                <a:lnTo>
                  <a:pt x="2361710" y="459740"/>
                </a:lnTo>
                <a:lnTo>
                  <a:pt x="2366805" y="464820"/>
                </a:lnTo>
                <a:lnTo>
                  <a:pt x="2372273" y="458470"/>
                </a:lnTo>
                <a:lnTo>
                  <a:pt x="2367053" y="457200"/>
                </a:lnTo>
                <a:close/>
              </a:path>
              <a:path w="2486025" h="798195">
                <a:moveTo>
                  <a:pt x="81243" y="448404"/>
                </a:moveTo>
                <a:lnTo>
                  <a:pt x="62710" y="450850"/>
                </a:lnTo>
                <a:lnTo>
                  <a:pt x="47565" y="459740"/>
                </a:lnTo>
                <a:lnTo>
                  <a:pt x="44545" y="464288"/>
                </a:lnTo>
                <a:lnTo>
                  <a:pt x="51626" y="463550"/>
                </a:lnTo>
                <a:lnTo>
                  <a:pt x="61075" y="461010"/>
                </a:lnTo>
                <a:lnTo>
                  <a:pt x="77693" y="452120"/>
                </a:lnTo>
                <a:lnTo>
                  <a:pt x="81243" y="448404"/>
                </a:lnTo>
                <a:close/>
              </a:path>
              <a:path w="2486025" h="798195">
                <a:moveTo>
                  <a:pt x="111334" y="459740"/>
                </a:moveTo>
                <a:lnTo>
                  <a:pt x="88184" y="459740"/>
                </a:lnTo>
                <a:lnTo>
                  <a:pt x="86435" y="461010"/>
                </a:lnTo>
                <a:lnTo>
                  <a:pt x="113412" y="461010"/>
                </a:lnTo>
                <a:lnTo>
                  <a:pt x="111334" y="459740"/>
                </a:lnTo>
                <a:close/>
              </a:path>
              <a:path w="2486025" h="798195">
                <a:moveTo>
                  <a:pt x="2390297" y="430530"/>
                </a:moveTo>
                <a:lnTo>
                  <a:pt x="2386299" y="447040"/>
                </a:lnTo>
                <a:lnTo>
                  <a:pt x="2394383" y="447040"/>
                </a:lnTo>
                <a:lnTo>
                  <a:pt x="2398716" y="457200"/>
                </a:lnTo>
                <a:lnTo>
                  <a:pt x="2471373" y="457200"/>
                </a:lnTo>
                <a:lnTo>
                  <a:pt x="2474115" y="453390"/>
                </a:lnTo>
                <a:lnTo>
                  <a:pt x="2414165" y="453390"/>
                </a:lnTo>
                <a:lnTo>
                  <a:pt x="2412064" y="449580"/>
                </a:lnTo>
                <a:lnTo>
                  <a:pt x="2411056" y="444500"/>
                </a:lnTo>
                <a:lnTo>
                  <a:pt x="2475432" y="444500"/>
                </a:lnTo>
                <a:lnTo>
                  <a:pt x="2475227" y="441960"/>
                </a:lnTo>
                <a:lnTo>
                  <a:pt x="2415486" y="441960"/>
                </a:lnTo>
                <a:lnTo>
                  <a:pt x="2414596" y="440690"/>
                </a:lnTo>
                <a:lnTo>
                  <a:pt x="2405986" y="440690"/>
                </a:lnTo>
                <a:lnTo>
                  <a:pt x="2397484" y="433070"/>
                </a:lnTo>
                <a:lnTo>
                  <a:pt x="2390297" y="430530"/>
                </a:lnTo>
                <a:close/>
              </a:path>
              <a:path w="2486025" h="798195">
                <a:moveTo>
                  <a:pt x="2475432" y="444500"/>
                </a:moveTo>
                <a:lnTo>
                  <a:pt x="2411056" y="444500"/>
                </a:lnTo>
                <a:lnTo>
                  <a:pt x="2414249" y="449580"/>
                </a:lnTo>
                <a:lnTo>
                  <a:pt x="2414165" y="453390"/>
                </a:lnTo>
                <a:lnTo>
                  <a:pt x="2474115" y="453390"/>
                </a:lnTo>
                <a:lnTo>
                  <a:pt x="2475943" y="450850"/>
                </a:lnTo>
                <a:lnTo>
                  <a:pt x="2467252" y="450850"/>
                </a:lnTo>
                <a:lnTo>
                  <a:pt x="2468186" y="449580"/>
                </a:lnTo>
                <a:lnTo>
                  <a:pt x="2475841" y="449580"/>
                </a:lnTo>
                <a:lnTo>
                  <a:pt x="2475432" y="444500"/>
                </a:lnTo>
                <a:close/>
              </a:path>
              <a:path w="2486025" h="798195">
                <a:moveTo>
                  <a:pt x="2475841" y="449580"/>
                </a:moveTo>
                <a:lnTo>
                  <a:pt x="2468186" y="449580"/>
                </a:lnTo>
                <a:lnTo>
                  <a:pt x="2467252" y="450850"/>
                </a:lnTo>
                <a:lnTo>
                  <a:pt x="2475943" y="450850"/>
                </a:lnTo>
                <a:lnTo>
                  <a:pt x="2475841" y="449580"/>
                </a:lnTo>
                <a:close/>
              </a:path>
              <a:path w="2486025" h="798195">
                <a:moveTo>
                  <a:pt x="2472403" y="421640"/>
                </a:moveTo>
                <a:lnTo>
                  <a:pt x="2406307" y="421640"/>
                </a:lnTo>
                <a:lnTo>
                  <a:pt x="2417905" y="429260"/>
                </a:lnTo>
                <a:lnTo>
                  <a:pt x="2422927" y="439420"/>
                </a:lnTo>
                <a:lnTo>
                  <a:pt x="2415582" y="440456"/>
                </a:lnTo>
                <a:lnTo>
                  <a:pt x="2415486" y="441960"/>
                </a:lnTo>
                <a:lnTo>
                  <a:pt x="2475227" y="441960"/>
                </a:lnTo>
                <a:lnTo>
                  <a:pt x="2474921" y="438150"/>
                </a:lnTo>
                <a:lnTo>
                  <a:pt x="2473656" y="436880"/>
                </a:lnTo>
                <a:lnTo>
                  <a:pt x="2440884" y="436880"/>
                </a:lnTo>
                <a:lnTo>
                  <a:pt x="2443096" y="429260"/>
                </a:lnTo>
                <a:lnTo>
                  <a:pt x="2448331" y="426720"/>
                </a:lnTo>
                <a:lnTo>
                  <a:pt x="2475433" y="426720"/>
                </a:lnTo>
                <a:lnTo>
                  <a:pt x="2472403" y="421640"/>
                </a:lnTo>
                <a:close/>
              </a:path>
              <a:path w="2486025" h="798195">
                <a:moveTo>
                  <a:pt x="2414536" y="440604"/>
                </a:moveTo>
                <a:lnTo>
                  <a:pt x="2413927" y="440690"/>
                </a:lnTo>
                <a:lnTo>
                  <a:pt x="2414596" y="440690"/>
                </a:lnTo>
                <a:close/>
              </a:path>
              <a:path w="2486025" h="798195">
                <a:moveTo>
                  <a:pt x="2415972" y="434340"/>
                </a:moveTo>
                <a:lnTo>
                  <a:pt x="2410149" y="434340"/>
                </a:lnTo>
                <a:lnTo>
                  <a:pt x="2414536" y="440604"/>
                </a:lnTo>
                <a:lnTo>
                  <a:pt x="2415582" y="440456"/>
                </a:lnTo>
                <a:lnTo>
                  <a:pt x="2415972" y="434340"/>
                </a:lnTo>
                <a:close/>
              </a:path>
              <a:path w="2486025" h="798195">
                <a:moveTo>
                  <a:pt x="95793" y="435610"/>
                </a:moveTo>
                <a:lnTo>
                  <a:pt x="93321" y="436880"/>
                </a:lnTo>
                <a:lnTo>
                  <a:pt x="92043" y="439420"/>
                </a:lnTo>
                <a:lnTo>
                  <a:pt x="95709" y="439420"/>
                </a:lnTo>
                <a:lnTo>
                  <a:pt x="95793" y="435610"/>
                </a:lnTo>
                <a:close/>
              </a:path>
              <a:path w="2486025" h="798195">
                <a:moveTo>
                  <a:pt x="2484878" y="431800"/>
                </a:moveTo>
                <a:lnTo>
                  <a:pt x="2482790" y="431800"/>
                </a:lnTo>
                <a:lnTo>
                  <a:pt x="2481930" y="438150"/>
                </a:lnTo>
                <a:lnTo>
                  <a:pt x="2485491" y="435610"/>
                </a:lnTo>
                <a:lnTo>
                  <a:pt x="2484878" y="431800"/>
                </a:lnTo>
                <a:close/>
              </a:path>
              <a:path w="2486025" h="798195">
                <a:moveTo>
                  <a:pt x="72144" y="403860"/>
                </a:moveTo>
                <a:lnTo>
                  <a:pt x="56643" y="403860"/>
                </a:lnTo>
                <a:lnTo>
                  <a:pt x="70462" y="415290"/>
                </a:lnTo>
                <a:lnTo>
                  <a:pt x="75551" y="436880"/>
                </a:lnTo>
                <a:lnTo>
                  <a:pt x="91567" y="436880"/>
                </a:lnTo>
                <a:lnTo>
                  <a:pt x="93683" y="431800"/>
                </a:lnTo>
                <a:lnTo>
                  <a:pt x="79838" y="431800"/>
                </a:lnTo>
                <a:lnTo>
                  <a:pt x="84385" y="429260"/>
                </a:lnTo>
                <a:lnTo>
                  <a:pt x="91613" y="425450"/>
                </a:lnTo>
                <a:lnTo>
                  <a:pt x="93908" y="417830"/>
                </a:lnTo>
                <a:lnTo>
                  <a:pt x="81800" y="417830"/>
                </a:lnTo>
                <a:lnTo>
                  <a:pt x="84267" y="414020"/>
                </a:lnTo>
                <a:lnTo>
                  <a:pt x="88784" y="414020"/>
                </a:lnTo>
                <a:lnTo>
                  <a:pt x="83659" y="410210"/>
                </a:lnTo>
                <a:lnTo>
                  <a:pt x="70349" y="410210"/>
                </a:lnTo>
                <a:lnTo>
                  <a:pt x="70214" y="405130"/>
                </a:lnTo>
                <a:lnTo>
                  <a:pt x="72144" y="403860"/>
                </a:lnTo>
                <a:close/>
              </a:path>
              <a:path w="2486025" h="798195">
                <a:moveTo>
                  <a:pt x="2475433" y="426720"/>
                </a:moveTo>
                <a:lnTo>
                  <a:pt x="2448331" y="426720"/>
                </a:lnTo>
                <a:lnTo>
                  <a:pt x="2445112" y="433070"/>
                </a:lnTo>
                <a:lnTo>
                  <a:pt x="2440884" y="436880"/>
                </a:lnTo>
                <a:lnTo>
                  <a:pt x="2473656" y="436880"/>
                </a:lnTo>
                <a:lnTo>
                  <a:pt x="2469862" y="433070"/>
                </a:lnTo>
                <a:lnTo>
                  <a:pt x="2476947" y="429260"/>
                </a:lnTo>
                <a:lnTo>
                  <a:pt x="2475433" y="426720"/>
                </a:lnTo>
                <a:close/>
              </a:path>
              <a:path w="2486025" h="798195">
                <a:moveTo>
                  <a:pt x="8227" y="427990"/>
                </a:moveTo>
                <a:lnTo>
                  <a:pt x="5829" y="427990"/>
                </a:lnTo>
                <a:lnTo>
                  <a:pt x="4489" y="430530"/>
                </a:lnTo>
                <a:lnTo>
                  <a:pt x="7944" y="434340"/>
                </a:lnTo>
                <a:lnTo>
                  <a:pt x="8227" y="427990"/>
                </a:lnTo>
                <a:close/>
              </a:path>
              <a:path w="2486025" h="798195">
                <a:moveTo>
                  <a:pt x="95270" y="427990"/>
                </a:moveTo>
                <a:lnTo>
                  <a:pt x="79838" y="431800"/>
                </a:lnTo>
                <a:lnTo>
                  <a:pt x="93683" y="431800"/>
                </a:lnTo>
                <a:lnTo>
                  <a:pt x="95270" y="427990"/>
                </a:lnTo>
                <a:close/>
              </a:path>
              <a:path w="2486025" h="798195">
                <a:moveTo>
                  <a:pt x="2410933" y="425450"/>
                </a:moveTo>
                <a:lnTo>
                  <a:pt x="2407861" y="429260"/>
                </a:lnTo>
                <a:lnTo>
                  <a:pt x="2410168" y="431800"/>
                </a:lnTo>
                <a:lnTo>
                  <a:pt x="2411447" y="429260"/>
                </a:lnTo>
                <a:lnTo>
                  <a:pt x="2410933" y="425450"/>
                </a:lnTo>
                <a:close/>
              </a:path>
              <a:path w="2486025" h="798195">
                <a:moveTo>
                  <a:pt x="2403376" y="412750"/>
                </a:moveTo>
                <a:lnTo>
                  <a:pt x="2396668" y="417830"/>
                </a:lnTo>
                <a:lnTo>
                  <a:pt x="2398789" y="420370"/>
                </a:lnTo>
                <a:lnTo>
                  <a:pt x="2401255" y="421640"/>
                </a:lnTo>
                <a:lnTo>
                  <a:pt x="2395580" y="424180"/>
                </a:lnTo>
                <a:lnTo>
                  <a:pt x="2406307" y="421640"/>
                </a:lnTo>
                <a:lnTo>
                  <a:pt x="2472403" y="421640"/>
                </a:lnTo>
                <a:lnTo>
                  <a:pt x="2469374" y="416560"/>
                </a:lnTo>
                <a:lnTo>
                  <a:pt x="2409086" y="416560"/>
                </a:lnTo>
                <a:lnTo>
                  <a:pt x="2403376" y="412750"/>
                </a:lnTo>
                <a:close/>
              </a:path>
              <a:path w="2486025" h="798195">
                <a:moveTo>
                  <a:pt x="88784" y="414020"/>
                </a:moveTo>
                <a:lnTo>
                  <a:pt x="88104" y="414020"/>
                </a:lnTo>
                <a:lnTo>
                  <a:pt x="87007" y="417830"/>
                </a:lnTo>
                <a:lnTo>
                  <a:pt x="93908" y="417830"/>
                </a:lnTo>
                <a:lnTo>
                  <a:pt x="88784" y="414020"/>
                </a:lnTo>
                <a:close/>
              </a:path>
              <a:path w="2486025" h="798195">
                <a:moveTo>
                  <a:pt x="2395731" y="370840"/>
                </a:moveTo>
                <a:lnTo>
                  <a:pt x="2396830" y="373380"/>
                </a:lnTo>
                <a:lnTo>
                  <a:pt x="2404973" y="375920"/>
                </a:lnTo>
                <a:lnTo>
                  <a:pt x="2412700" y="377190"/>
                </a:lnTo>
                <a:lnTo>
                  <a:pt x="2412553" y="379730"/>
                </a:lnTo>
                <a:lnTo>
                  <a:pt x="2406665" y="382270"/>
                </a:lnTo>
                <a:lnTo>
                  <a:pt x="2416376" y="386080"/>
                </a:lnTo>
                <a:lnTo>
                  <a:pt x="2419962" y="394970"/>
                </a:lnTo>
                <a:lnTo>
                  <a:pt x="2417392" y="396240"/>
                </a:lnTo>
                <a:lnTo>
                  <a:pt x="2411717" y="396240"/>
                </a:lnTo>
                <a:lnTo>
                  <a:pt x="2404861" y="397510"/>
                </a:lnTo>
                <a:lnTo>
                  <a:pt x="2398746" y="401320"/>
                </a:lnTo>
                <a:lnTo>
                  <a:pt x="2394483" y="403860"/>
                </a:lnTo>
                <a:lnTo>
                  <a:pt x="2402026" y="410210"/>
                </a:lnTo>
                <a:lnTo>
                  <a:pt x="2409086" y="416560"/>
                </a:lnTo>
                <a:lnTo>
                  <a:pt x="2469374" y="416560"/>
                </a:lnTo>
                <a:lnTo>
                  <a:pt x="2468617" y="415290"/>
                </a:lnTo>
                <a:lnTo>
                  <a:pt x="2472243" y="412750"/>
                </a:lnTo>
                <a:lnTo>
                  <a:pt x="2477597" y="411480"/>
                </a:lnTo>
                <a:lnTo>
                  <a:pt x="2474453" y="406400"/>
                </a:lnTo>
                <a:lnTo>
                  <a:pt x="2413222" y="406400"/>
                </a:lnTo>
                <a:lnTo>
                  <a:pt x="2411282" y="403860"/>
                </a:lnTo>
                <a:lnTo>
                  <a:pt x="2415215" y="402590"/>
                </a:lnTo>
                <a:lnTo>
                  <a:pt x="2474676" y="402590"/>
                </a:lnTo>
                <a:lnTo>
                  <a:pt x="2475047" y="396240"/>
                </a:lnTo>
                <a:lnTo>
                  <a:pt x="2481734" y="389890"/>
                </a:lnTo>
                <a:lnTo>
                  <a:pt x="2484250" y="384810"/>
                </a:lnTo>
                <a:lnTo>
                  <a:pt x="2478291" y="381000"/>
                </a:lnTo>
                <a:lnTo>
                  <a:pt x="2430466" y="381000"/>
                </a:lnTo>
                <a:lnTo>
                  <a:pt x="2425205" y="378460"/>
                </a:lnTo>
                <a:lnTo>
                  <a:pt x="2421901" y="373380"/>
                </a:lnTo>
                <a:lnTo>
                  <a:pt x="2400985" y="373380"/>
                </a:lnTo>
                <a:lnTo>
                  <a:pt x="2395731" y="370840"/>
                </a:lnTo>
                <a:close/>
              </a:path>
              <a:path w="2486025" h="798195">
                <a:moveTo>
                  <a:pt x="11390" y="341630"/>
                </a:moveTo>
                <a:lnTo>
                  <a:pt x="9105" y="350520"/>
                </a:lnTo>
                <a:lnTo>
                  <a:pt x="9488" y="361950"/>
                </a:lnTo>
                <a:lnTo>
                  <a:pt x="11427" y="368300"/>
                </a:lnTo>
                <a:lnTo>
                  <a:pt x="0" y="382270"/>
                </a:lnTo>
                <a:lnTo>
                  <a:pt x="4886" y="388620"/>
                </a:lnTo>
                <a:lnTo>
                  <a:pt x="16616" y="392430"/>
                </a:lnTo>
                <a:lnTo>
                  <a:pt x="25720" y="396240"/>
                </a:lnTo>
                <a:lnTo>
                  <a:pt x="21613" y="412750"/>
                </a:lnTo>
                <a:lnTo>
                  <a:pt x="58622" y="412750"/>
                </a:lnTo>
                <a:lnTo>
                  <a:pt x="56643" y="403860"/>
                </a:lnTo>
                <a:lnTo>
                  <a:pt x="72144" y="403860"/>
                </a:lnTo>
                <a:lnTo>
                  <a:pt x="74075" y="402590"/>
                </a:lnTo>
                <a:lnTo>
                  <a:pt x="62302" y="402590"/>
                </a:lnTo>
                <a:lnTo>
                  <a:pt x="61869" y="398780"/>
                </a:lnTo>
                <a:lnTo>
                  <a:pt x="63100" y="394970"/>
                </a:lnTo>
                <a:lnTo>
                  <a:pt x="83894" y="394970"/>
                </a:lnTo>
                <a:lnTo>
                  <a:pt x="81746" y="393700"/>
                </a:lnTo>
                <a:lnTo>
                  <a:pt x="70737" y="392430"/>
                </a:lnTo>
                <a:lnTo>
                  <a:pt x="63017" y="387350"/>
                </a:lnTo>
                <a:lnTo>
                  <a:pt x="66439" y="373380"/>
                </a:lnTo>
                <a:lnTo>
                  <a:pt x="79315" y="370959"/>
                </a:lnTo>
                <a:lnTo>
                  <a:pt x="77662" y="369570"/>
                </a:lnTo>
                <a:lnTo>
                  <a:pt x="79900" y="353060"/>
                </a:lnTo>
                <a:lnTo>
                  <a:pt x="95783" y="353060"/>
                </a:lnTo>
                <a:lnTo>
                  <a:pt x="95036" y="351790"/>
                </a:lnTo>
                <a:lnTo>
                  <a:pt x="90475" y="347980"/>
                </a:lnTo>
                <a:lnTo>
                  <a:pt x="87809" y="346710"/>
                </a:lnTo>
                <a:lnTo>
                  <a:pt x="17459" y="346710"/>
                </a:lnTo>
                <a:lnTo>
                  <a:pt x="11390" y="341630"/>
                </a:lnTo>
                <a:close/>
              </a:path>
              <a:path w="2486025" h="798195">
                <a:moveTo>
                  <a:pt x="2395837" y="410210"/>
                </a:moveTo>
                <a:lnTo>
                  <a:pt x="2393755" y="410210"/>
                </a:lnTo>
                <a:lnTo>
                  <a:pt x="2393883" y="412750"/>
                </a:lnTo>
                <a:lnTo>
                  <a:pt x="2396941" y="412750"/>
                </a:lnTo>
                <a:lnTo>
                  <a:pt x="2395837" y="410210"/>
                </a:lnTo>
                <a:close/>
              </a:path>
              <a:path w="2486025" h="798195">
                <a:moveTo>
                  <a:pt x="2390813" y="403860"/>
                </a:moveTo>
                <a:lnTo>
                  <a:pt x="2385267" y="405130"/>
                </a:lnTo>
                <a:lnTo>
                  <a:pt x="2392801" y="408940"/>
                </a:lnTo>
                <a:lnTo>
                  <a:pt x="2390813" y="403860"/>
                </a:lnTo>
                <a:close/>
              </a:path>
              <a:path w="2486025" h="798195">
                <a:moveTo>
                  <a:pt x="83394" y="403860"/>
                </a:moveTo>
                <a:lnTo>
                  <a:pt x="75277" y="403860"/>
                </a:lnTo>
                <a:lnTo>
                  <a:pt x="70975" y="406400"/>
                </a:lnTo>
                <a:lnTo>
                  <a:pt x="82908" y="406400"/>
                </a:lnTo>
                <a:lnTo>
                  <a:pt x="83394" y="403860"/>
                </a:lnTo>
                <a:close/>
              </a:path>
              <a:path w="2486025" h="798195">
                <a:moveTo>
                  <a:pt x="2474676" y="402590"/>
                </a:moveTo>
                <a:lnTo>
                  <a:pt x="2415215" y="402590"/>
                </a:lnTo>
                <a:lnTo>
                  <a:pt x="2416159" y="406400"/>
                </a:lnTo>
                <a:lnTo>
                  <a:pt x="2474453" y="406400"/>
                </a:lnTo>
                <a:lnTo>
                  <a:pt x="2474676" y="402590"/>
                </a:lnTo>
                <a:close/>
              </a:path>
              <a:path w="2486025" h="798195">
                <a:moveTo>
                  <a:pt x="83894" y="394970"/>
                </a:moveTo>
                <a:lnTo>
                  <a:pt x="63100" y="394970"/>
                </a:lnTo>
                <a:lnTo>
                  <a:pt x="65198" y="398780"/>
                </a:lnTo>
                <a:lnTo>
                  <a:pt x="62302" y="402590"/>
                </a:lnTo>
                <a:lnTo>
                  <a:pt x="74075" y="402590"/>
                </a:lnTo>
                <a:lnTo>
                  <a:pt x="77935" y="400050"/>
                </a:lnTo>
                <a:lnTo>
                  <a:pt x="83063" y="398780"/>
                </a:lnTo>
                <a:lnTo>
                  <a:pt x="72878" y="398780"/>
                </a:lnTo>
                <a:lnTo>
                  <a:pt x="70413" y="397510"/>
                </a:lnTo>
                <a:lnTo>
                  <a:pt x="75803" y="396240"/>
                </a:lnTo>
                <a:lnTo>
                  <a:pt x="86042" y="396240"/>
                </a:lnTo>
                <a:lnTo>
                  <a:pt x="83894" y="394970"/>
                </a:lnTo>
                <a:close/>
              </a:path>
              <a:path w="2486025" h="798195">
                <a:moveTo>
                  <a:pt x="86042" y="396240"/>
                </a:moveTo>
                <a:lnTo>
                  <a:pt x="75803" y="396240"/>
                </a:lnTo>
                <a:lnTo>
                  <a:pt x="76805" y="398780"/>
                </a:lnTo>
                <a:lnTo>
                  <a:pt x="83063" y="398780"/>
                </a:lnTo>
                <a:lnTo>
                  <a:pt x="88190" y="397510"/>
                </a:lnTo>
                <a:lnTo>
                  <a:pt x="86042" y="396240"/>
                </a:lnTo>
                <a:close/>
              </a:path>
              <a:path w="2486025" h="798195">
                <a:moveTo>
                  <a:pt x="2401131" y="388620"/>
                </a:moveTo>
                <a:lnTo>
                  <a:pt x="2396617" y="388620"/>
                </a:lnTo>
                <a:lnTo>
                  <a:pt x="2395149" y="389890"/>
                </a:lnTo>
                <a:lnTo>
                  <a:pt x="2398647" y="389890"/>
                </a:lnTo>
                <a:lnTo>
                  <a:pt x="2401131" y="388620"/>
                </a:lnTo>
                <a:close/>
              </a:path>
              <a:path w="2486025" h="798195">
                <a:moveTo>
                  <a:pt x="72253" y="383540"/>
                </a:moveTo>
                <a:lnTo>
                  <a:pt x="69866" y="383540"/>
                </a:lnTo>
                <a:lnTo>
                  <a:pt x="67306" y="384810"/>
                </a:lnTo>
                <a:lnTo>
                  <a:pt x="69521" y="387350"/>
                </a:lnTo>
                <a:lnTo>
                  <a:pt x="72253" y="383540"/>
                </a:lnTo>
                <a:close/>
              </a:path>
              <a:path w="2486025" h="798195">
                <a:moveTo>
                  <a:pt x="2403386" y="375920"/>
                </a:moveTo>
                <a:lnTo>
                  <a:pt x="2401455" y="378460"/>
                </a:lnTo>
                <a:lnTo>
                  <a:pt x="2403388" y="381000"/>
                </a:lnTo>
                <a:lnTo>
                  <a:pt x="2404031" y="378460"/>
                </a:lnTo>
                <a:lnTo>
                  <a:pt x="2403386" y="375920"/>
                </a:lnTo>
                <a:close/>
              </a:path>
              <a:path w="2486025" h="798195">
                <a:moveTo>
                  <a:pt x="2474914" y="372110"/>
                </a:moveTo>
                <a:lnTo>
                  <a:pt x="2467316" y="372110"/>
                </a:lnTo>
                <a:lnTo>
                  <a:pt x="2468496" y="373380"/>
                </a:lnTo>
                <a:lnTo>
                  <a:pt x="2421901" y="373380"/>
                </a:lnTo>
                <a:lnTo>
                  <a:pt x="2429119" y="374650"/>
                </a:lnTo>
                <a:lnTo>
                  <a:pt x="2430466" y="381000"/>
                </a:lnTo>
                <a:lnTo>
                  <a:pt x="2478291" y="381000"/>
                </a:lnTo>
                <a:lnTo>
                  <a:pt x="2472332" y="377190"/>
                </a:lnTo>
                <a:lnTo>
                  <a:pt x="2480224" y="377190"/>
                </a:lnTo>
                <a:lnTo>
                  <a:pt x="2477400" y="374650"/>
                </a:lnTo>
                <a:lnTo>
                  <a:pt x="2474914" y="372110"/>
                </a:lnTo>
                <a:close/>
              </a:path>
              <a:path w="2486025" h="798195">
                <a:moveTo>
                  <a:pt x="2480224" y="377190"/>
                </a:moveTo>
                <a:lnTo>
                  <a:pt x="2472332" y="377190"/>
                </a:lnTo>
                <a:lnTo>
                  <a:pt x="2481637" y="378460"/>
                </a:lnTo>
                <a:lnTo>
                  <a:pt x="2480224" y="377190"/>
                </a:lnTo>
                <a:close/>
              </a:path>
              <a:path w="2486025" h="798195">
                <a:moveTo>
                  <a:pt x="2456803" y="350520"/>
                </a:moveTo>
                <a:lnTo>
                  <a:pt x="2400055" y="350520"/>
                </a:lnTo>
                <a:lnTo>
                  <a:pt x="2405542" y="354330"/>
                </a:lnTo>
                <a:lnTo>
                  <a:pt x="2405054" y="364490"/>
                </a:lnTo>
                <a:lnTo>
                  <a:pt x="2400985" y="373380"/>
                </a:lnTo>
                <a:lnTo>
                  <a:pt x="2468496" y="373380"/>
                </a:lnTo>
                <a:lnTo>
                  <a:pt x="2467316" y="372110"/>
                </a:lnTo>
                <a:lnTo>
                  <a:pt x="2474914" y="372110"/>
                </a:lnTo>
                <a:lnTo>
                  <a:pt x="2468698" y="365760"/>
                </a:lnTo>
                <a:lnTo>
                  <a:pt x="2464949" y="351790"/>
                </a:lnTo>
                <a:lnTo>
                  <a:pt x="2457798" y="351790"/>
                </a:lnTo>
                <a:lnTo>
                  <a:pt x="2456803" y="350520"/>
                </a:lnTo>
                <a:close/>
              </a:path>
              <a:path w="2486025" h="798195">
                <a:moveTo>
                  <a:pt x="79949" y="370840"/>
                </a:moveTo>
                <a:lnTo>
                  <a:pt x="79315" y="370959"/>
                </a:lnTo>
                <a:lnTo>
                  <a:pt x="80684" y="372110"/>
                </a:lnTo>
                <a:lnTo>
                  <a:pt x="79949" y="370840"/>
                </a:lnTo>
                <a:close/>
              </a:path>
              <a:path w="2486025" h="798195">
                <a:moveTo>
                  <a:pt x="2390325" y="365760"/>
                </a:moveTo>
                <a:lnTo>
                  <a:pt x="2386344" y="365760"/>
                </a:lnTo>
                <a:lnTo>
                  <a:pt x="2387942" y="369570"/>
                </a:lnTo>
                <a:lnTo>
                  <a:pt x="2388199" y="369570"/>
                </a:lnTo>
                <a:lnTo>
                  <a:pt x="2389810" y="367030"/>
                </a:lnTo>
                <a:lnTo>
                  <a:pt x="2393791" y="367030"/>
                </a:lnTo>
                <a:lnTo>
                  <a:pt x="2390325" y="365760"/>
                </a:lnTo>
                <a:close/>
              </a:path>
              <a:path w="2486025" h="798195">
                <a:moveTo>
                  <a:pt x="2393791" y="367030"/>
                </a:moveTo>
                <a:lnTo>
                  <a:pt x="2389810" y="367030"/>
                </a:lnTo>
                <a:lnTo>
                  <a:pt x="2390648" y="368300"/>
                </a:lnTo>
                <a:lnTo>
                  <a:pt x="2393791" y="367030"/>
                </a:lnTo>
                <a:close/>
              </a:path>
              <a:path w="2486025" h="798195">
                <a:moveTo>
                  <a:pt x="2398807" y="360680"/>
                </a:moveTo>
                <a:lnTo>
                  <a:pt x="2398014" y="365760"/>
                </a:lnTo>
                <a:lnTo>
                  <a:pt x="2401170" y="368300"/>
                </a:lnTo>
                <a:lnTo>
                  <a:pt x="2400647" y="363220"/>
                </a:lnTo>
                <a:lnTo>
                  <a:pt x="2398807" y="360680"/>
                </a:lnTo>
                <a:close/>
              </a:path>
              <a:path w="2486025" h="798195">
                <a:moveTo>
                  <a:pt x="83496" y="360680"/>
                </a:moveTo>
                <a:lnTo>
                  <a:pt x="80194" y="361950"/>
                </a:lnTo>
                <a:lnTo>
                  <a:pt x="83677" y="365760"/>
                </a:lnTo>
                <a:lnTo>
                  <a:pt x="86889" y="361950"/>
                </a:lnTo>
                <a:lnTo>
                  <a:pt x="83496" y="360680"/>
                </a:lnTo>
                <a:close/>
              </a:path>
              <a:path w="2486025" h="798195">
                <a:moveTo>
                  <a:pt x="95783" y="353060"/>
                </a:moveTo>
                <a:lnTo>
                  <a:pt x="83367" y="353060"/>
                </a:lnTo>
                <a:lnTo>
                  <a:pt x="87915" y="358140"/>
                </a:lnTo>
                <a:lnTo>
                  <a:pt x="92391" y="361950"/>
                </a:lnTo>
                <a:lnTo>
                  <a:pt x="95645" y="361950"/>
                </a:lnTo>
                <a:lnTo>
                  <a:pt x="97276" y="355600"/>
                </a:lnTo>
                <a:lnTo>
                  <a:pt x="95783" y="353060"/>
                </a:lnTo>
                <a:close/>
              </a:path>
              <a:path w="2486025" h="798195">
                <a:moveTo>
                  <a:pt x="2297815" y="230070"/>
                </a:moveTo>
                <a:lnTo>
                  <a:pt x="2295641" y="236220"/>
                </a:lnTo>
                <a:lnTo>
                  <a:pt x="2293480" y="251460"/>
                </a:lnTo>
                <a:lnTo>
                  <a:pt x="2306229" y="270510"/>
                </a:lnTo>
                <a:lnTo>
                  <a:pt x="2347369" y="290830"/>
                </a:lnTo>
                <a:lnTo>
                  <a:pt x="2347792" y="290830"/>
                </a:lnTo>
                <a:lnTo>
                  <a:pt x="2342856" y="295322"/>
                </a:lnTo>
                <a:lnTo>
                  <a:pt x="2355975" y="297180"/>
                </a:lnTo>
                <a:lnTo>
                  <a:pt x="2371237" y="308610"/>
                </a:lnTo>
                <a:lnTo>
                  <a:pt x="2366117" y="320040"/>
                </a:lnTo>
                <a:lnTo>
                  <a:pt x="2373233" y="330200"/>
                </a:lnTo>
                <a:lnTo>
                  <a:pt x="2390277" y="332740"/>
                </a:lnTo>
                <a:lnTo>
                  <a:pt x="2399144" y="335280"/>
                </a:lnTo>
                <a:lnTo>
                  <a:pt x="2381730" y="345440"/>
                </a:lnTo>
                <a:lnTo>
                  <a:pt x="2380679" y="355600"/>
                </a:lnTo>
                <a:lnTo>
                  <a:pt x="2388545" y="359410"/>
                </a:lnTo>
                <a:lnTo>
                  <a:pt x="2397585" y="358140"/>
                </a:lnTo>
                <a:lnTo>
                  <a:pt x="2400055" y="350520"/>
                </a:lnTo>
                <a:lnTo>
                  <a:pt x="2464608" y="350520"/>
                </a:lnTo>
                <a:lnTo>
                  <a:pt x="2465047" y="347980"/>
                </a:lnTo>
                <a:lnTo>
                  <a:pt x="2393568" y="347980"/>
                </a:lnTo>
                <a:lnTo>
                  <a:pt x="2388445" y="345440"/>
                </a:lnTo>
                <a:lnTo>
                  <a:pt x="2396615" y="340360"/>
                </a:lnTo>
                <a:lnTo>
                  <a:pt x="2466364" y="340360"/>
                </a:lnTo>
                <a:lnTo>
                  <a:pt x="2467680" y="332740"/>
                </a:lnTo>
                <a:lnTo>
                  <a:pt x="2419265" y="332740"/>
                </a:lnTo>
                <a:lnTo>
                  <a:pt x="2409387" y="326390"/>
                </a:lnTo>
                <a:lnTo>
                  <a:pt x="2406045" y="322580"/>
                </a:lnTo>
                <a:lnTo>
                  <a:pt x="2383393" y="322580"/>
                </a:lnTo>
                <a:lnTo>
                  <a:pt x="2376091" y="320040"/>
                </a:lnTo>
                <a:lnTo>
                  <a:pt x="2384008" y="317500"/>
                </a:lnTo>
                <a:lnTo>
                  <a:pt x="2401589" y="317500"/>
                </a:lnTo>
                <a:lnTo>
                  <a:pt x="2397133" y="312420"/>
                </a:lnTo>
                <a:lnTo>
                  <a:pt x="2394757" y="304800"/>
                </a:lnTo>
                <a:lnTo>
                  <a:pt x="2439016" y="304800"/>
                </a:lnTo>
                <a:lnTo>
                  <a:pt x="2440336" y="298450"/>
                </a:lnTo>
                <a:lnTo>
                  <a:pt x="2439230" y="292100"/>
                </a:lnTo>
                <a:lnTo>
                  <a:pt x="2367219" y="292100"/>
                </a:lnTo>
                <a:lnTo>
                  <a:pt x="2360267" y="287020"/>
                </a:lnTo>
                <a:lnTo>
                  <a:pt x="2438344" y="287020"/>
                </a:lnTo>
                <a:lnTo>
                  <a:pt x="2437902" y="284480"/>
                </a:lnTo>
                <a:lnTo>
                  <a:pt x="2410668" y="284480"/>
                </a:lnTo>
                <a:lnTo>
                  <a:pt x="2404428" y="279400"/>
                </a:lnTo>
                <a:lnTo>
                  <a:pt x="2411306" y="264160"/>
                </a:lnTo>
                <a:lnTo>
                  <a:pt x="2417497" y="264160"/>
                </a:lnTo>
                <a:lnTo>
                  <a:pt x="2416278" y="262890"/>
                </a:lnTo>
                <a:lnTo>
                  <a:pt x="2391922" y="262890"/>
                </a:lnTo>
                <a:lnTo>
                  <a:pt x="2391775" y="251460"/>
                </a:lnTo>
                <a:lnTo>
                  <a:pt x="2391238" y="247650"/>
                </a:lnTo>
                <a:lnTo>
                  <a:pt x="2371099" y="247650"/>
                </a:lnTo>
                <a:lnTo>
                  <a:pt x="2369443" y="246380"/>
                </a:lnTo>
                <a:lnTo>
                  <a:pt x="2391059" y="246380"/>
                </a:lnTo>
                <a:lnTo>
                  <a:pt x="2389985" y="238760"/>
                </a:lnTo>
                <a:lnTo>
                  <a:pt x="2357517" y="238760"/>
                </a:lnTo>
                <a:lnTo>
                  <a:pt x="2356693" y="236220"/>
                </a:lnTo>
                <a:lnTo>
                  <a:pt x="2311219" y="236220"/>
                </a:lnTo>
                <a:lnTo>
                  <a:pt x="2303393" y="233680"/>
                </a:lnTo>
                <a:lnTo>
                  <a:pt x="2297815" y="230070"/>
                </a:lnTo>
                <a:close/>
              </a:path>
              <a:path w="2486025" h="798195">
                <a:moveTo>
                  <a:pt x="2464608" y="350520"/>
                </a:moveTo>
                <a:lnTo>
                  <a:pt x="2456803" y="350520"/>
                </a:lnTo>
                <a:lnTo>
                  <a:pt x="2457798" y="351790"/>
                </a:lnTo>
                <a:lnTo>
                  <a:pt x="2464949" y="351790"/>
                </a:lnTo>
                <a:lnTo>
                  <a:pt x="2464608" y="350520"/>
                </a:lnTo>
                <a:close/>
              </a:path>
              <a:path w="2486025" h="798195">
                <a:moveTo>
                  <a:pt x="2466364" y="340360"/>
                </a:moveTo>
                <a:lnTo>
                  <a:pt x="2396615" y="340360"/>
                </a:lnTo>
                <a:lnTo>
                  <a:pt x="2400214" y="347980"/>
                </a:lnTo>
                <a:lnTo>
                  <a:pt x="2465047" y="347980"/>
                </a:lnTo>
                <a:lnTo>
                  <a:pt x="2465486" y="345440"/>
                </a:lnTo>
                <a:lnTo>
                  <a:pt x="2410020" y="345440"/>
                </a:lnTo>
                <a:lnTo>
                  <a:pt x="2410246" y="344170"/>
                </a:lnTo>
                <a:lnTo>
                  <a:pt x="2465705" y="344170"/>
                </a:lnTo>
                <a:lnTo>
                  <a:pt x="2466364" y="340360"/>
                </a:lnTo>
                <a:close/>
              </a:path>
              <a:path w="2486025" h="798195">
                <a:moveTo>
                  <a:pt x="116129" y="228600"/>
                </a:moveTo>
                <a:lnTo>
                  <a:pt x="101712" y="229870"/>
                </a:lnTo>
                <a:lnTo>
                  <a:pt x="94864" y="248920"/>
                </a:lnTo>
                <a:lnTo>
                  <a:pt x="80974" y="254000"/>
                </a:lnTo>
                <a:lnTo>
                  <a:pt x="68140" y="259080"/>
                </a:lnTo>
                <a:lnTo>
                  <a:pt x="64458" y="276860"/>
                </a:lnTo>
                <a:lnTo>
                  <a:pt x="38597" y="290830"/>
                </a:lnTo>
                <a:lnTo>
                  <a:pt x="33807" y="298450"/>
                </a:lnTo>
                <a:lnTo>
                  <a:pt x="39046" y="303530"/>
                </a:lnTo>
                <a:lnTo>
                  <a:pt x="43276" y="312420"/>
                </a:lnTo>
                <a:lnTo>
                  <a:pt x="32779" y="318770"/>
                </a:lnTo>
                <a:lnTo>
                  <a:pt x="22090" y="325120"/>
                </a:lnTo>
                <a:lnTo>
                  <a:pt x="15539" y="334010"/>
                </a:lnTo>
                <a:lnTo>
                  <a:pt x="17459" y="346710"/>
                </a:lnTo>
                <a:lnTo>
                  <a:pt x="87809" y="346710"/>
                </a:lnTo>
                <a:lnTo>
                  <a:pt x="85142" y="345440"/>
                </a:lnTo>
                <a:lnTo>
                  <a:pt x="80576" y="342900"/>
                </a:lnTo>
                <a:lnTo>
                  <a:pt x="79414" y="337820"/>
                </a:lnTo>
                <a:lnTo>
                  <a:pt x="84861" y="328930"/>
                </a:lnTo>
                <a:lnTo>
                  <a:pt x="100120" y="317500"/>
                </a:lnTo>
                <a:lnTo>
                  <a:pt x="113284" y="317500"/>
                </a:lnTo>
                <a:lnTo>
                  <a:pt x="112992" y="313690"/>
                </a:lnTo>
                <a:lnTo>
                  <a:pt x="97950" y="313690"/>
                </a:lnTo>
                <a:lnTo>
                  <a:pt x="94429" y="309880"/>
                </a:lnTo>
                <a:lnTo>
                  <a:pt x="93430" y="306070"/>
                </a:lnTo>
                <a:lnTo>
                  <a:pt x="116762" y="306070"/>
                </a:lnTo>
                <a:lnTo>
                  <a:pt x="113877" y="298450"/>
                </a:lnTo>
                <a:lnTo>
                  <a:pt x="121322" y="297180"/>
                </a:lnTo>
                <a:lnTo>
                  <a:pt x="129617" y="297180"/>
                </a:lnTo>
                <a:lnTo>
                  <a:pt x="125737" y="292100"/>
                </a:lnTo>
                <a:lnTo>
                  <a:pt x="128687" y="289560"/>
                </a:lnTo>
                <a:lnTo>
                  <a:pt x="96928" y="289560"/>
                </a:lnTo>
                <a:lnTo>
                  <a:pt x="92699" y="288290"/>
                </a:lnTo>
                <a:lnTo>
                  <a:pt x="97586" y="285750"/>
                </a:lnTo>
                <a:lnTo>
                  <a:pt x="102145" y="284480"/>
                </a:lnTo>
                <a:lnTo>
                  <a:pt x="134588" y="284480"/>
                </a:lnTo>
                <a:lnTo>
                  <a:pt x="144915" y="275590"/>
                </a:lnTo>
                <a:lnTo>
                  <a:pt x="174981" y="275590"/>
                </a:lnTo>
                <a:lnTo>
                  <a:pt x="175183" y="274320"/>
                </a:lnTo>
                <a:lnTo>
                  <a:pt x="77138" y="274320"/>
                </a:lnTo>
                <a:lnTo>
                  <a:pt x="79040" y="269240"/>
                </a:lnTo>
                <a:lnTo>
                  <a:pt x="81838" y="261620"/>
                </a:lnTo>
                <a:lnTo>
                  <a:pt x="167316" y="261620"/>
                </a:lnTo>
                <a:lnTo>
                  <a:pt x="172245" y="259080"/>
                </a:lnTo>
                <a:lnTo>
                  <a:pt x="134155" y="259080"/>
                </a:lnTo>
                <a:lnTo>
                  <a:pt x="124451" y="257810"/>
                </a:lnTo>
                <a:lnTo>
                  <a:pt x="120718" y="250190"/>
                </a:lnTo>
                <a:lnTo>
                  <a:pt x="117586" y="246380"/>
                </a:lnTo>
                <a:lnTo>
                  <a:pt x="136827" y="243840"/>
                </a:lnTo>
                <a:lnTo>
                  <a:pt x="132088" y="234950"/>
                </a:lnTo>
                <a:lnTo>
                  <a:pt x="116129" y="228600"/>
                </a:lnTo>
                <a:close/>
              </a:path>
              <a:path w="2486025" h="798195">
                <a:moveTo>
                  <a:pt x="2465705" y="344170"/>
                </a:moveTo>
                <a:lnTo>
                  <a:pt x="2410246" y="344170"/>
                </a:lnTo>
                <a:lnTo>
                  <a:pt x="2410020" y="345440"/>
                </a:lnTo>
                <a:lnTo>
                  <a:pt x="2465486" y="345440"/>
                </a:lnTo>
                <a:lnTo>
                  <a:pt x="2465705" y="344170"/>
                </a:lnTo>
                <a:close/>
              </a:path>
              <a:path w="2486025" h="798195">
                <a:moveTo>
                  <a:pt x="113284" y="317500"/>
                </a:moveTo>
                <a:lnTo>
                  <a:pt x="100120" y="317500"/>
                </a:lnTo>
                <a:lnTo>
                  <a:pt x="113170" y="334010"/>
                </a:lnTo>
                <a:lnTo>
                  <a:pt x="113696" y="325120"/>
                </a:lnTo>
                <a:lnTo>
                  <a:pt x="113576" y="321310"/>
                </a:lnTo>
                <a:lnTo>
                  <a:pt x="113284" y="317500"/>
                </a:lnTo>
                <a:close/>
              </a:path>
              <a:path w="2486025" h="798195">
                <a:moveTo>
                  <a:pt x="99429" y="322580"/>
                </a:moveTo>
                <a:lnTo>
                  <a:pt x="97328" y="327660"/>
                </a:lnTo>
                <a:lnTo>
                  <a:pt x="98734" y="332740"/>
                </a:lnTo>
                <a:lnTo>
                  <a:pt x="104341" y="328930"/>
                </a:lnTo>
                <a:lnTo>
                  <a:pt x="99429" y="322580"/>
                </a:lnTo>
                <a:close/>
              </a:path>
              <a:path w="2486025" h="798195">
                <a:moveTo>
                  <a:pt x="2439016" y="304800"/>
                </a:moveTo>
                <a:lnTo>
                  <a:pt x="2394757" y="304800"/>
                </a:lnTo>
                <a:lnTo>
                  <a:pt x="2414513" y="317500"/>
                </a:lnTo>
                <a:lnTo>
                  <a:pt x="2419265" y="332740"/>
                </a:lnTo>
                <a:lnTo>
                  <a:pt x="2467680" y="332740"/>
                </a:lnTo>
                <a:lnTo>
                  <a:pt x="2467900" y="331470"/>
                </a:lnTo>
                <a:lnTo>
                  <a:pt x="2458899" y="323850"/>
                </a:lnTo>
                <a:lnTo>
                  <a:pt x="2445092" y="322580"/>
                </a:lnTo>
                <a:lnTo>
                  <a:pt x="2433962" y="320040"/>
                </a:lnTo>
                <a:lnTo>
                  <a:pt x="2436274" y="314960"/>
                </a:lnTo>
                <a:lnTo>
                  <a:pt x="2417843" y="314960"/>
                </a:lnTo>
                <a:lnTo>
                  <a:pt x="2417875" y="313690"/>
                </a:lnTo>
                <a:lnTo>
                  <a:pt x="2436852" y="313690"/>
                </a:lnTo>
                <a:lnTo>
                  <a:pt x="2437430" y="312420"/>
                </a:lnTo>
                <a:lnTo>
                  <a:pt x="2439016" y="304800"/>
                </a:lnTo>
                <a:close/>
              </a:path>
              <a:path w="2486025" h="798195">
                <a:moveTo>
                  <a:pt x="2401589" y="317500"/>
                </a:moveTo>
                <a:lnTo>
                  <a:pt x="2384008" y="317500"/>
                </a:lnTo>
                <a:lnTo>
                  <a:pt x="2391002" y="322580"/>
                </a:lnTo>
                <a:lnTo>
                  <a:pt x="2406045" y="322580"/>
                </a:lnTo>
                <a:lnTo>
                  <a:pt x="2401589" y="317500"/>
                </a:lnTo>
                <a:close/>
              </a:path>
              <a:path w="2486025" h="798195">
                <a:moveTo>
                  <a:pt x="137160" y="312420"/>
                </a:moveTo>
                <a:lnTo>
                  <a:pt x="112894" y="312420"/>
                </a:lnTo>
                <a:lnTo>
                  <a:pt x="121509" y="321310"/>
                </a:lnTo>
                <a:lnTo>
                  <a:pt x="136036" y="318770"/>
                </a:lnTo>
                <a:lnTo>
                  <a:pt x="137160" y="312420"/>
                </a:lnTo>
                <a:close/>
              </a:path>
              <a:path w="2486025" h="798195">
                <a:moveTo>
                  <a:pt x="2436852" y="313690"/>
                </a:moveTo>
                <a:lnTo>
                  <a:pt x="2417875" y="313690"/>
                </a:lnTo>
                <a:lnTo>
                  <a:pt x="2417843" y="314960"/>
                </a:lnTo>
                <a:lnTo>
                  <a:pt x="2436274" y="314960"/>
                </a:lnTo>
                <a:lnTo>
                  <a:pt x="2436852" y="313690"/>
                </a:lnTo>
                <a:close/>
              </a:path>
              <a:path w="2486025" h="798195">
                <a:moveTo>
                  <a:pt x="129617" y="297180"/>
                </a:moveTo>
                <a:lnTo>
                  <a:pt x="121322" y="297180"/>
                </a:lnTo>
                <a:lnTo>
                  <a:pt x="116762" y="306070"/>
                </a:lnTo>
                <a:lnTo>
                  <a:pt x="93430" y="306070"/>
                </a:lnTo>
                <a:lnTo>
                  <a:pt x="99473" y="308610"/>
                </a:lnTo>
                <a:lnTo>
                  <a:pt x="97950" y="313690"/>
                </a:lnTo>
                <a:lnTo>
                  <a:pt x="112992" y="313690"/>
                </a:lnTo>
                <a:lnTo>
                  <a:pt x="112894" y="312420"/>
                </a:lnTo>
                <a:lnTo>
                  <a:pt x="137160" y="312420"/>
                </a:lnTo>
                <a:lnTo>
                  <a:pt x="137609" y="309880"/>
                </a:lnTo>
                <a:lnTo>
                  <a:pt x="131943" y="303530"/>
                </a:lnTo>
                <a:lnTo>
                  <a:pt x="124752" y="303530"/>
                </a:lnTo>
                <a:lnTo>
                  <a:pt x="137560" y="299720"/>
                </a:lnTo>
                <a:lnTo>
                  <a:pt x="130587" y="298450"/>
                </a:lnTo>
                <a:lnTo>
                  <a:pt x="129617" y="297180"/>
                </a:lnTo>
                <a:close/>
              </a:path>
              <a:path w="2486025" h="798195">
                <a:moveTo>
                  <a:pt x="2355034" y="304800"/>
                </a:moveTo>
                <a:lnTo>
                  <a:pt x="2353370" y="304800"/>
                </a:lnTo>
                <a:lnTo>
                  <a:pt x="2357973" y="308610"/>
                </a:lnTo>
                <a:lnTo>
                  <a:pt x="2358167" y="306070"/>
                </a:lnTo>
                <a:lnTo>
                  <a:pt x="2355034" y="304800"/>
                </a:lnTo>
                <a:close/>
              </a:path>
              <a:path w="2486025" h="798195">
                <a:moveTo>
                  <a:pt x="2336366" y="301227"/>
                </a:moveTo>
                <a:lnTo>
                  <a:pt x="2335232" y="302260"/>
                </a:lnTo>
                <a:lnTo>
                  <a:pt x="2335137" y="306070"/>
                </a:lnTo>
                <a:lnTo>
                  <a:pt x="2336366" y="301227"/>
                </a:lnTo>
                <a:close/>
              </a:path>
              <a:path w="2486025" h="798195">
                <a:moveTo>
                  <a:pt x="2338039" y="294640"/>
                </a:moveTo>
                <a:lnTo>
                  <a:pt x="2336366" y="301227"/>
                </a:lnTo>
                <a:lnTo>
                  <a:pt x="2342856" y="295322"/>
                </a:lnTo>
                <a:lnTo>
                  <a:pt x="2338039" y="294640"/>
                </a:lnTo>
                <a:close/>
              </a:path>
              <a:path w="2486025" h="798195">
                <a:moveTo>
                  <a:pt x="2324538" y="289560"/>
                </a:moveTo>
                <a:lnTo>
                  <a:pt x="2329049" y="294640"/>
                </a:lnTo>
                <a:lnTo>
                  <a:pt x="2333770" y="298450"/>
                </a:lnTo>
                <a:lnTo>
                  <a:pt x="2329467" y="290830"/>
                </a:lnTo>
                <a:lnTo>
                  <a:pt x="2324538" y="289560"/>
                </a:lnTo>
                <a:close/>
              </a:path>
              <a:path w="2486025" h="798195">
                <a:moveTo>
                  <a:pt x="2438344" y="287020"/>
                </a:moveTo>
                <a:lnTo>
                  <a:pt x="2364343" y="287020"/>
                </a:lnTo>
                <a:lnTo>
                  <a:pt x="2369857" y="290830"/>
                </a:lnTo>
                <a:lnTo>
                  <a:pt x="2367219" y="292100"/>
                </a:lnTo>
                <a:lnTo>
                  <a:pt x="2439230" y="292100"/>
                </a:lnTo>
                <a:lnTo>
                  <a:pt x="2438344" y="287020"/>
                </a:lnTo>
                <a:close/>
              </a:path>
              <a:path w="2486025" h="798195">
                <a:moveTo>
                  <a:pt x="134588" y="284480"/>
                </a:moveTo>
                <a:lnTo>
                  <a:pt x="102145" y="284480"/>
                </a:lnTo>
                <a:lnTo>
                  <a:pt x="96928" y="289560"/>
                </a:lnTo>
                <a:lnTo>
                  <a:pt x="128687" y="289560"/>
                </a:lnTo>
                <a:lnTo>
                  <a:pt x="134588" y="284480"/>
                </a:lnTo>
                <a:close/>
              </a:path>
              <a:path w="2486025" h="798195">
                <a:moveTo>
                  <a:pt x="174578" y="278130"/>
                </a:moveTo>
                <a:lnTo>
                  <a:pt x="168289" y="278130"/>
                </a:lnTo>
                <a:lnTo>
                  <a:pt x="173166" y="287020"/>
                </a:lnTo>
                <a:lnTo>
                  <a:pt x="174578" y="278130"/>
                </a:lnTo>
                <a:close/>
              </a:path>
              <a:path w="2486025" h="798195">
                <a:moveTo>
                  <a:pt x="174981" y="275590"/>
                </a:moveTo>
                <a:lnTo>
                  <a:pt x="144915" y="275590"/>
                </a:lnTo>
                <a:lnTo>
                  <a:pt x="151851" y="284480"/>
                </a:lnTo>
                <a:lnTo>
                  <a:pt x="160414" y="281940"/>
                </a:lnTo>
                <a:lnTo>
                  <a:pt x="168289" y="278130"/>
                </a:lnTo>
                <a:lnTo>
                  <a:pt x="174578" y="278130"/>
                </a:lnTo>
                <a:lnTo>
                  <a:pt x="174981" y="275590"/>
                </a:lnTo>
                <a:close/>
              </a:path>
              <a:path w="2486025" h="798195">
                <a:moveTo>
                  <a:pt x="2304588" y="276860"/>
                </a:moveTo>
                <a:lnTo>
                  <a:pt x="2305896" y="280670"/>
                </a:lnTo>
                <a:lnTo>
                  <a:pt x="2312921" y="284480"/>
                </a:lnTo>
                <a:lnTo>
                  <a:pt x="2309707" y="280670"/>
                </a:lnTo>
                <a:lnTo>
                  <a:pt x="2304588" y="276860"/>
                </a:lnTo>
                <a:close/>
              </a:path>
              <a:path w="2486025" h="798195">
                <a:moveTo>
                  <a:pt x="2417497" y="264160"/>
                </a:moveTo>
                <a:lnTo>
                  <a:pt x="2411306" y="264160"/>
                </a:lnTo>
                <a:lnTo>
                  <a:pt x="2413174" y="273050"/>
                </a:lnTo>
                <a:lnTo>
                  <a:pt x="2410668" y="284480"/>
                </a:lnTo>
                <a:lnTo>
                  <a:pt x="2437902" y="284480"/>
                </a:lnTo>
                <a:lnTo>
                  <a:pt x="2425349" y="279400"/>
                </a:lnTo>
                <a:lnTo>
                  <a:pt x="2424536" y="274320"/>
                </a:lnTo>
                <a:lnTo>
                  <a:pt x="2418716" y="265430"/>
                </a:lnTo>
                <a:lnTo>
                  <a:pt x="2417497" y="264160"/>
                </a:lnTo>
                <a:close/>
              </a:path>
              <a:path w="2486025" h="798195">
                <a:moveTo>
                  <a:pt x="48131" y="274320"/>
                </a:moveTo>
                <a:lnTo>
                  <a:pt x="44938" y="275590"/>
                </a:lnTo>
                <a:lnTo>
                  <a:pt x="43977" y="280670"/>
                </a:lnTo>
                <a:lnTo>
                  <a:pt x="49246" y="276860"/>
                </a:lnTo>
                <a:lnTo>
                  <a:pt x="48131" y="274320"/>
                </a:lnTo>
                <a:close/>
              </a:path>
              <a:path w="2486025" h="798195">
                <a:moveTo>
                  <a:pt x="183440" y="273050"/>
                </a:moveTo>
                <a:lnTo>
                  <a:pt x="175385" y="273050"/>
                </a:lnTo>
                <a:lnTo>
                  <a:pt x="175522" y="274320"/>
                </a:lnTo>
                <a:lnTo>
                  <a:pt x="179404" y="276860"/>
                </a:lnTo>
                <a:lnTo>
                  <a:pt x="183440" y="273050"/>
                </a:lnTo>
                <a:close/>
              </a:path>
              <a:path w="2486025" h="798195">
                <a:moveTo>
                  <a:pt x="196125" y="266700"/>
                </a:moveTo>
                <a:lnTo>
                  <a:pt x="192003" y="276860"/>
                </a:lnTo>
                <a:lnTo>
                  <a:pt x="197087" y="274320"/>
                </a:lnTo>
                <a:lnTo>
                  <a:pt x="198141" y="267970"/>
                </a:lnTo>
                <a:lnTo>
                  <a:pt x="196125" y="266700"/>
                </a:lnTo>
                <a:close/>
              </a:path>
              <a:path w="2486025" h="798195">
                <a:moveTo>
                  <a:pt x="167316" y="261620"/>
                </a:moveTo>
                <a:lnTo>
                  <a:pt x="81838" y="261620"/>
                </a:lnTo>
                <a:lnTo>
                  <a:pt x="79637" y="267970"/>
                </a:lnTo>
                <a:lnTo>
                  <a:pt x="77138" y="274320"/>
                </a:lnTo>
                <a:lnTo>
                  <a:pt x="160351" y="274320"/>
                </a:lnTo>
                <a:lnTo>
                  <a:pt x="158667" y="273050"/>
                </a:lnTo>
                <a:lnTo>
                  <a:pt x="183440" y="273050"/>
                </a:lnTo>
                <a:lnTo>
                  <a:pt x="192857" y="264160"/>
                </a:lnTo>
                <a:lnTo>
                  <a:pt x="192833" y="262890"/>
                </a:lnTo>
                <a:lnTo>
                  <a:pt x="167735" y="262890"/>
                </a:lnTo>
                <a:lnTo>
                  <a:pt x="167316" y="261620"/>
                </a:lnTo>
                <a:close/>
              </a:path>
              <a:path w="2486025" h="798195">
                <a:moveTo>
                  <a:pt x="175385" y="273050"/>
                </a:moveTo>
                <a:lnTo>
                  <a:pt x="158667" y="273050"/>
                </a:lnTo>
                <a:lnTo>
                  <a:pt x="160351" y="274320"/>
                </a:lnTo>
                <a:lnTo>
                  <a:pt x="175183" y="274320"/>
                </a:lnTo>
                <a:lnTo>
                  <a:pt x="175385" y="273050"/>
                </a:lnTo>
                <a:close/>
              </a:path>
              <a:path w="2486025" h="798195">
                <a:moveTo>
                  <a:pt x="2275961" y="266700"/>
                </a:moveTo>
                <a:lnTo>
                  <a:pt x="2274377" y="270510"/>
                </a:lnTo>
                <a:lnTo>
                  <a:pt x="2278434" y="273050"/>
                </a:lnTo>
                <a:lnTo>
                  <a:pt x="2285659" y="269240"/>
                </a:lnTo>
                <a:lnTo>
                  <a:pt x="2275961" y="266700"/>
                </a:lnTo>
                <a:close/>
              </a:path>
              <a:path w="2486025" h="798195">
                <a:moveTo>
                  <a:pt x="219164" y="248920"/>
                </a:moveTo>
                <a:lnTo>
                  <a:pt x="192568" y="248920"/>
                </a:lnTo>
                <a:lnTo>
                  <a:pt x="194555" y="255270"/>
                </a:lnTo>
                <a:lnTo>
                  <a:pt x="201855" y="264160"/>
                </a:lnTo>
                <a:lnTo>
                  <a:pt x="217503" y="262890"/>
                </a:lnTo>
                <a:lnTo>
                  <a:pt x="218107" y="257810"/>
                </a:lnTo>
                <a:lnTo>
                  <a:pt x="201065" y="257810"/>
                </a:lnTo>
                <a:lnTo>
                  <a:pt x="199916" y="256540"/>
                </a:lnTo>
                <a:lnTo>
                  <a:pt x="218258" y="256540"/>
                </a:lnTo>
                <a:lnTo>
                  <a:pt x="219164" y="248920"/>
                </a:lnTo>
                <a:close/>
              </a:path>
              <a:path w="2486025" h="798195">
                <a:moveTo>
                  <a:pt x="192713" y="256540"/>
                </a:moveTo>
                <a:lnTo>
                  <a:pt x="177173" y="256540"/>
                </a:lnTo>
                <a:lnTo>
                  <a:pt x="172873" y="261620"/>
                </a:lnTo>
                <a:lnTo>
                  <a:pt x="167735" y="262890"/>
                </a:lnTo>
                <a:lnTo>
                  <a:pt x="192833" y="262890"/>
                </a:lnTo>
                <a:lnTo>
                  <a:pt x="192713" y="256540"/>
                </a:lnTo>
                <a:close/>
              </a:path>
              <a:path w="2486025" h="798195">
                <a:moveTo>
                  <a:pt x="2411401" y="257810"/>
                </a:moveTo>
                <a:lnTo>
                  <a:pt x="2406106" y="259080"/>
                </a:lnTo>
                <a:lnTo>
                  <a:pt x="2391922" y="262890"/>
                </a:lnTo>
                <a:lnTo>
                  <a:pt x="2416278" y="262890"/>
                </a:lnTo>
                <a:lnTo>
                  <a:pt x="2411401" y="257810"/>
                </a:lnTo>
                <a:close/>
              </a:path>
              <a:path w="2486025" h="798195">
                <a:moveTo>
                  <a:pt x="2328117" y="205740"/>
                </a:moveTo>
                <a:lnTo>
                  <a:pt x="2183556" y="205740"/>
                </a:lnTo>
                <a:lnTo>
                  <a:pt x="2199676" y="207010"/>
                </a:lnTo>
                <a:lnTo>
                  <a:pt x="2226959" y="220980"/>
                </a:lnTo>
                <a:lnTo>
                  <a:pt x="2221397" y="226060"/>
                </a:lnTo>
                <a:lnTo>
                  <a:pt x="2210569" y="231140"/>
                </a:lnTo>
                <a:lnTo>
                  <a:pt x="2206182" y="236220"/>
                </a:lnTo>
                <a:lnTo>
                  <a:pt x="2219940" y="245110"/>
                </a:lnTo>
                <a:lnTo>
                  <a:pt x="2262408" y="259080"/>
                </a:lnTo>
                <a:lnTo>
                  <a:pt x="2279145" y="260350"/>
                </a:lnTo>
                <a:lnTo>
                  <a:pt x="2283205" y="259350"/>
                </a:lnTo>
                <a:lnTo>
                  <a:pt x="2278900" y="257810"/>
                </a:lnTo>
                <a:lnTo>
                  <a:pt x="2279946" y="255270"/>
                </a:lnTo>
                <a:lnTo>
                  <a:pt x="2292395" y="255270"/>
                </a:lnTo>
                <a:lnTo>
                  <a:pt x="2283522" y="250190"/>
                </a:lnTo>
                <a:lnTo>
                  <a:pt x="2253454" y="250190"/>
                </a:lnTo>
                <a:lnTo>
                  <a:pt x="2246084" y="248920"/>
                </a:lnTo>
                <a:lnTo>
                  <a:pt x="2240936" y="242570"/>
                </a:lnTo>
                <a:lnTo>
                  <a:pt x="2239167" y="237490"/>
                </a:lnTo>
                <a:lnTo>
                  <a:pt x="2241938" y="233680"/>
                </a:lnTo>
                <a:lnTo>
                  <a:pt x="2289745" y="233680"/>
                </a:lnTo>
                <a:lnTo>
                  <a:pt x="2284611" y="227330"/>
                </a:lnTo>
                <a:lnTo>
                  <a:pt x="2277767" y="219710"/>
                </a:lnTo>
                <a:lnTo>
                  <a:pt x="2298697" y="219710"/>
                </a:lnTo>
                <a:lnTo>
                  <a:pt x="2298590" y="218440"/>
                </a:lnTo>
                <a:lnTo>
                  <a:pt x="2237674" y="218440"/>
                </a:lnTo>
                <a:lnTo>
                  <a:pt x="2232230" y="217170"/>
                </a:lnTo>
                <a:lnTo>
                  <a:pt x="2225964" y="212090"/>
                </a:lnTo>
                <a:lnTo>
                  <a:pt x="2227089" y="209550"/>
                </a:lnTo>
                <a:lnTo>
                  <a:pt x="2330097" y="209550"/>
                </a:lnTo>
                <a:lnTo>
                  <a:pt x="2328117" y="205740"/>
                </a:lnTo>
                <a:close/>
              </a:path>
              <a:path w="2486025" h="798195">
                <a:moveTo>
                  <a:pt x="2285222" y="258853"/>
                </a:moveTo>
                <a:lnTo>
                  <a:pt x="2283205" y="259350"/>
                </a:lnTo>
                <a:lnTo>
                  <a:pt x="2286000" y="260350"/>
                </a:lnTo>
                <a:lnTo>
                  <a:pt x="2285222" y="258853"/>
                </a:lnTo>
                <a:close/>
              </a:path>
              <a:path w="2486025" h="798195">
                <a:moveTo>
                  <a:pt x="281224" y="137160"/>
                </a:moveTo>
                <a:lnTo>
                  <a:pt x="249983" y="152400"/>
                </a:lnTo>
                <a:lnTo>
                  <a:pt x="226940" y="168910"/>
                </a:lnTo>
                <a:lnTo>
                  <a:pt x="238801" y="168910"/>
                </a:lnTo>
                <a:lnTo>
                  <a:pt x="228823" y="175260"/>
                </a:lnTo>
                <a:lnTo>
                  <a:pt x="211843" y="180340"/>
                </a:lnTo>
                <a:lnTo>
                  <a:pt x="193568" y="184150"/>
                </a:lnTo>
                <a:lnTo>
                  <a:pt x="179703" y="189230"/>
                </a:lnTo>
                <a:lnTo>
                  <a:pt x="134460" y="207010"/>
                </a:lnTo>
                <a:lnTo>
                  <a:pt x="128197" y="224790"/>
                </a:lnTo>
                <a:lnTo>
                  <a:pt x="141561" y="238760"/>
                </a:lnTo>
                <a:lnTo>
                  <a:pt x="155197" y="245110"/>
                </a:lnTo>
                <a:lnTo>
                  <a:pt x="134155" y="259080"/>
                </a:lnTo>
                <a:lnTo>
                  <a:pt x="172245" y="259080"/>
                </a:lnTo>
                <a:lnTo>
                  <a:pt x="177173" y="256540"/>
                </a:lnTo>
                <a:lnTo>
                  <a:pt x="192713" y="256540"/>
                </a:lnTo>
                <a:lnTo>
                  <a:pt x="192568" y="248920"/>
                </a:lnTo>
                <a:lnTo>
                  <a:pt x="219164" y="248920"/>
                </a:lnTo>
                <a:lnTo>
                  <a:pt x="213830" y="241300"/>
                </a:lnTo>
                <a:lnTo>
                  <a:pt x="215639" y="238760"/>
                </a:lnTo>
                <a:lnTo>
                  <a:pt x="199721" y="238760"/>
                </a:lnTo>
                <a:lnTo>
                  <a:pt x="202585" y="234950"/>
                </a:lnTo>
                <a:lnTo>
                  <a:pt x="193040" y="234950"/>
                </a:lnTo>
                <a:lnTo>
                  <a:pt x="193261" y="229870"/>
                </a:lnTo>
                <a:lnTo>
                  <a:pt x="212117" y="220980"/>
                </a:lnTo>
                <a:lnTo>
                  <a:pt x="250155" y="220980"/>
                </a:lnTo>
                <a:lnTo>
                  <a:pt x="256820" y="218440"/>
                </a:lnTo>
                <a:lnTo>
                  <a:pt x="284881" y="218440"/>
                </a:lnTo>
                <a:lnTo>
                  <a:pt x="286087" y="217170"/>
                </a:lnTo>
                <a:lnTo>
                  <a:pt x="299347" y="217170"/>
                </a:lnTo>
                <a:lnTo>
                  <a:pt x="300112" y="214630"/>
                </a:lnTo>
                <a:lnTo>
                  <a:pt x="150583" y="214630"/>
                </a:lnTo>
                <a:lnTo>
                  <a:pt x="155588" y="203200"/>
                </a:lnTo>
                <a:lnTo>
                  <a:pt x="303196" y="203200"/>
                </a:lnTo>
                <a:lnTo>
                  <a:pt x="303361" y="194310"/>
                </a:lnTo>
                <a:lnTo>
                  <a:pt x="315593" y="194310"/>
                </a:lnTo>
                <a:lnTo>
                  <a:pt x="320536" y="190500"/>
                </a:lnTo>
                <a:lnTo>
                  <a:pt x="302221" y="190500"/>
                </a:lnTo>
                <a:lnTo>
                  <a:pt x="303299" y="187960"/>
                </a:lnTo>
                <a:lnTo>
                  <a:pt x="323831" y="187960"/>
                </a:lnTo>
                <a:lnTo>
                  <a:pt x="325478" y="186690"/>
                </a:lnTo>
                <a:lnTo>
                  <a:pt x="327679" y="181610"/>
                </a:lnTo>
                <a:lnTo>
                  <a:pt x="273165" y="181610"/>
                </a:lnTo>
                <a:lnTo>
                  <a:pt x="271011" y="180340"/>
                </a:lnTo>
                <a:lnTo>
                  <a:pt x="328229" y="180340"/>
                </a:lnTo>
                <a:lnTo>
                  <a:pt x="328779" y="179070"/>
                </a:lnTo>
                <a:lnTo>
                  <a:pt x="338688" y="173990"/>
                </a:lnTo>
                <a:lnTo>
                  <a:pt x="360684" y="167640"/>
                </a:lnTo>
                <a:lnTo>
                  <a:pt x="254038" y="167640"/>
                </a:lnTo>
                <a:lnTo>
                  <a:pt x="256613" y="163830"/>
                </a:lnTo>
                <a:lnTo>
                  <a:pt x="373882" y="163830"/>
                </a:lnTo>
                <a:lnTo>
                  <a:pt x="378281" y="162560"/>
                </a:lnTo>
                <a:lnTo>
                  <a:pt x="437801" y="162560"/>
                </a:lnTo>
                <a:lnTo>
                  <a:pt x="437962" y="161290"/>
                </a:lnTo>
                <a:lnTo>
                  <a:pt x="395316" y="161290"/>
                </a:lnTo>
                <a:lnTo>
                  <a:pt x="393431" y="160020"/>
                </a:lnTo>
                <a:lnTo>
                  <a:pt x="439130" y="160020"/>
                </a:lnTo>
                <a:lnTo>
                  <a:pt x="446140" y="152400"/>
                </a:lnTo>
                <a:lnTo>
                  <a:pt x="465009" y="152400"/>
                </a:lnTo>
                <a:lnTo>
                  <a:pt x="463907" y="149860"/>
                </a:lnTo>
                <a:lnTo>
                  <a:pt x="328656" y="149860"/>
                </a:lnTo>
                <a:lnTo>
                  <a:pt x="327458" y="144780"/>
                </a:lnTo>
                <a:lnTo>
                  <a:pt x="491547" y="144780"/>
                </a:lnTo>
                <a:lnTo>
                  <a:pt x="495417" y="142240"/>
                </a:lnTo>
                <a:lnTo>
                  <a:pt x="522985" y="142240"/>
                </a:lnTo>
                <a:lnTo>
                  <a:pt x="521889" y="139700"/>
                </a:lnTo>
                <a:lnTo>
                  <a:pt x="293960" y="139700"/>
                </a:lnTo>
                <a:lnTo>
                  <a:pt x="281224" y="137160"/>
                </a:lnTo>
                <a:close/>
              </a:path>
              <a:path w="2486025" h="798195">
                <a:moveTo>
                  <a:pt x="2292395" y="255270"/>
                </a:moveTo>
                <a:lnTo>
                  <a:pt x="2279946" y="255270"/>
                </a:lnTo>
                <a:lnTo>
                  <a:pt x="2284019" y="256540"/>
                </a:lnTo>
                <a:lnTo>
                  <a:pt x="2285222" y="258853"/>
                </a:lnTo>
                <a:lnTo>
                  <a:pt x="2294613" y="256540"/>
                </a:lnTo>
                <a:lnTo>
                  <a:pt x="2292395" y="255270"/>
                </a:lnTo>
                <a:close/>
              </a:path>
              <a:path w="2486025" h="798195">
                <a:moveTo>
                  <a:pt x="218258" y="256540"/>
                </a:moveTo>
                <a:lnTo>
                  <a:pt x="199916" y="256540"/>
                </a:lnTo>
                <a:lnTo>
                  <a:pt x="201065" y="257810"/>
                </a:lnTo>
                <a:lnTo>
                  <a:pt x="218107" y="257810"/>
                </a:lnTo>
                <a:lnTo>
                  <a:pt x="218258" y="256540"/>
                </a:lnTo>
                <a:close/>
              </a:path>
              <a:path w="2486025" h="798195">
                <a:moveTo>
                  <a:pt x="2283868" y="249981"/>
                </a:moveTo>
                <a:lnTo>
                  <a:pt x="2294613" y="256540"/>
                </a:lnTo>
                <a:lnTo>
                  <a:pt x="2291825" y="251460"/>
                </a:lnTo>
                <a:lnTo>
                  <a:pt x="2283868" y="249981"/>
                </a:lnTo>
                <a:close/>
              </a:path>
              <a:path w="2486025" h="798195">
                <a:moveTo>
                  <a:pt x="144414" y="247650"/>
                </a:moveTo>
                <a:lnTo>
                  <a:pt x="139549" y="248920"/>
                </a:lnTo>
                <a:lnTo>
                  <a:pt x="132505" y="252730"/>
                </a:lnTo>
                <a:lnTo>
                  <a:pt x="135189" y="255270"/>
                </a:lnTo>
                <a:lnTo>
                  <a:pt x="144414" y="247650"/>
                </a:lnTo>
                <a:close/>
              </a:path>
              <a:path w="2486025" h="798195">
                <a:moveTo>
                  <a:pt x="2277646" y="233680"/>
                </a:moveTo>
                <a:lnTo>
                  <a:pt x="2241938" y="233680"/>
                </a:lnTo>
                <a:lnTo>
                  <a:pt x="2246418" y="236220"/>
                </a:lnTo>
                <a:lnTo>
                  <a:pt x="2254243" y="242570"/>
                </a:lnTo>
                <a:lnTo>
                  <a:pt x="2258795" y="250190"/>
                </a:lnTo>
                <a:lnTo>
                  <a:pt x="2283522" y="250190"/>
                </a:lnTo>
                <a:lnTo>
                  <a:pt x="2282817" y="249786"/>
                </a:lnTo>
                <a:lnTo>
                  <a:pt x="2278153" y="248920"/>
                </a:lnTo>
                <a:lnTo>
                  <a:pt x="2275886" y="245110"/>
                </a:lnTo>
                <a:lnTo>
                  <a:pt x="2278242" y="245110"/>
                </a:lnTo>
                <a:lnTo>
                  <a:pt x="2279124" y="240030"/>
                </a:lnTo>
                <a:lnTo>
                  <a:pt x="2277646" y="233680"/>
                </a:lnTo>
                <a:close/>
              </a:path>
              <a:path w="2486025" h="798195">
                <a:moveTo>
                  <a:pt x="2280509" y="247931"/>
                </a:moveTo>
                <a:lnTo>
                  <a:pt x="2281303" y="248920"/>
                </a:lnTo>
                <a:lnTo>
                  <a:pt x="2282817" y="249786"/>
                </a:lnTo>
                <a:lnTo>
                  <a:pt x="2283868" y="249981"/>
                </a:lnTo>
                <a:lnTo>
                  <a:pt x="2280509" y="247931"/>
                </a:lnTo>
                <a:close/>
              </a:path>
              <a:path w="2486025" h="798195">
                <a:moveTo>
                  <a:pt x="2275886" y="245110"/>
                </a:moveTo>
                <a:lnTo>
                  <a:pt x="2278153" y="248920"/>
                </a:lnTo>
                <a:lnTo>
                  <a:pt x="2282817" y="249786"/>
                </a:lnTo>
                <a:lnTo>
                  <a:pt x="2281303" y="248920"/>
                </a:lnTo>
                <a:lnTo>
                  <a:pt x="2280509" y="247931"/>
                </a:lnTo>
                <a:lnTo>
                  <a:pt x="2275886" y="245110"/>
                </a:lnTo>
                <a:close/>
              </a:path>
              <a:path w="2486025" h="798195">
                <a:moveTo>
                  <a:pt x="2278242" y="245110"/>
                </a:moveTo>
                <a:lnTo>
                  <a:pt x="2275886" y="245110"/>
                </a:lnTo>
                <a:lnTo>
                  <a:pt x="2280509" y="247931"/>
                </a:lnTo>
                <a:lnTo>
                  <a:pt x="2278242" y="245110"/>
                </a:lnTo>
                <a:close/>
              </a:path>
              <a:path w="2486025" h="798195">
                <a:moveTo>
                  <a:pt x="2391059" y="246380"/>
                </a:moveTo>
                <a:lnTo>
                  <a:pt x="2369443" y="246380"/>
                </a:lnTo>
                <a:lnTo>
                  <a:pt x="2371099" y="247650"/>
                </a:lnTo>
                <a:lnTo>
                  <a:pt x="2391238" y="247650"/>
                </a:lnTo>
                <a:lnTo>
                  <a:pt x="2391059" y="246380"/>
                </a:lnTo>
                <a:close/>
              </a:path>
              <a:path w="2486025" h="798195">
                <a:moveTo>
                  <a:pt x="2289745" y="233680"/>
                </a:moveTo>
                <a:lnTo>
                  <a:pt x="2277646" y="233680"/>
                </a:lnTo>
                <a:lnTo>
                  <a:pt x="2291939" y="240030"/>
                </a:lnTo>
                <a:lnTo>
                  <a:pt x="2291798" y="236220"/>
                </a:lnTo>
                <a:lnTo>
                  <a:pt x="2289745" y="233680"/>
                </a:lnTo>
                <a:close/>
              </a:path>
              <a:path w="2486025" h="798195">
                <a:moveTo>
                  <a:pt x="250155" y="220980"/>
                </a:moveTo>
                <a:lnTo>
                  <a:pt x="212117" y="220980"/>
                </a:lnTo>
                <a:lnTo>
                  <a:pt x="216524" y="222250"/>
                </a:lnTo>
                <a:lnTo>
                  <a:pt x="210914" y="229870"/>
                </a:lnTo>
                <a:lnTo>
                  <a:pt x="199721" y="238760"/>
                </a:lnTo>
                <a:lnTo>
                  <a:pt x="215639" y="238760"/>
                </a:lnTo>
                <a:lnTo>
                  <a:pt x="220162" y="232410"/>
                </a:lnTo>
                <a:lnTo>
                  <a:pt x="250155" y="220980"/>
                </a:lnTo>
                <a:close/>
              </a:path>
              <a:path w="2486025" h="798195">
                <a:moveTo>
                  <a:pt x="284881" y="218440"/>
                </a:moveTo>
                <a:lnTo>
                  <a:pt x="256820" y="218440"/>
                </a:lnTo>
                <a:lnTo>
                  <a:pt x="242583" y="236220"/>
                </a:lnTo>
                <a:lnTo>
                  <a:pt x="254728" y="237490"/>
                </a:lnTo>
                <a:lnTo>
                  <a:pt x="275236" y="228600"/>
                </a:lnTo>
                <a:lnTo>
                  <a:pt x="284881" y="218440"/>
                </a:lnTo>
                <a:close/>
              </a:path>
              <a:path w="2486025" h="798195">
                <a:moveTo>
                  <a:pt x="2316186" y="210820"/>
                </a:moveTo>
                <a:lnTo>
                  <a:pt x="2304570" y="210820"/>
                </a:lnTo>
                <a:lnTo>
                  <a:pt x="2298376" y="215900"/>
                </a:lnTo>
                <a:lnTo>
                  <a:pt x="2299232" y="226060"/>
                </a:lnTo>
                <a:lnTo>
                  <a:pt x="2297815" y="230070"/>
                </a:lnTo>
                <a:lnTo>
                  <a:pt x="2303393" y="233680"/>
                </a:lnTo>
                <a:lnTo>
                  <a:pt x="2311219" y="236220"/>
                </a:lnTo>
                <a:lnTo>
                  <a:pt x="2309527" y="229870"/>
                </a:lnTo>
                <a:lnTo>
                  <a:pt x="2306927" y="222250"/>
                </a:lnTo>
                <a:lnTo>
                  <a:pt x="2308253" y="215900"/>
                </a:lnTo>
                <a:lnTo>
                  <a:pt x="2318341" y="213360"/>
                </a:lnTo>
                <a:lnTo>
                  <a:pt x="2324153" y="211476"/>
                </a:lnTo>
                <a:lnTo>
                  <a:pt x="2316186" y="210820"/>
                </a:lnTo>
                <a:close/>
              </a:path>
              <a:path w="2486025" h="798195">
                <a:moveTo>
                  <a:pt x="2324153" y="211476"/>
                </a:moveTo>
                <a:lnTo>
                  <a:pt x="2318341" y="213360"/>
                </a:lnTo>
                <a:lnTo>
                  <a:pt x="2308253" y="215900"/>
                </a:lnTo>
                <a:lnTo>
                  <a:pt x="2306927" y="222250"/>
                </a:lnTo>
                <a:lnTo>
                  <a:pt x="2309527" y="229870"/>
                </a:lnTo>
                <a:lnTo>
                  <a:pt x="2311219" y="236220"/>
                </a:lnTo>
                <a:lnTo>
                  <a:pt x="2356693" y="236220"/>
                </a:lnTo>
                <a:lnTo>
                  <a:pt x="2353810" y="227330"/>
                </a:lnTo>
                <a:lnTo>
                  <a:pt x="2332487" y="227330"/>
                </a:lnTo>
                <a:lnTo>
                  <a:pt x="2331836" y="226060"/>
                </a:lnTo>
                <a:lnTo>
                  <a:pt x="2353398" y="226060"/>
                </a:lnTo>
                <a:lnTo>
                  <a:pt x="2348199" y="213360"/>
                </a:lnTo>
                <a:lnTo>
                  <a:pt x="2324153" y="211476"/>
                </a:lnTo>
                <a:close/>
              </a:path>
              <a:path w="2486025" h="798195">
                <a:moveTo>
                  <a:pt x="205450" y="231140"/>
                </a:moveTo>
                <a:lnTo>
                  <a:pt x="193040" y="234950"/>
                </a:lnTo>
                <a:lnTo>
                  <a:pt x="202585" y="234950"/>
                </a:lnTo>
                <a:lnTo>
                  <a:pt x="205450" y="231140"/>
                </a:lnTo>
                <a:close/>
              </a:path>
              <a:path w="2486025" h="798195">
                <a:moveTo>
                  <a:pt x="2298697" y="219710"/>
                </a:moveTo>
                <a:lnTo>
                  <a:pt x="2277767" y="219710"/>
                </a:lnTo>
                <a:lnTo>
                  <a:pt x="2284224" y="222250"/>
                </a:lnTo>
                <a:lnTo>
                  <a:pt x="2293580" y="227330"/>
                </a:lnTo>
                <a:lnTo>
                  <a:pt x="2297815" y="230070"/>
                </a:lnTo>
                <a:lnTo>
                  <a:pt x="2299232" y="226060"/>
                </a:lnTo>
                <a:lnTo>
                  <a:pt x="2298697" y="219710"/>
                </a:lnTo>
                <a:close/>
              </a:path>
              <a:path w="2486025" h="798195">
                <a:moveTo>
                  <a:pt x="292335" y="226060"/>
                </a:moveTo>
                <a:lnTo>
                  <a:pt x="287673" y="226060"/>
                </a:lnTo>
                <a:lnTo>
                  <a:pt x="281502" y="228600"/>
                </a:lnTo>
                <a:lnTo>
                  <a:pt x="284654" y="229870"/>
                </a:lnTo>
                <a:lnTo>
                  <a:pt x="292335" y="226060"/>
                </a:lnTo>
                <a:close/>
              </a:path>
              <a:path w="2486025" h="798195">
                <a:moveTo>
                  <a:pt x="2106252" y="187960"/>
                </a:moveTo>
                <a:lnTo>
                  <a:pt x="2105479" y="199390"/>
                </a:lnTo>
                <a:lnTo>
                  <a:pt x="2126366" y="207010"/>
                </a:lnTo>
                <a:lnTo>
                  <a:pt x="2154144" y="215900"/>
                </a:lnTo>
                <a:lnTo>
                  <a:pt x="2174042" y="227330"/>
                </a:lnTo>
                <a:lnTo>
                  <a:pt x="2175569" y="215900"/>
                </a:lnTo>
                <a:lnTo>
                  <a:pt x="2167400" y="215900"/>
                </a:lnTo>
                <a:lnTo>
                  <a:pt x="2163995" y="214630"/>
                </a:lnTo>
                <a:lnTo>
                  <a:pt x="2163052" y="212090"/>
                </a:lnTo>
                <a:lnTo>
                  <a:pt x="2177183" y="212090"/>
                </a:lnTo>
                <a:lnTo>
                  <a:pt x="2183556" y="205740"/>
                </a:lnTo>
                <a:lnTo>
                  <a:pt x="2328117" y="205740"/>
                </a:lnTo>
                <a:lnTo>
                  <a:pt x="2325476" y="200660"/>
                </a:lnTo>
                <a:lnTo>
                  <a:pt x="2321771" y="198120"/>
                </a:lnTo>
                <a:lnTo>
                  <a:pt x="2156304" y="198120"/>
                </a:lnTo>
                <a:lnTo>
                  <a:pt x="2153143" y="196850"/>
                </a:lnTo>
                <a:lnTo>
                  <a:pt x="2133673" y="196850"/>
                </a:lnTo>
                <a:lnTo>
                  <a:pt x="2106252" y="187960"/>
                </a:lnTo>
                <a:close/>
              </a:path>
              <a:path w="2486025" h="798195">
                <a:moveTo>
                  <a:pt x="2353398" y="226060"/>
                </a:moveTo>
                <a:lnTo>
                  <a:pt x="2331836" y="226060"/>
                </a:lnTo>
                <a:lnTo>
                  <a:pt x="2332487" y="227330"/>
                </a:lnTo>
                <a:lnTo>
                  <a:pt x="2353810" y="227330"/>
                </a:lnTo>
                <a:lnTo>
                  <a:pt x="2353398" y="226060"/>
                </a:lnTo>
                <a:close/>
              </a:path>
              <a:path w="2486025" h="798195">
                <a:moveTo>
                  <a:pt x="2189892" y="210820"/>
                </a:moveTo>
                <a:lnTo>
                  <a:pt x="2181050" y="210820"/>
                </a:lnTo>
                <a:lnTo>
                  <a:pt x="2185301" y="213360"/>
                </a:lnTo>
                <a:lnTo>
                  <a:pt x="2190420" y="218440"/>
                </a:lnTo>
                <a:lnTo>
                  <a:pt x="2195991" y="222250"/>
                </a:lnTo>
                <a:lnTo>
                  <a:pt x="2201594" y="222250"/>
                </a:lnTo>
                <a:lnTo>
                  <a:pt x="2209086" y="220980"/>
                </a:lnTo>
                <a:lnTo>
                  <a:pt x="2202212" y="215900"/>
                </a:lnTo>
                <a:lnTo>
                  <a:pt x="2189892" y="210820"/>
                </a:lnTo>
                <a:close/>
              </a:path>
              <a:path w="2486025" h="798195">
                <a:moveTo>
                  <a:pt x="320619" y="214630"/>
                </a:moveTo>
                <a:lnTo>
                  <a:pt x="311164" y="215900"/>
                </a:lnTo>
                <a:lnTo>
                  <a:pt x="310491" y="218440"/>
                </a:lnTo>
                <a:lnTo>
                  <a:pt x="314883" y="218440"/>
                </a:lnTo>
                <a:lnTo>
                  <a:pt x="320619" y="214630"/>
                </a:lnTo>
                <a:close/>
              </a:path>
              <a:path w="2486025" h="798195">
                <a:moveTo>
                  <a:pt x="2330097" y="209550"/>
                </a:moveTo>
                <a:lnTo>
                  <a:pt x="2236154" y="209550"/>
                </a:lnTo>
                <a:lnTo>
                  <a:pt x="2242208" y="213360"/>
                </a:lnTo>
                <a:lnTo>
                  <a:pt x="2237674" y="218440"/>
                </a:lnTo>
                <a:lnTo>
                  <a:pt x="2298590" y="218440"/>
                </a:lnTo>
                <a:lnTo>
                  <a:pt x="2298376" y="215900"/>
                </a:lnTo>
                <a:lnTo>
                  <a:pt x="2301473" y="213360"/>
                </a:lnTo>
                <a:lnTo>
                  <a:pt x="2245706" y="213360"/>
                </a:lnTo>
                <a:lnTo>
                  <a:pt x="2246162" y="210820"/>
                </a:lnTo>
                <a:lnTo>
                  <a:pt x="2326178" y="210820"/>
                </a:lnTo>
                <a:lnTo>
                  <a:pt x="2330097" y="209550"/>
                </a:lnTo>
                <a:close/>
              </a:path>
              <a:path w="2486025" h="798195">
                <a:moveTo>
                  <a:pt x="2177183" y="212090"/>
                </a:moveTo>
                <a:lnTo>
                  <a:pt x="2163052" y="212090"/>
                </a:lnTo>
                <a:lnTo>
                  <a:pt x="2168630" y="214630"/>
                </a:lnTo>
                <a:lnTo>
                  <a:pt x="2167400" y="215900"/>
                </a:lnTo>
                <a:lnTo>
                  <a:pt x="2175569" y="215900"/>
                </a:lnTo>
                <a:lnTo>
                  <a:pt x="2175909" y="213360"/>
                </a:lnTo>
                <a:lnTo>
                  <a:pt x="2177183" y="212090"/>
                </a:lnTo>
                <a:close/>
              </a:path>
              <a:path w="2486025" h="798195">
                <a:moveTo>
                  <a:pt x="303196" y="203200"/>
                </a:moveTo>
                <a:lnTo>
                  <a:pt x="155588" y="203200"/>
                </a:lnTo>
                <a:lnTo>
                  <a:pt x="157749" y="204470"/>
                </a:lnTo>
                <a:lnTo>
                  <a:pt x="156327" y="210820"/>
                </a:lnTo>
                <a:lnTo>
                  <a:pt x="150583" y="214630"/>
                </a:lnTo>
                <a:lnTo>
                  <a:pt x="300112" y="214630"/>
                </a:lnTo>
                <a:lnTo>
                  <a:pt x="302790" y="205740"/>
                </a:lnTo>
                <a:lnTo>
                  <a:pt x="278626" y="205740"/>
                </a:lnTo>
                <a:lnTo>
                  <a:pt x="277705" y="204470"/>
                </a:lnTo>
                <a:lnTo>
                  <a:pt x="303172" y="204470"/>
                </a:lnTo>
                <a:lnTo>
                  <a:pt x="303196" y="203200"/>
                </a:lnTo>
                <a:close/>
              </a:path>
              <a:path w="2486025" h="798195">
                <a:moveTo>
                  <a:pt x="2304570" y="210820"/>
                </a:moveTo>
                <a:lnTo>
                  <a:pt x="2246162" y="210820"/>
                </a:lnTo>
                <a:lnTo>
                  <a:pt x="2249926" y="212090"/>
                </a:lnTo>
                <a:lnTo>
                  <a:pt x="2251579" y="213360"/>
                </a:lnTo>
                <a:lnTo>
                  <a:pt x="2301473" y="213360"/>
                </a:lnTo>
                <a:lnTo>
                  <a:pt x="2304570" y="210820"/>
                </a:lnTo>
                <a:close/>
              </a:path>
              <a:path w="2486025" h="798195">
                <a:moveTo>
                  <a:pt x="2326178" y="210820"/>
                </a:moveTo>
                <a:lnTo>
                  <a:pt x="2316186" y="210820"/>
                </a:lnTo>
                <a:lnTo>
                  <a:pt x="2324153" y="211476"/>
                </a:lnTo>
                <a:lnTo>
                  <a:pt x="2326178" y="210820"/>
                </a:lnTo>
                <a:close/>
              </a:path>
              <a:path w="2486025" h="798195">
                <a:moveTo>
                  <a:pt x="2236154" y="209550"/>
                </a:moveTo>
                <a:lnTo>
                  <a:pt x="2227089" y="209550"/>
                </a:lnTo>
                <a:lnTo>
                  <a:pt x="2231766" y="210820"/>
                </a:lnTo>
                <a:lnTo>
                  <a:pt x="2236154" y="209550"/>
                </a:lnTo>
                <a:close/>
              </a:path>
              <a:path w="2486025" h="798195">
                <a:moveTo>
                  <a:pt x="303172" y="204470"/>
                </a:moveTo>
                <a:lnTo>
                  <a:pt x="277705" y="204470"/>
                </a:lnTo>
                <a:lnTo>
                  <a:pt x="278626" y="205740"/>
                </a:lnTo>
                <a:lnTo>
                  <a:pt x="302790" y="205740"/>
                </a:lnTo>
                <a:lnTo>
                  <a:pt x="303172" y="204470"/>
                </a:lnTo>
                <a:close/>
              </a:path>
              <a:path w="2486025" h="798195">
                <a:moveTo>
                  <a:pt x="315593" y="194310"/>
                </a:moveTo>
                <a:lnTo>
                  <a:pt x="303361" y="194310"/>
                </a:lnTo>
                <a:lnTo>
                  <a:pt x="305708" y="201930"/>
                </a:lnTo>
                <a:lnTo>
                  <a:pt x="315593" y="194310"/>
                </a:lnTo>
                <a:close/>
              </a:path>
              <a:path w="2486025" h="798195">
                <a:moveTo>
                  <a:pt x="2219664" y="191770"/>
                </a:moveTo>
                <a:lnTo>
                  <a:pt x="2150857" y="191770"/>
                </a:lnTo>
                <a:lnTo>
                  <a:pt x="2164376" y="194310"/>
                </a:lnTo>
                <a:lnTo>
                  <a:pt x="2156304" y="198120"/>
                </a:lnTo>
                <a:lnTo>
                  <a:pt x="2321771" y="198120"/>
                </a:lnTo>
                <a:lnTo>
                  <a:pt x="2319919" y="196850"/>
                </a:lnTo>
                <a:lnTo>
                  <a:pt x="2228294" y="196850"/>
                </a:lnTo>
                <a:lnTo>
                  <a:pt x="2219664" y="191770"/>
                </a:lnTo>
                <a:close/>
              </a:path>
              <a:path w="2486025" h="798195">
                <a:moveTo>
                  <a:pt x="2102806" y="171450"/>
                </a:moveTo>
                <a:lnTo>
                  <a:pt x="2101539" y="175260"/>
                </a:lnTo>
                <a:lnTo>
                  <a:pt x="2112943" y="182880"/>
                </a:lnTo>
                <a:lnTo>
                  <a:pt x="2128068" y="191770"/>
                </a:lnTo>
                <a:lnTo>
                  <a:pt x="2137962" y="196850"/>
                </a:lnTo>
                <a:lnTo>
                  <a:pt x="2153143" y="196850"/>
                </a:lnTo>
                <a:lnTo>
                  <a:pt x="2149982" y="195580"/>
                </a:lnTo>
                <a:lnTo>
                  <a:pt x="2150857" y="191770"/>
                </a:lnTo>
                <a:lnTo>
                  <a:pt x="2219664" y="191770"/>
                </a:lnTo>
                <a:lnTo>
                  <a:pt x="2218058" y="186690"/>
                </a:lnTo>
                <a:lnTo>
                  <a:pt x="2296016" y="186690"/>
                </a:lnTo>
                <a:lnTo>
                  <a:pt x="2289589" y="179070"/>
                </a:lnTo>
                <a:lnTo>
                  <a:pt x="2274685" y="176530"/>
                </a:lnTo>
                <a:lnTo>
                  <a:pt x="2257807" y="176530"/>
                </a:lnTo>
                <a:lnTo>
                  <a:pt x="2242240" y="175260"/>
                </a:lnTo>
                <a:lnTo>
                  <a:pt x="2246138" y="172720"/>
                </a:lnTo>
                <a:lnTo>
                  <a:pt x="2125696" y="172720"/>
                </a:lnTo>
                <a:lnTo>
                  <a:pt x="2102806" y="171450"/>
                </a:lnTo>
                <a:close/>
              </a:path>
              <a:path w="2486025" h="798195">
                <a:moveTo>
                  <a:pt x="2296016" y="186690"/>
                </a:moveTo>
                <a:lnTo>
                  <a:pt x="2224859" y="186690"/>
                </a:lnTo>
                <a:lnTo>
                  <a:pt x="2229854" y="190500"/>
                </a:lnTo>
                <a:lnTo>
                  <a:pt x="2228294" y="196850"/>
                </a:lnTo>
                <a:lnTo>
                  <a:pt x="2319919" y="196850"/>
                </a:lnTo>
                <a:lnTo>
                  <a:pt x="2312510" y="191770"/>
                </a:lnTo>
                <a:lnTo>
                  <a:pt x="2299230" y="190500"/>
                </a:lnTo>
                <a:lnTo>
                  <a:pt x="2296016" y="186690"/>
                </a:lnTo>
                <a:close/>
              </a:path>
              <a:path w="2486025" h="798195">
                <a:moveTo>
                  <a:pt x="323831" y="187960"/>
                </a:moveTo>
                <a:lnTo>
                  <a:pt x="303299" y="187960"/>
                </a:lnTo>
                <a:lnTo>
                  <a:pt x="302221" y="190500"/>
                </a:lnTo>
                <a:lnTo>
                  <a:pt x="320536" y="190500"/>
                </a:lnTo>
                <a:lnTo>
                  <a:pt x="323831" y="187960"/>
                </a:lnTo>
                <a:close/>
              </a:path>
              <a:path w="2486025" h="798195">
                <a:moveTo>
                  <a:pt x="353563" y="180340"/>
                </a:moveTo>
                <a:lnTo>
                  <a:pt x="341511" y="185420"/>
                </a:lnTo>
                <a:lnTo>
                  <a:pt x="347332" y="185420"/>
                </a:lnTo>
                <a:lnTo>
                  <a:pt x="356268" y="182880"/>
                </a:lnTo>
                <a:lnTo>
                  <a:pt x="353563" y="180340"/>
                </a:lnTo>
                <a:close/>
              </a:path>
              <a:path w="2486025" h="798195">
                <a:moveTo>
                  <a:pt x="328229" y="180340"/>
                </a:moveTo>
                <a:lnTo>
                  <a:pt x="271011" y="180340"/>
                </a:lnTo>
                <a:lnTo>
                  <a:pt x="273165" y="181610"/>
                </a:lnTo>
                <a:lnTo>
                  <a:pt x="327679" y="181610"/>
                </a:lnTo>
                <a:lnTo>
                  <a:pt x="328229" y="180340"/>
                </a:lnTo>
                <a:close/>
              </a:path>
              <a:path w="2486025" h="798195">
                <a:moveTo>
                  <a:pt x="437156" y="167640"/>
                </a:moveTo>
                <a:lnTo>
                  <a:pt x="417617" y="167640"/>
                </a:lnTo>
                <a:lnTo>
                  <a:pt x="418845" y="171450"/>
                </a:lnTo>
                <a:lnTo>
                  <a:pt x="410967" y="176530"/>
                </a:lnTo>
                <a:lnTo>
                  <a:pt x="430841" y="181610"/>
                </a:lnTo>
                <a:lnTo>
                  <a:pt x="432678" y="179070"/>
                </a:lnTo>
                <a:lnTo>
                  <a:pt x="423073" y="179070"/>
                </a:lnTo>
                <a:lnTo>
                  <a:pt x="428471" y="171450"/>
                </a:lnTo>
                <a:lnTo>
                  <a:pt x="436673" y="171450"/>
                </a:lnTo>
                <a:lnTo>
                  <a:pt x="437156" y="167640"/>
                </a:lnTo>
                <a:close/>
              </a:path>
              <a:path w="2486025" h="798195">
                <a:moveTo>
                  <a:pt x="2052838" y="177451"/>
                </a:moveTo>
                <a:lnTo>
                  <a:pt x="2052734" y="177800"/>
                </a:lnTo>
                <a:lnTo>
                  <a:pt x="2051790" y="177874"/>
                </a:lnTo>
                <a:lnTo>
                  <a:pt x="2054586" y="180340"/>
                </a:lnTo>
                <a:lnTo>
                  <a:pt x="2060908" y="180340"/>
                </a:lnTo>
                <a:lnTo>
                  <a:pt x="2052838" y="177451"/>
                </a:lnTo>
                <a:close/>
              </a:path>
              <a:path w="2486025" h="798195">
                <a:moveTo>
                  <a:pt x="436673" y="171450"/>
                </a:moveTo>
                <a:lnTo>
                  <a:pt x="428471" y="171450"/>
                </a:lnTo>
                <a:lnTo>
                  <a:pt x="429955" y="172720"/>
                </a:lnTo>
                <a:lnTo>
                  <a:pt x="427998" y="177800"/>
                </a:lnTo>
                <a:lnTo>
                  <a:pt x="423073" y="179070"/>
                </a:lnTo>
                <a:lnTo>
                  <a:pt x="432678" y="179070"/>
                </a:lnTo>
                <a:lnTo>
                  <a:pt x="436351" y="173990"/>
                </a:lnTo>
                <a:lnTo>
                  <a:pt x="436673" y="171450"/>
                </a:lnTo>
                <a:close/>
              </a:path>
              <a:path w="2486025" h="798195">
                <a:moveTo>
                  <a:pt x="2054792" y="147320"/>
                </a:moveTo>
                <a:lnTo>
                  <a:pt x="2019966" y="147320"/>
                </a:lnTo>
                <a:lnTo>
                  <a:pt x="2031086" y="153670"/>
                </a:lnTo>
                <a:lnTo>
                  <a:pt x="2030761" y="165100"/>
                </a:lnTo>
                <a:lnTo>
                  <a:pt x="2023477" y="175260"/>
                </a:lnTo>
                <a:lnTo>
                  <a:pt x="2036639" y="179070"/>
                </a:lnTo>
                <a:lnTo>
                  <a:pt x="2051790" y="177874"/>
                </a:lnTo>
                <a:lnTo>
                  <a:pt x="2050265" y="176530"/>
                </a:lnTo>
                <a:lnTo>
                  <a:pt x="2053113" y="176530"/>
                </a:lnTo>
                <a:lnTo>
                  <a:pt x="2054249" y="172720"/>
                </a:lnTo>
                <a:lnTo>
                  <a:pt x="2053471" y="168910"/>
                </a:lnTo>
                <a:lnTo>
                  <a:pt x="2047158" y="168910"/>
                </a:lnTo>
                <a:lnTo>
                  <a:pt x="2042475" y="167640"/>
                </a:lnTo>
                <a:lnTo>
                  <a:pt x="2040801" y="166370"/>
                </a:lnTo>
                <a:lnTo>
                  <a:pt x="2037319" y="158750"/>
                </a:lnTo>
                <a:lnTo>
                  <a:pt x="2037261" y="157480"/>
                </a:lnTo>
                <a:lnTo>
                  <a:pt x="2061900" y="157480"/>
                </a:lnTo>
                <a:lnTo>
                  <a:pt x="2055116" y="149860"/>
                </a:lnTo>
                <a:lnTo>
                  <a:pt x="2054792" y="147320"/>
                </a:lnTo>
                <a:close/>
              </a:path>
              <a:path w="2486025" h="798195">
                <a:moveTo>
                  <a:pt x="2094547" y="167640"/>
                </a:moveTo>
                <a:lnTo>
                  <a:pt x="2086633" y="167640"/>
                </a:lnTo>
                <a:lnTo>
                  <a:pt x="2088037" y="171450"/>
                </a:lnTo>
                <a:lnTo>
                  <a:pt x="2089440" y="173990"/>
                </a:lnTo>
                <a:lnTo>
                  <a:pt x="2100231" y="177800"/>
                </a:lnTo>
                <a:lnTo>
                  <a:pt x="2100912" y="171450"/>
                </a:lnTo>
                <a:lnTo>
                  <a:pt x="2094547" y="167640"/>
                </a:lnTo>
                <a:close/>
              </a:path>
              <a:path w="2486025" h="798195">
                <a:moveTo>
                  <a:pt x="2291247" y="172720"/>
                </a:moveTo>
                <a:lnTo>
                  <a:pt x="2291699" y="176530"/>
                </a:lnTo>
                <a:lnTo>
                  <a:pt x="2294753" y="177800"/>
                </a:lnTo>
                <a:lnTo>
                  <a:pt x="2296053" y="176530"/>
                </a:lnTo>
                <a:lnTo>
                  <a:pt x="2291247" y="172720"/>
                </a:lnTo>
                <a:close/>
              </a:path>
              <a:path w="2486025" h="798195">
                <a:moveTo>
                  <a:pt x="2053113" y="176530"/>
                </a:moveTo>
                <a:lnTo>
                  <a:pt x="2050265" y="176530"/>
                </a:lnTo>
                <a:lnTo>
                  <a:pt x="2052838" y="177451"/>
                </a:lnTo>
                <a:lnTo>
                  <a:pt x="2053113" y="176530"/>
                </a:lnTo>
                <a:close/>
              </a:path>
              <a:path w="2486025" h="798195">
                <a:moveTo>
                  <a:pt x="453697" y="172720"/>
                </a:moveTo>
                <a:lnTo>
                  <a:pt x="450114" y="176530"/>
                </a:lnTo>
                <a:lnTo>
                  <a:pt x="458213" y="176530"/>
                </a:lnTo>
                <a:lnTo>
                  <a:pt x="457902" y="173990"/>
                </a:lnTo>
                <a:lnTo>
                  <a:pt x="453697" y="172720"/>
                </a:lnTo>
                <a:close/>
              </a:path>
              <a:path w="2486025" h="798195">
                <a:moveTo>
                  <a:pt x="219320" y="168910"/>
                </a:moveTo>
                <a:lnTo>
                  <a:pt x="212900" y="171450"/>
                </a:lnTo>
                <a:lnTo>
                  <a:pt x="210793" y="173990"/>
                </a:lnTo>
                <a:lnTo>
                  <a:pt x="212949" y="173990"/>
                </a:lnTo>
                <a:lnTo>
                  <a:pt x="219320" y="168910"/>
                </a:lnTo>
                <a:close/>
              </a:path>
              <a:path w="2486025" h="798195">
                <a:moveTo>
                  <a:pt x="437801" y="162560"/>
                </a:moveTo>
                <a:lnTo>
                  <a:pt x="378281" y="162560"/>
                </a:lnTo>
                <a:lnTo>
                  <a:pt x="362549" y="170180"/>
                </a:lnTo>
                <a:lnTo>
                  <a:pt x="361686" y="172720"/>
                </a:lnTo>
                <a:lnTo>
                  <a:pt x="367639" y="172720"/>
                </a:lnTo>
                <a:lnTo>
                  <a:pt x="374145" y="171450"/>
                </a:lnTo>
                <a:lnTo>
                  <a:pt x="392529" y="168910"/>
                </a:lnTo>
                <a:lnTo>
                  <a:pt x="399819" y="167640"/>
                </a:lnTo>
                <a:lnTo>
                  <a:pt x="437156" y="167640"/>
                </a:lnTo>
                <a:lnTo>
                  <a:pt x="437801" y="162560"/>
                </a:lnTo>
                <a:close/>
              </a:path>
              <a:path w="2486025" h="798195">
                <a:moveTo>
                  <a:pt x="2171792" y="123190"/>
                </a:moveTo>
                <a:lnTo>
                  <a:pt x="2154716" y="124460"/>
                </a:lnTo>
                <a:lnTo>
                  <a:pt x="2147439" y="124460"/>
                </a:lnTo>
                <a:lnTo>
                  <a:pt x="2144120" y="127000"/>
                </a:lnTo>
                <a:lnTo>
                  <a:pt x="2138918" y="134620"/>
                </a:lnTo>
                <a:lnTo>
                  <a:pt x="2118191" y="134620"/>
                </a:lnTo>
                <a:lnTo>
                  <a:pt x="2115940" y="142240"/>
                </a:lnTo>
                <a:lnTo>
                  <a:pt x="2116638" y="149860"/>
                </a:lnTo>
                <a:lnTo>
                  <a:pt x="2104757" y="154940"/>
                </a:lnTo>
                <a:lnTo>
                  <a:pt x="2113338" y="158750"/>
                </a:lnTo>
                <a:lnTo>
                  <a:pt x="2122493" y="165100"/>
                </a:lnTo>
                <a:lnTo>
                  <a:pt x="2128014" y="170180"/>
                </a:lnTo>
                <a:lnTo>
                  <a:pt x="2125696" y="172720"/>
                </a:lnTo>
                <a:lnTo>
                  <a:pt x="2246138" y="172720"/>
                </a:lnTo>
                <a:lnTo>
                  <a:pt x="2251985" y="168910"/>
                </a:lnTo>
                <a:lnTo>
                  <a:pt x="2252352" y="157480"/>
                </a:lnTo>
                <a:lnTo>
                  <a:pt x="2248115" y="153670"/>
                </a:lnTo>
                <a:lnTo>
                  <a:pt x="2227099" y="153670"/>
                </a:lnTo>
                <a:lnTo>
                  <a:pt x="2211954" y="144780"/>
                </a:lnTo>
                <a:lnTo>
                  <a:pt x="2194292" y="142240"/>
                </a:lnTo>
                <a:lnTo>
                  <a:pt x="2179983" y="140970"/>
                </a:lnTo>
                <a:lnTo>
                  <a:pt x="2174897" y="132080"/>
                </a:lnTo>
                <a:lnTo>
                  <a:pt x="2177211" y="129540"/>
                </a:lnTo>
                <a:lnTo>
                  <a:pt x="2184149" y="125730"/>
                </a:lnTo>
                <a:lnTo>
                  <a:pt x="2171792" y="123190"/>
                </a:lnTo>
                <a:close/>
              </a:path>
              <a:path w="2486025" h="798195">
                <a:moveTo>
                  <a:pt x="2008674" y="166370"/>
                </a:moveTo>
                <a:lnTo>
                  <a:pt x="2005976" y="168910"/>
                </a:lnTo>
                <a:lnTo>
                  <a:pt x="2006530" y="171450"/>
                </a:lnTo>
                <a:lnTo>
                  <a:pt x="2012479" y="167640"/>
                </a:lnTo>
                <a:lnTo>
                  <a:pt x="2008674" y="166370"/>
                </a:lnTo>
                <a:close/>
              </a:path>
              <a:path w="2486025" h="798195">
                <a:moveTo>
                  <a:pt x="2077234" y="166370"/>
                </a:moveTo>
                <a:lnTo>
                  <a:pt x="2063846" y="166370"/>
                </a:lnTo>
                <a:lnTo>
                  <a:pt x="2067704" y="171450"/>
                </a:lnTo>
                <a:lnTo>
                  <a:pt x="2077697" y="167640"/>
                </a:lnTo>
                <a:lnTo>
                  <a:pt x="2077234" y="166370"/>
                </a:lnTo>
                <a:close/>
              </a:path>
              <a:path w="2486025" h="798195">
                <a:moveTo>
                  <a:pt x="2016951" y="165100"/>
                </a:moveTo>
                <a:lnTo>
                  <a:pt x="2021475" y="168910"/>
                </a:lnTo>
                <a:lnTo>
                  <a:pt x="2027938" y="167640"/>
                </a:lnTo>
                <a:lnTo>
                  <a:pt x="2016951" y="165100"/>
                </a:lnTo>
                <a:close/>
              </a:path>
              <a:path w="2486025" h="798195">
                <a:moveTo>
                  <a:pt x="2061900" y="157480"/>
                </a:moveTo>
                <a:lnTo>
                  <a:pt x="2037261" y="157480"/>
                </a:lnTo>
                <a:lnTo>
                  <a:pt x="2042229" y="158750"/>
                </a:lnTo>
                <a:lnTo>
                  <a:pt x="2046302" y="165100"/>
                </a:lnTo>
                <a:lnTo>
                  <a:pt x="2047158" y="168910"/>
                </a:lnTo>
                <a:lnTo>
                  <a:pt x="2053471" y="168910"/>
                </a:lnTo>
                <a:lnTo>
                  <a:pt x="2052952" y="166370"/>
                </a:lnTo>
                <a:lnTo>
                  <a:pt x="2077234" y="166370"/>
                </a:lnTo>
                <a:lnTo>
                  <a:pt x="2075847" y="162560"/>
                </a:lnTo>
                <a:lnTo>
                  <a:pt x="2068475" y="160020"/>
                </a:lnTo>
                <a:lnTo>
                  <a:pt x="2061900" y="157480"/>
                </a:lnTo>
                <a:close/>
              </a:path>
              <a:path w="2486025" h="798195">
                <a:moveTo>
                  <a:pt x="373882" y="163830"/>
                </a:moveTo>
                <a:lnTo>
                  <a:pt x="256613" y="163830"/>
                </a:lnTo>
                <a:lnTo>
                  <a:pt x="254038" y="167640"/>
                </a:lnTo>
                <a:lnTo>
                  <a:pt x="360684" y="167640"/>
                </a:lnTo>
                <a:lnTo>
                  <a:pt x="373882" y="163830"/>
                </a:lnTo>
                <a:close/>
              </a:path>
              <a:path w="2486025" h="798195">
                <a:moveTo>
                  <a:pt x="465009" y="152400"/>
                </a:moveTo>
                <a:lnTo>
                  <a:pt x="452191" y="152400"/>
                </a:lnTo>
                <a:lnTo>
                  <a:pt x="452612" y="157480"/>
                </a:lnTo>
                <a:lnTo>
                  <a:pt x="450490" y="163830"/>
                </a:lnTo>
                <a:lnTo>
                  <a:pt x="448914" y="167640"/>
                </a:lnTo>
                <a:lnTo>
                  <a:pt x="477981" y="160020"/>
                </a:lnTo>
                <a:lnTo>
                  <a:pt x="480649" y="158750"/>
                </a:lnTo>
                <a:lnTo>
                  <a:pt x="467763" y="158750"/>
                </a:lnTo>
                <a:lnTo>
                  <a:pt x="465009" y="152400"/>
                </a:lnTo>
                <a:close/>
              </a:path>
              <a:path w="2486025" h="798195">
                <a:moveTo>
                  <a:pt x="1981870" y="157480"/>
                </a:moveTo>
                <a:lnTo>
                  <a:pt x="1980772" y="162560"/>
                </a:lnTo>
                <a:lnTo>
                  <a:pt x="1984363" y="166370"/>
                </a:lnTo>
                <a:lnTo>
                  <a:pt x="1990150" y="161290"/>
                </a:lnTo>
                <a:lnTo>
                  <a:pt x="1981870" y="157480"/>
                </a:lnTo>
                <a:close/>
              </a:path>
              <a:path w="2486025" h="798195">
                <a:moveTo>
                  <a:pt x="509335" y="161290"/>
                </a:moveTo>
                <a:lnTo>
                  <a:pt x="502987" y="161290"/>
                </a:lnTo>
                <a:lnTo>
                  <a:pt x="502562" y="162560"/>
                </a:lnTo>
                <a:lnTo>
                  <a:pt x="505524" y="163830"/>
                </a:lnTo>
                <a:lnTo>
                  <a:pt x="509335" y="161290"/>
                </a:lnTo>
                <a:close/>
              </a:path>
              <a:path w="2486025" h="798195">
                <a:moveTo>
                  <a:pt x="1958593" y="160020"/>
                </a:moveTo>
                <a:lnTo>
                  <a:pt x="1963378" y="163830"/>
                </a:lnTo>
                <a:lnTo>
                  <a:pt x="1970008" y="162560"/>
                </a:lnTo>
                <a:lnTo>
                  <a:pt x="1958593" y="160020"/>
                </a:lnTo>
                <a:close/>
              </a:path>
              <a:path w="2486025" h="798195">
                <a:moveTo>
                  <a:pt x="2025059" y="152400"/>
                </a:moveTo>
                <a:lnTo>
                  <a:pt x="2011137" y="157480"/>
                </a:lnTo>
                <a:lnTo>
                  <a:pt x="2020820" y="163830"/>
                </a:lnTo>
                <a:lnTo>
                  <a:pt x="2026874" y="157480"/>
                </a:lnTo>
                <a:lnTo>
                  <a:pt x="2025059" y="152400"/>
                </a:lnTo>
                <a:close/>
              </a:path>
              <a:path w="2486025" h="798195">
                <a:moveTo>
                  <a:pt x="439130" y="160020"/>
                </a:moveTo>
                <a:lnTo>
                  <a:pt x="393431" y="160020"/>
                </a:lnTo>
                <a:lnTo>
                  <a:pt x="395316" y="161290"/>
                </a:lnTo>
                <a:lnTo>
                  <a:pt x="437962" y="161290"/>
                </a:lnTo>
                <a:lnTo>
                  <a:pt x="439130" y="160020"/>
                </a:lnTo>
                <a:close/>
              </a:path>
              <a:path w="2486025" h="798195">
                <a:moveTo>
                  <a:pt x="491547" y="144780"/>
                </a:moveTo>
                <a:lnTo>
                  <a:pt x="473513" y="144780"/>
                </a:lnTo>
                <a:lnTo>
                  <a:pt x="481345" y="148590"/>
                </a:lnTo>
                <a:lnTo>
                  <a:pt x="467763" y="158750"/>
                </a:lnTo>
                <a:lnTo>
                  <a:pt x="480649" y="158750"/>
                </a:lnTo>
                <a:lnTo>
                  <a:pt x="491321" y="153670"/>
                </a:lnTo>
                <a:lnTo>
                  <a:pt x="497265" y="151130"/>
                </a:lnTo>
                <a:lnTo>
                  <a:pt x="507459" y="151130"/>
                </a:lnTo>
                <a:lnTo>
                  <a:pt x="509118" y="148590"/>
                </a:lnTo>
                <a:lnTo>
                  <a:pt x="525724" y="148590"/>
                </a:lnTo>
                <a:lnTo>
                  <a:pt x="524628" y="146050"/>
                </a:lnTo>
                <a:lnTo>
                  <a:pt x="489612" y="146050"/>
                </a:lnTo>
                <a:lnTo>
                  <a:pt x="491547" y="144780"/>
                </a:lnTo>
                <a:close/>
              </a:path>
              <a:path w="2486025" h="798195">
                <a:moveTo>
                  <a:pt x="1948881" y="69850"/>
                </a:moveTo>
                <a:lnTo>
                  <a:pt x="1948964" y="71010"/>
                </a:lnTo>
                <a:lnTo>
                  <a:pt x="1949343" y="71120"/>
                </a:lnTo>
                <a:lnTo>
                  <a:pt x="1950328" y="87630"/>
                </a:lnTo>
                <a:lnTo>
                  <a:pt x="1940230" y="104140"/>
                </a:lnTo>
                <a:lnTo>
                  <a:pt x="1946489" y="116840"/>
                </a:lnTo>
                <a:lnTo>
                  <a:pt x="1939841" y="128270"/>
                </a:lnTo>
                <a:lnTo>
                  <a:pt x="1933750" y="133099"/>
                </a:lnTo>
                <a:lnTo>
                  <a:pt x="1942449" y="137160"/>
                </a:lnTo>
                <a:lnTo>
                  <a:pt x="1947453" y="144780"/>
                </a:lnTo>
                <a:lnTo>
                  <a:pt x="1943440" y="146050"/>
                </a:lnTo>
                <a:lnTo>
                  <a:pt x="1937284" y="146050"/>
                </a:lnTo>
                <a:lnTo>
                  <a:pt x="1935860" y="152400"/>
                </a:lnTo>
                <a:lnTo>
                  <a:pt x="1946864" y="157480"/>
                </a:lnTo>
                <a:lnTo>
                  <a:pt x="1962034" y="158750"/>
                </a:lnTo>
                <a:lnTo>
                  <a:pt x="1976452" y="156210"/>
                </a:lnTo>
                <a:lnTo>
                  <a:pt x="1979368" y="153670"/>
                </a:lnTo>
                <a:lnTo>
                  <a:pt x="1964024" y="153670"/>
                </a:lnTo>
                <a:lnTo>
                  <a:pt x="1958082" y="148590"/>
                </a:lnTo>
                <a:lnTo>
                  <a:pt x="1955296" y="143510"/>
                </a:lnTo>
                <a:lnTo>
                  <a:pt x="1957458" y="138430"/>
                </a:lnTo>
                <a:lnTo>
                  <a:pt x="1974816" y="135890"/>
                </a:lnTo>
                <a:lnTo>
                  <a:pt x="2076289" y="135890"/>
                </a:lnTo>
                <a:lnTo>
                  <a:pt x="2075636" y="134620"/>
                </a:lnTo>
                <a:lnTo>
                  <a:pt x="2082444" y="130810"/>
                </a:lnTo>
                <a:lnTo>
                  <a:pt x="1954420" y="130810"/>
                </a:lnTo>
                <a:lnTo>
                  <a:pt x="1945326" y="127000"/>
                </a:lnTo>
                <a:lnTo>
                  <a:pt x="1946995" y="121920"/>
                </a:lnTo>
                <a:lnTo>
                  <a:pt x="1952376" y="120650"/>
                </a:lnTo>
                <a:lnTo>
                  <a:pt x="2092139" y="120650"/>
                </a:lnTo>
                <a:lnTo>
                  <a:pt x="2093199" y="119380"/>
                </a:lnTo>
                <a:lnTo>
                  <a:pt x="2087026" y="113030"/>
                </a:lnTo>
                <a:lnTo>
                  <a:pt x="2085382" y="113030"/>
                </a:lnTo>
                <a:lnTo>
                  <a:pt x="2085156" y="112444"/>
                </a:lnTo>
                <a:lnTo>
                  <a:pt x="2074852" y="109220"/>
                </a:lnTo>
                <a:lnTo>
                  <a:pt x="2054299" y="109220"/>
                </a:lnTo>
                <a:lnTo>
                  <a:pt x="2052237" y="107950"/>
                </a:lnTo>
                <a:lnTo>
                  <a:pt x="2049774" y="104140"/>
                </a:lnTo>
                <a:lnTo>
                  <a:pt x="2074381" y="104140"/>
                </a:lnTo>
                <a:lnTo>
                  <a:pt x="2072205" y="101600"/>
                </a:lnTo>
                <a:lnTo>
                  <a:pt x="2037176" y="101600"/>
                </a:lnTo>
                <a:lnTo>
                  <a:pt x="2036260" y="100330"/>
                </a:lnTo>
                <a:lnTo>
                  <a:pt x="2038110" y="97790"/>
                </a:lnTo>
                <a:lnTo>
                  <a:pt x="2039170" y="93980"/>
                </a:lnTo>
                <a:lnTo>
                  <a:pt x="1997261" y="93980"/>
                </a:lnTo>
                <a:lnTo>
                  <a:pt x="1994782" y="87630"/>
                </a:lnTo>
                <a:lnTo>
                  <a:pt x="1969398" y="87630"/>
                </a:lnTo>
                <a:lnTo>
                  <a:pt x="1968215" y="83820"/>
                </a:lnTo>
                <a:lnTo>
                  <a:pt x="2001069" y="83820"/>
                </a:lnTo>
                <a:lnTo>
                  <a:pt x="2000115" y="78740"/>
                </a:lnTo>
                <a:lnTo>
                  <a:pt x="1975653" y="78740"/>
                </a:lnTo>
                <a:lnTo>
                  <a:pt x="1973170" y="74930"/>
                </a:lnTo>
                <a:lnTo>
                  <a:pt x="1975953" y="71120"/>
                </a:lnTo>
                <a:lnTo>
                  <a:pt x="1957356" y="71120"/>
                </a:lnTo>
                <a:lnTo>
                  <a:pt x="1948881" y="69850"/>
                </a:lnTo>
                <a:close/>
              </a:path>
              <a:path w="2486025" h="798195">
                <a:moveTo>
                  <a:pt x="2007773" y="148590"/>
                </a:moveTo>
                <a:lnTo>
                  <a:pt x="1985200" y="148590"/>
                </a:lnTo>
                <a:lnTo>
                  <a:pt x="1990459" y="158750"/>
                </a:lnTo>
                <a:lnTo>
                  <a:pt x="1990829" y="157480"/>
                </a:lnTo>
                <a:lnTo>
                  <a:pt x="2005245" y="157480"/>
                </a:lnTo>
                <a:lnTo>
                  <a:pt x="2005967" y="154940"/>
                </a:lnTo>
                <a:lnTo>
                  <a:pt x="1998725" y="154940"/>
                </a:lnTo>
                <a:lnTo>
                  <a:pt x="1992559" y="151130"/>
                </a:lnTo>
                <a:lnTo>
                  <a:pt x="2007051" y="151130"/>
                </a:lnTo>
                <a:lnTo>
                  <a:pt x="2007773" y="148590"/>
                </a:lnTo>
                <a:close/>
              </a:path>
              <a:path w="2486025" h="798195">
                <a:moveTo>
                  <a:pt x="2005245" y="157480"/>
                </a:moveTo>
                <a:lnTo>
                  <a:pt x="1990829" y="157480"/>
                </a:lnTo>
                <a:lnTo>
                  <a:pt x="2004883" y="158750"/>
                </a:lnTo>
                <a:lnTo>
                  <a:pt x="2005245" y="157480"/>
                </a:lnTo>
                <a:close/>
              </a:path>
              <a:path w="2486025" h="798195">
                <a:moveTo>
                  <a:pt x="507459" y="151130"/>
                </a:moveTo>
                <a:lnTo>
                  <a:pt x="497265" y="151130"/>
                </a:lnTo>
                <a:lnTo>
                  <a:pt x="504143" y="156210"/>
                </a:lnTo>
                <a:lnTo>
                  <a:pt x="507459" y="151130"/>
                </a:lnTo>
                <a:close/>
              </a:path>
              <a:path w="2486025" h="798195">
                <a:moveTo>
                  <a:pt x="525724" y="148590"/>
                </a:moveTo>
                <a:lnTo>
                  <a:pt x="509118" y="148590"/>
                </a:lnTo>
                <a:lnTo>
                  <a:pt x="512306" y="152400"/>
                </a:lnTo>
                <a:lnTo>
                  <a:pt x="517082" y="156210"/>
                </a:lnTo>
                <a:lnTo>
                  <a:pt x="526819" y="151130"/>
                </a:lnTo>
                <a:lnTo>
                  <a:pt x="525724" y="148590"/>
                </a:lnTo>
                <a:close/>
              </a:path>
              <a:path w="2486025" h="798195">
                <a:moveTo>
                  <a:pt x="522468" y="96520"/>
                </a:moveTo>
                <a:lnTo>
                  <a:pt x="515491" y="99060"/>
                </a:lnTo>
                <a:lnTo>
                  <a:pt x="514445" y="106002"/>
                </a:lnTo>
                <a:lnTo>
                  <a:pt x="517130" y="115570"/>
                </a:lnTo>
                <a:lnTo>
                  <a:pt x="519150" y="133350"/>
                </a:lnTo>
                <a:lnTo>
                  <a:pt x="521043" y="137737"/>
                </a:lnTo>
                <a:lnTo>
                  <a:pt x="525360" y="143510"/>
                </a:lnTo>
                <a:lnTo>
                  <a:pt x="542792" y="156210"/>
                </a:lnTo>
                <a:lnTo>
                  <a:pt x="544222" y="156210"/>
                </a:lnTo>
                <a:lnTo>
                  <a:pt x="551050" y="149860"/>
                </a:lnTo>
                <a:lnTo>
                  <a:pt x="549419" y="148590"/>
                </a:lnTo>
                <a:lnTo>
                  <a:pt x="544378" y="142240"/>
                </a:lnTo>
                <a:lnTo>
                  <a:pt x="574945" y="142240"/>
                </a:lnTo>
                <a:lnTo>
                  <a:pt x="581007" y="137160"/>
                </a:lnTo>
                <a:lnTo>
                  <a:pt x="571781" y="137160"/>
                </a:lnTo>
                <a:lnTo>
                  <a:pt x="562175" y="130810"/>
                </a:lnTo>
                <a:lnTo>
                  <a:pt x="563393" y="124460"/>
                </a:lnTo>
                <a:lnTo>
                  <a:pt x="592607" y="124460"/>
                </a:lnTo>
                <a:lnTo>
                  <a:pt x="597963" y="118110"/>
                </a:lnTo>
                <a:lnTo>
                  <a:pt x="545989" y="118110"/>
                </a:lnTo>
                <a:lnTo>
                  <a:pt x="544905" y="116840"/>
                </a:lnTo>
                <a:lnTo>
                  <a:pt x="625293" y="116840"/>
                </a:lnTo>
                <a:lnTo>
                  <a:pt x="625022" y="114300"/>
                </a:lnTo>
                <a:lnTo>
                  <a:pt x="634390" y="111760"/>
                </a:lnTo>
                <a:lnTo>
                  <a:pt x="656269" y="111760"/>
                </a:lnTo>
                <a:lnTo>
                  <a:pt x="655816" y="110490"/>
                </a:lnTo>
                <a:lnTo>
                  <a:pt x="670453" y="110490"/>
                </a:lnTo>
                <a:lnTo>
                  <a:pt x="674530" y="106680"/>
                </a:lnTo>
                <a:lnTo>
                  <a:pt x="679170" y="105410"/>
                </a:lnTo>
                <a:lnTo>
                  <a:pt x="529588" y="105410"/>
                </a:lnTo>
                <a:lnTo>
                  <a:pt x="527601" y="102870"/>
                </a:lnTo>
                <a:lnTo>
                  <a:pt x="522468" y="96520"/>
                </a:lnTo>
                <a:close/>
              </a:path>
              <a:path w="2486025" h="798195">
                <a:moveTo>
                  <a:pt x="2007051" y="151130"/>
                </a:moveTo>
                <a:lnTo>
                  <a:pt x="1999406" y="151130"/>
                </a:lnTo>
                <a:lnTo>
                  <a:pt x="2001234" y="154940"/>
                </a:lnTo>
                <a:lnTo>
                  <a:pt x="2005967" y="154940"/>
                </a:lnTo>
                <a:lnTo>
                  <a:pt x="2007051" y="151130"/>
                </a:lnTo>
                <a:close/>
              </a:path>
              <a:path w="2486025" h="798195">
                <a:moveTo>
                  <a:pt x="2076289" y="135890"/>
                </a:moveTo>
                <a:lnTo>
                  <a:pt x="1974816" y="135890"/>
                </a:lnTo>
                <a:lnTo>
                  <a:pt x="1977895" y="139700"/>
                </a:lnTo>
                <a:lnTo>
                  <a:pt x="1974222" y="146050"/>
                </a:lnTo>
                <a:lnTo>
                  <a:pt x="1971327" y="152400"/>
                </a:lnTo>
                <a:lnTo>
                  <a:pt x="1964024" y="153670"/>
                </a:lnTo>
                <a:lnTo>
                  <a:pt x="1979368" y="153670"/>
                </a:lnTo>
                <a:lnTo>
                  <a:pt x="1985200" y="148590"/>
                </a:lnTo>
                <a:lnTo>
                  <a:pt x="2007773" y="148590"/>
                </a:lnTo>
                <a:lnTo>
                  <a:pt x="2019966" y="147320"/>
                </a:lnTo>
                <a:lnTo>
                  <a:pt x="2082346" y="147320"/>
                </a:lnTo>
                <a:lnTo>
                  <a:pt x="2080919" y="144780"/>
                </a:lnTo>
                <a:lnTo>
                  <a:pt x="2064526" y="144780"/>
                </a:lnTo>
                <a:lnTo>
                  <a:pt x="2061744" y="143510"/>
                </a:lnTo>
                <a:lnTo>
                  <a:pt x="2061927" y="140970"/>
                </a:lnTo>
                <a:lnTo>
                  <a:pt x="2078900" y="140970"/>
                </a:lnTo>
                <a:lnTo>
                  <a:pt x="2076289" y="135890"/>
                </a:lnTo>
                <a:close/>
              </a:path>
              <a:path w="2486025" h="798195">
                <a:moveTo>
                  <a:pt x="2243877" y="149860"/>
                </a:moveTo>
                <a:lnTo>
                  <a:pt x="2227099" y="153670"/>
                </a:lnTo>
                <a:lnTo>
                  <a:pt x="2248115" y="153670"/>
                </a:lnTo>
                <a:lnTo>
                  <a:pt x="2243877" y="149860"/>
                </a:lnTo>
                <a:close/>
              </a:path>
              <a:path w="2486025" h="798195">
                <a:moveTo>
                  <a:pt x="554160" y="147320"/>
                </a:moveTo>
                <a:lnTo>
                  <a:pt x="552576" y="151130"/>
                </a:lnTo>
                <a:lnTo>
                  <a:pt x="553947" y="152400"/>
                </a:lnTo>
                <a:lnTo>
                  <a:pt x="558485" y="148590"/>
                </a:lnTo>
                <a:lnTo>
                  <a:pt x="554160" y="147320"/>
                </a:lnTo>
                <a:close/>
              </a:path>
              <a:path w="2486025" h="798195">
                <a:moveTo>
                  <a:pt x="2082346" y="147320"/>
                </a:moveTo>
                <a:lnTo>
                  <a:pt x="2054792" y="147320"/>
                </a:lnTo>
                <a:lnTo>
                  <a:pt x="2074530" y="151130"/>
                </a:lnTo>
                <a:lnTo>
                  <a:pt x="2084485" y="151130"/>
                </a:lnTo>
                <a:lnTo>
                  <a:pt x="2082346" y="147320"/>
                </a:lnTo>
                <a:close/>
              </a:path>
              <a:path w="2486025" h="798195">
                <a:moveTo>
                  <a:pt x="473513" y="144780"/>
                </a:moveTo>
                <a:lnTo>
                  <a:pt x="337823" y="144780"/>
                </a:lnTo>
                <a:lnTo>
                  <a:pt x="343605" y="147320"/>
                </a:lnTo>
                <a:lnTo>
                  <a:pt x="328656" y="149860"/>
                </a:lnTo>
                <a:lnTo>
                  <a:pt x="463907" y="149860"/>
                </a:lnTo>
                <a:lnTo>
                  <a:pt x="462806" y="147320"/>
                </a:lnTo>
                <a:lnTo>
                  <a:pt x="473513" y="144780"/>
                </a:lnTo>
                <a:close/>
              </a:path>
              <a:path w="2486025" h="798195">
                <a:moveTo>
                  <a:pt x="254126" y="143510"/>
                </a:moveTo>
                <a:lnTo>
                  <a:pt x="248997" y="144780"/>
                </a:lnTo>
                <a:lnTo>
                  <a:pt x="242194" y="147320"/>
                </a:lnTo>
                <a:lnTo>
                  <a:pt x="245651" y="148590"/>
                </a:lnTo>
                <a:lnTo>
                  <a:pt x="254126" y="143510"/>
                </a:lnTo>
                <a:close/>
              </a:path>
              <a:path w="2486025" h="798195">
                <a:moveTo>
                  <a:pt x="522985" y="142240"/>
                </a:moveTo>
                <a:lnTo>
                  <a:pt x="495417" y="142240"/>
                </a:lnTo>
                <a:lnTo>
                  <a:pt x="499127" y="143510"/>
                </a:lnTo>
                <a:lnTo>
                  <a:pt x="498080" y="146050"/>
                </a:lnTo>
                <a:lnTo>
                  <a:pt x="524628" y="146050"/>
                </a:lnTo>
                <a:lnTo>
                  <a:pt x="522985" y="142240"/>
                </a:lnTo>
                <a:close/>
              </a:path>
              <a:path w="2486025" h="798195">
                <a:moveTo>
                  <a:pt x="1935245" y="116840"/>
                </a:moveTo>
                <a:lnTo>
                  <a:pt x="1869038" y="116840"/>
                </a:lnTo>
                <a:lnTo>
                  <a:pt x="1883479" y="119380"/>
                </a:lnTo>
                <a:lnTo>
                  <a:pt x="1904582" y="130810"/>
                </a:lnTo>
                <a:lnTo>
                  <a:pt x="1918881" y="132080"/>
                </a:lnTo>
                <a:lnTo>
                  <a:pt x="1912240" y="146050"/>
                </a:lnTo>
                <a:lnTo>
                  <a:pt x="1923825" y="140970"/>
                </a:lnTo>
                <a:lnTo>
                  <a:pt x="1933750" y="133099"/>
                </a:lnTo>
                <a:lnTo>
                  <a:pt x="1926123" y="129540"/>
                </a:lnTo>
                <a:lnTo>
                  <a:pt x="1928707" y="123190"/>
                </a:lnTo>
                <a:lnTo>
                  <a:pt x="1935245" y="116840"/>
                </a:lnTo>
                <a:close/>
              </a:path>
              <a:path w="2486025" h="798195">
                <a:moveTo>
                  <a:pt x="2220523" y="142240"/>
                </a:moveTo>
                <a:lnTo>
                  <a:pt x="2220241" y="144780"/>
                </a:lnTo>
                <a:lnTo>
                  <a:pt x="2226822" y="146050"/>
                </a:lnTo>
                <a:lnTo>
                  <a:pt x="2224816" y="143510"/>
                </a:lnTo>
                <a:lnTo>
                  <a:pt x="2220523" y="142240"/>
                </a:lnTo>
                <a:close/>
              </a:path>
              <a:path w="2486025" h="798195">
                <a:moveTo>
                  <a:pt x="2078900" y="140970"/>
                </a:moveTo>
                <a:lnTo>
                  <a:pt x="2061927" y="140970"/>
                </a:lnTo>
                <a:lnTo>
                  <a:pt x="2067675" y="142240"/>
                </a:lnTo>
                <a:lnTo>
                  <a:pt x="2064526" y="144780"/>
                </a:lnTo>
                <a:lnTo>
                  <a:pt x="2080919" y="144780"/>
                </a:lnTo>
                <a:lnTo>
                  <a:pt x="2080206" y="143510"/>
                </a:lnTo>
                <a:lnTo>
                  <a:pt x="2078900" y="140970"/>
                </a:lnTo>
                <a:close/>
              </a:path>
              <a:path w="2486025" h="798195">
                <a:moveTo>
                  <a:pt x="402839" y="102870"/>
                </a:moveTo>
                <a:lnTo>
                  <a:pt x="389967" y="102870"/>
                </a:lnTo>
                <a:lnTo>
                  <a:pt x="378537" y="111760"/>
                </a:lnTo>
                <a:lnTo>
                  <a:pt x="368735" y="116840"/>
                </a:lnTo>
                <a:lnTo>
                  <a:pt x="360608" y="118110"/>
                </a:lnTo>
                <a:lnTo>
                  <a:pt x="354198" y="119380"/>
                </a:lnTo>
                <a:lnTo>
                  <a:pt x="347358" y="119380"/>
                </a:lnTo>
                <a:lnTo>
                  <a:pt x="336471" y="120650"/>
                </a:lnTo>
                <a:lnTo>
                  <a:pt x="319389" y="127000"/>
                </a:lnTo>
                <a:lnTo>
                  <a:pt x="293960" y="139700"/>
                </a:lnTo>
                <a:lnTo>
                  <a:pt x="521889" y="139700"/>
                </a:lnTo>
                <a:lnTo>
                  <a:pt x="521043" y="137737"/>
                </a:lnTo>
                <a:lnTo>
                  <a:pt x="518712" y="134620"/>
                </a:lnTo>
                <a:lnTo>
                  <a:pt x="392566" y="134620"/>
                </a:lnTo>
                <a:lnTo>
                  <a:pt x="396420" y="129540"/>
                </a:lnTo>
                <a:lnTo>
                  <a:pt x="355036" y="129540"/>
                </a:lnTo>
                <a:lnTo>
                  <a:pt x="357833" y="127000"/>
                </a:lnTo>
                <a:lnTo>
                  <a:pt x="376389" y="118110"/>
                </a:lnTo>
                <a:lnTo>
                  <a:pt x="394269" y="116840"/>
                </a:lnTo>
                <a:lnTo>
                  <a:pt x="513242" y="116840"/>
                </a:lnTo>
                <a:lnTo>
                  <a:pt x="513004" y="115570"/>
                </a:lnTo>
                <a:lnTo>
                  <a:pt x="513386" y="113030"/>
                </a:lnTo>
                <a:lnTo>
                  <a:pt x="405736" y="113030"/>
                </a:lnTo>
                <a:lnTo>
                  <a:pt x="403866" y="109220"/>
                </a:lnTo>
                <a:lnTo>
                  <a:pt x="402839" y="102870"/>
                </a:lnTo>
                <a:close/>
              </a:path>
              <a:path w="2486025" h="798195">
                <a:moveTo>
                  <a:pt x="1872715" y="130810"/>
                </a:moveTo>
                <a:lnTo>
                  <a:pt x="1864411" y="130810"/>
                </a:lnTo>
                <a:lnTo>
                  <a:pt x="1874721" y="138430"/>
                </a:lnTo>
                <a:lnTo>
                  <a:pt x="1872715" y="130810"/>
                </a:lnTo>
                <a:close/>
              </a:path>
              <a:path w="2486025" h="798195">
                <a:moveTo>
                  <a:pt x="2182676" y="134620"/>
                </a:moveTo>
                <a:lnTo>
                  <a:pt x="2183766" y="137160"/>
                </a:lnTo>
                <a:lnTo>
                  <a:pt x="2187492" y="138430"/>
                </a:lnTo>
                <a:lnTo>
                  <a:pt x="2188810" y="137160"/>
                </a:lnTo>
                <a:lnTo>
                  <a:pt x="2182676" y="134620"/>
                </a:lnTo>
                <a:close/>
              </a:path>
              <a:path w="2486025" h="798195">
                <a:moveTo>
                  <a:pt x="514445" y="106002"/>
                </a:moveTo>
                <a:lnTo>
                  <a:pt x="513004" y="115570"/>
                </a:lnTo>
                <a:lnTo>
                  <a:pt x="515862" y="130810"/>
                </a:lnTo>
                <a:lnTo>
                  <a:pt x="521043" y="137737"/>
                </a:lnTo>
                <a:lnTo>
                  <a:pt x="519150" y="133350"/>
                </a:lnTo>
                <a:lnTo>
                  <a:pt x="517130" y="115570"/>
                </a:lnTo>
                <a:lnTo>
                  <a:pt x="514445" y="106002"/>
                </a:lnTo>
                <a:close/>
              </a:path>
              <a:path w="2486025" h="798195">
                <a:moveTo>
                  <a:pt x="592607" y="124460"/>
                </a:moveTo>
                <a:lnTo>
                  <a:pt x="563393" y="124460"/>
                </a:lnTo>
                <a:lnTo>
                  <a:pt x="569391" y="130810"/>
                </a:lnTo>
                <a:lnTo>
                  <a:pt x="571781" y="137160"/>
                </a:lnTo>
                <a:lnTo>
                  <a:pt x="581007" y="137160"/>
                </a:lnTo>
                <a:lnTo>
                  <a:pt x="584038" y="134620"/>
                </a:lnTo>
                <a:lnTo>
                  <a:pt x="592607" y="124460"/>
                </a:lnTo>
                <a:close/>
              </a:path>
              <a:path w="2486025" h="798195">
                <a:moveTo>
                  <a:pt x="1847949" y="118253"/>
                </a:moveTo>
                <a:lnTo>
                  <a:pt x="1825990" y="125730"/>
                </a:lnTo>
                <a:lnTo>
                  <a:pt x="1852291" y="137160"/>
                </a:lnTo>
                <a:lnTo>
                  <a:pt x="1861016" y="134620"/>
                </a:lnTo>
                <a:lnTo>
                  <a:pt x="1864411" y="130810"/>
                </a:lnTo>
                <a:lnTo>
                  <a:pt x="1872715" y="130810"/>
                </a:lnTo>
                <a:lnTo>
                  <a:pt x="1871712" y="127000"/>
                </a:lnTo>
                <a:lnTo>
                  <a:pt x="1849793" y="127000"/>
                </a:lnTo>
                <a:lnTo>
                  <a:pt x="1847949" y="118253"/>
                </a:lnTo>
                <a:close/>
              </a:path>
              <a:path w="2486025" h="798195">
                <a:moveTo>
                  <a:pt x="513242" y="116840"/>
                </a:moveTo>
                <a:lnTo>
                  <a:pt x="394269" y="116840"/>
                </a:lnTo>
                <a:lnTo>
                  <a:pt x="413198" y="119380"/>
                </a:lnTo>
                <a:lnTo>
                  <a:pt x="417766" y="125730"/>
                </a:lnTo>
                <a:lnTo>
                  <a:pt x="392566" y="134620"/>
                </a:lnTo>
                <a:lnTo>
                  <a:pt x="518712" y="134620"/>
                </a:lnTo>
                <a:lnTo>
                  <a:pt x="517762" y="133350"/>
                </a:lnTo>
                <a:lnTo>
                  <a:pt x="466456" y="133350"/>
                </a:lnTo>
                <a:lnTo>
                  <a:pt x="465260" y="132080"/>
                </a:lnTo>
                <a:lnTo>
                  <a:pt x="516812" y="132080"/>
                </a:lnTo>
                <a:lnTo>
                  <a:pt x="515862" y="130810"/>
                </a:lnTo>
                <a:lnTo>
                  <a:pt x="514195" y="121920"/>
                </a:lnTo>
                <a:lnTo>
                  <a:pt x="437819" y="121920"/>
                </a:lnTo>
                <a:lnTo>
                  <a:pt x="436576" y="120650"/>
                </a:lnTo>
                <a:lnTo>
                  <a:pt x="513957" y="120650"/>
                </a:lnTo>
                <a:lnTo>
                  <a:pt x="513242" y="116840"/>
                </a:lnTo>
                <a:close/>
              </a:path>
              <a:path w="2486025" h="798195">
                <a:moveTo>
                  <a:pt x="516812" y="132080"/>
                </a:moveTo>
                <a:lnTo>
                  <a:pt x="465260" y="132080"/>
                </a:lnTo>
                <a:lnTo>
                  <a:pt x="466456" y="133350"/>
                </a:lnTo>
                <a:lnTo>
                  <a:pt x="517762" y="133350"/>
                </a:lnTo>
                <a:lnTo>
                  <a:pt x="516812" y="132080"/>
                </a:lnTo>
                <a:close/>
              </a:path>
              <a:path w="2486025" h="798195">
                <a:moveTo>
                  <a:pt x="625293" y="116840"/>
                </a:moveTo>
                <a:lnTo>
                  <a:pt x="599034" y="116840"/>
                </a:lnTo>
                <a:lnTo>
                  <a:pt x="612114" y="123190"/>
                </a:lnTo>
                <a:lnTo>
                  <a:pt x="621706" y="133350"/>
                </a:lnTo>
                <a:lnTo>
                  <a:pt x="626241" y="125730"/>
                </a:lnTo>
                <a:lnTo>
                  <a:pt x="625293" y="116840"/>
                </a:lnTo>
                <a:close/>
              </a:path>
              <a:path w="2486025" h="798195">
                <a:moveTo>
                  <a:pt x="1941007" y="102870"/>
                </a:moveTo>
                <a:lnTo>
                  <a:pt x="1934186" y="102870"/>
                </a:lnTo>
                <a:lnTo>
                  <a:pt x="1936011" y="104140"/>
                </a:lnTo>
                <a:lnTo>
                  <a:pt x="1936553" y="115570"/>
                </a:lnTo>
                <a:lnTo>
                  <a:pt x="1928707" y="123190"/>
                </a:lnTo>
                <a:lnTo>
                  <a:pt x="1926123" y="129540"/>
                </a:lnTo>
                <a:lnTo>
                  <a:pt x="1933750" y="133099"/>
                </a:lnTo>
                <a:lnTo>
                  <a:pt x="1939841" y="128270"/>
                </a:lnTo>
                <a:lnTo>
                  <a:pt x="1946489" y="116840"/>
                </a:lnTo>
                <a:lnTo>
                  <a:pt x="1940230" y="104140"/>
                </a:lnTo>
                <a:lnTo>
                  <a:pt x="1941007" y="102870"/>
                </a:lnTo>
                <a:close/>
              </a:path>
              <a:path w="2486025" h="798195">
                <a:moveTo>
                  <a:pt x="655724" y="124460"/>
                </a:moveTo>
                <a:lnTo>
                  <a:pt x="654198" y="130810"/>
                </a:lnTo>
                <a:lnTo>
                  <a:pt x="661818" y="129540"/>
                </a:lnTo>
                <a:lnTo>
                  <a:pt x="660296" y="125730"/>
                </a:lnTo>
                <a:lnTo>
                  <a:pt x="655724" y="124460"/>
                </a:lnTo>
                <a:close/>
              </a:path>
              <a:path w="2486025" h="798195">
                <a:moveTo>
                  <a:pt x="2092139" y="120650"/>
                </a:moveTo>
                <a:lnTo>
                  <a:pt x="1952376" y="120650"/>
                </a:lnTo>
                <a:lnTo>
                  <a:pt x="1954420" y="130810"/>
                </a:lnTo>
                <a:lnTo>
                  <a:pt x="2082444" y="130810"/>
                </a:lnTo>
                <a:lnTo>
                  <a:pt x="2084713" y="129540"/>
                </a:lnTo>
                <a:lnTo>
                  <a:pt x="2092139" y="120650"/>
                </a:lnTo>
                <a:close/>
              </a:path>
              <a:path w="2486025" h="798195">
                <a:moveTo>
                  <a:pt x="2120547" y="128270"/>
                </a:moveTo>
                <a:lnTo>
                  <a:pt x="2120570" y="130810"/>
                </a:lnTo>
                <a:lnTo>
                  <a:pt x="2127949" y="130810"/>
                </a:lnTo>
                <a:lnTo>
                  <a:pt x="2125474" y="129540"/>
                </a:lnTo>
                <a:lnTo>
                  <a:pt x="2120547" y="128270"/>
                </a:lnTo>
                <a:close/>
              </a:path>
              <a:path w="2486025" h="798195">
                <a:moveTo>
                  <a:pt x="397188" y="123190"/>
                </a:moveTo>
                <a:lnTo>
                  <a:pt x="389836" y="123190"/>
                </a:lnTo>
                <a:lnTo>
                  <a:pt x="377034" y="125730"/>
                </a:lnTo>
                <a:lnTo>
                  <a:pt x="363076" y="128270"/>
                </a:lnTo>
                <a:lnTo>
                  <a:pt x="355036" y="129540"/>
                </a:lnTo>
                <a:lnTo>
                  <a:pt x="396420" y="129540"/>
                </a:lnTo>
                <a:lnTo>
                  <a:pt x="398347" y="127000"/>
                </a:lnTo>
                <a:lnTo>
                  <a:pt x="397188" y="123190"/>
                </a:lnTo>
                <a:close/>
              </a:path>
              <a:path w="2486025" h="798195">
                <a:moveTo>
                  <a:pt x="1750829" y="83820"/>
                </a:moveTo>
                <a:lnTo>
                  <a:pt x="1730253" y="83820"/>
                </a:lnTo>
                <a:lnTo>
                  <a:pt x="1734871" y="87630"/>
                </a:lnTo>
                <a:lnTo>
                  <a:pt x="1745736" y="95250"/>
                </a:lnTo>
                <a:lnTo>
                  <a:pt x="1772144" y="97790"/>
                </a:lnTo>
                <a:lnTo>
                  <a:pt x="1761587" y="110490"/>
                </a:lnTo>
                <a:lnTo>
                  <a:pt x="1772934" y="111760"/>
                </a:lnTo>
                <a:lnTo>
                  <a:pt x="1788668" y="111760"/>
                </a:lnTo>
                <a:lnTo>
                  <a:pt x="1791276" y="123190"/>
                </a:lnTo>
                <a:lnTo>
                  <a:pt x="1782840" y="125730"/>
                </a:lnTo>
                <a:lnTo>
                  <a:pt x="1787923" y="129540"/>
                </a:lnTo>
                <a:lnTo>
                  <a:pt x="1799894" y="129540"/>
                </a:lnTo>
                <a:lnTo>
                  <a:pt x="1812121" y="127000"/>
                </a:lnTo>
                <a:lnTo>
                  <a:pt x="1794111" y="115570"/>
                </a:lnTo>
                <a:lnTo>
                  <a:pt x="1802235" y="110490"/>
                </a:lnTo>
                <a:lnTo>
                  <a:pt x="1822988" y="109220"/>
                </a:lnTo>
                <a:lnTo>
                  <a:pt x="1789416" y="109220"/>
                </a:lnTo>
                <a:lnTo>
                  <a:pt x="1797819" y="102870"/>
                </a:lnTo>
                <a:lnTo>
                  <a:pt x="1801953" y="101600"/>
                </a:lnTo>
                <a:lnTo>
                  <a:pt x="1930744" y="101600"/>
                </a:lnTo>
                <a:lnTo>
                  <a:pt x="1933985" y="95250"/>
                </a:lnTo>
                <a:lnTo>
                  <a:pt x="1938384" y="91440"/>
                </a:lnTo>
                <a:lnTo>
                  <a:pt x="1785379" y="91440"/>
                </a:lnTo>
                <a:lnTo>
                  <a:pt x="1786502" y="90170"/>
                </a:lnTo>
                <a:lnTo>
                  <a:pt x="1939850" y="90170"/>
                </a:lnTo>
                <a:lnTo>
                  <a:pt x="1942783" y="87630"/>
                </a:lnTo>
                <a:lnTo>
                  <a:pt x="1763527" y="87630"/>
                </a:lnTo>
                <a:lnTo>
                  <a:pt x="1750829" y="83820"/>
                </a:lnTo>
                <a:close/>
              </a:path>
              <a:path w="2486025" h="798195">
                <a:moveTo>
                  <a:pt x="672061" y="126675"/>
                </a:moveTo>
                <a:lnTo>
                  <a:pt x="671650" y="127000"/>
                </a:lnTo>
                <a:lnTo>
                  <a:pt x="672221" y="127000"/>
                </a:lnTo>
                <a:lnTo>
                  <a:pt x="672061" y="126675"/>
                </a:lnTo>
                <a:close/>
              </a:path>
              <a:path w="2486025" h="798195">
                <a:moveTo>
                  <a:pt x="1930000" y="107950"/>
                </a:moveTo>
                <a:lnTo>
                  <a:pt x="1853566" y="107950"/>
                </a:lnTo>
                <a:lnTo>
                  <a:pt x="1865373" y="125730"/>
                </a:lnTo>
                <a:lnTo>
                  <a:pt x="1849793" y="127000"/>
                </a:lnTo>
                <a:lnTo>
                  <a:pt x="1871712" y="127000"/>
                </a:lnTo>
                <a:lnTo>
                  <a:pt x="1869038" y="116840"/>
                </a:lnTo>
                <a:lnTo>
                  <a:pt x="1935245" y="116840"/>
                </a:lnTo>
                <a:lnTo>
                  <a:pt x="1936553" y="115570"/>
                </a:lnTo>
                <a:lnTo>
                  <a:pt x="1936372" y="111760"/>
                </a:lnTo>
                <a:lnTo>
                  <a:pt x="1931801" y="111760"/>
                </a:lnTo>
                <a:lnTo>
                  <a:pt x="1930000" y="107950"/>
                </a:lnTo>
                <a:close/>
              </a:path>
              <a:path w="2486025" h="798195">
                <a:moveTo>
                  <a:pt x="670453" y="110490"/>
                </a:moveTo>
                <a:lnTo>
                  <a:pt x="655816" y="110490"/>
                </a:lnTo>
                <a:lnTo>
                  <a:pt x="656269" y="111760"/>
                </a:lnTo>
                <a:lnTo>
                  <a:pt x="634390" y="111760"/>
                </a:lnTo>
                <a:lnTo>
                  <a:pt x="645250" y="114300"/>
                </a:lnTo>
                <a:lnTo>
                  <a:pt x="648509" y="120650"/>
                </a:lnTo>
                <a:lnTo>
                  <a:pt x="670343" y="123190"/>
                </a:lnTo>
                <a:lnTo>
                  <a:pt x="672061" y="126675"/>
                </a:lnTo>
                <a:lnTo>
                  <a:pt x="686138" y="115570"/>
                </a:lnTo>
                <a:lnTo>
                  <a:pt x="669094" y="111760"/>
                </a:lnTo>
                <a:lnTo>
                  <a:pt x="670453" y="110490"/>
                </a:lnTo>
                <a:close/>
              </a:path>
              <a:path w="2486025" h="798195">
                <a:moveTo>
                  <a:pt x="698677" y="118110"/>
                </a:moveTo>
                <a:lnTo>
                  <a:pt x="693789" y="121920"/>
                </a:lnTo>
                <a:lnTo>
                  <a:pt x="692498" y="125730"/>
                </a:lnTo>
                <a:lnTo>
                  <a:pt x="701717" y="123190"/>
                </a:lnTo>
                <a:lnTo>
                  <a:pt x="698152" y="123190"/>
                </a:lnTo>
                <a:lnTo>
                  <a:pt x="700249" y="121920"/>
                </a:lnTo>
                <a:lnTo>
                  <a:pt x="698677" y="118110"/>
                </a:lnTo>
                <a:close/>
              </a:path>
              <a:path w="2486025" h="798195">
                <a:moveTo>
                  <a:pt x="702427" y="121920"/>
                </a:moveTo>
                <a:lnTo>
                  <a:pt x="698152" y="123190"/>
                </a:lnTo>
                <a:lnTo>
                  <a:pt x="701717" y="123190"/>
                </a:lnTo>
                <a:lnTo>
                  <a:pt x="702427" y="121920"/>
                </a:lnTo>
                <a:close/>
              </a:path>
              <a:path w="2486025" h="798195">
                <a:moveTo>
                  <a:pt x="1771337" y="118110"/>
                </a:moveTo>
                <a:lnTo>
                  <a:pt x="1760973" y="118110"/>
                </a:lnTo>
                <a:lnTo>
                  <a:pt x="1764054" y="119380"/>
                </a:lnTo>
                <a:lnTo>
                  <a:pt x="1765050" y="123190"/>
                </a:lnTo>
                <a:lnTo>
                  <a:pt x="1770086" y="120650"/>
                </a:lnTo>
                <a:lnTo>
                  <a:pt x="1771337" y="118110"/>
                </a:lnTo>
                <a:close/>
              </a:path>
              <a:path w="2486025" h="798195">
                <a:moveTo>
                  <a:pt x="513957" y="120650"/>
                </a:moveTo>
                <a:lnTo>
                  <a:pt x="436576" y="120650"/>
                </a:lnTo>
                <a:lnTo>
                  <a:pt x="437819" y="121920"/>
                </a:lnTo>
                <a:lnTo>
                  <a:pt x="514195" y="121920"/>
                </a:lnTo>
                <a:lnTo>
                  <a:pt x="513957" y="120650"/>
                </a:lnTo>
                <a:close/>
              </a:path>
              <a:path w="2486025" h="798195">
                <a:moveTo>
                  <a:pt x="724086" y="108603"/>
                </a:moveTo>
                <a:lnTo>
                  <a:pt x="711475" y="114300"/>
                </a:lnTo>
                <a:lnTo>
                  <a:pt x="720037" y="120650"/>
                </a:lnTo>
                <a:lnTo>
                  <a:pt x="752100" y="119380"/>
                </a:lnTo>
                <a:lnTo>
                  <a:pt x="764004" y="116840"/>
                </a:lnTo>
                <a:lnTo>
                  <a:pt x="730818" y="116840"/>
                </a:lnTo>
                <a:lnTo>
                  <a:pt x="724086" y="108603"/>
                </a:lnTo>
                <a:close/>
              </a:path>
              <a:path w="2486025" h="798195">
                <a:moveTo>
                  <a:pt x="1727690" y="110490"/>
                </a:moveTo>
                <a:lnTo>
                  <a:pt x="1730200" y="118110"/>
                </a:lnTo>
                <a:lnTo>
                  <a:pt x="1746852" y="119380"/>
                </a:lnTo>
                <a:lnTo>
                  <a:pt x="1739628" y="113030"/>
                </a:lnTo>
                <a:lnTo>
                  <a:pt x="1727690" y="110490"/>
                </a:lnTo>
                <a:close/>
              </a:path>
              <a:path w="2486025" h="798195">
                <a:moveTo>
                  <a:pt x="1847773" y="117421"/>
                </a:moveTo>
                <a:lnTo>
                  <a:pt x="1847949" y="118253"/>
                </a:lnTo>
                <a:lnTo>
                  <a:pt x="1848369" y="118110"/>
                </a:lnTo>
                <a:lnTo>
                  <a:pt x="1847773" y="117421"/>
                </a:lnTo>
                <a:close/>
              </a:path>
              <a:path w="2486025" h="798195">
                <a:moveTo>
                  <a:pt x="599034" y="116840"/>
                </a:moveTo>
                <a:lnTo>
                  <a:pt x="544905" y="116840"/>
                </a:lnTo>
                <a:lnTo>
                  <a:pt x="545989" y="118110"/>
                </a:lnTo>
                <a:lnTo>
                  <a:pt x="597963" y="118110"/>
                </a:lnTo>
                <a:lnTo>
                  <a:pt x="599034" y="116840"/>
                </a:lnTo>
                <a:close/>
              </a:path>
              <a:path w="2486025" h="798195">
                <a:moveTo>
                  <a:pt x="1930744" y="101600"/>
                </a:moveTo>
                <a:lnTo>
                  <a:pt x="1801953" y="101600"/>
                </a:lnTo>
                <a:lnTo>
                  <a:pt x="1794973" y="106680"/>
                </a:lnTo>
                <a:lnTo>
                  <a:pt x="1789416" y="109220"/>
                </a:lnTo>
                <a:lnTo>
                  <a:pt x="1822988" y="109220"/>
                </a:lnTo>
                <a:lnTo>
                  <a:pt x="1842868" y="111760"/>
                </a:lnTo>
                <a:lnTo>
                  <a:pt x="1847773" y="117421"/>
                </a:lnTo>
                <a:lnTo>
                  <a:pt x="1847115" y="114300"/>
                </a:lnTo>
                <a:lnTo>
                  <a:pt x="1853566" y="107950"/>
                </a:lnTo>
                <a:lnTo>
                  <a:pt x="1930000" y="107950"/>
                </a:lnTo>
                <a:lnTo>
                  <a:pt x="1928799" y="105410"/>
                </a:lnTo>
                <a:lnTo>
                  <a:pt x="1930744" y="101600"/>
                </a:lnTo>
                <a:close/>
              </a:path>
              <a:path w="2486025" h="798195">
                <a:moveTo>
                  <a:pt x="749688" y="101600"/>
                </a:moveTo>
                <a:lnTo>
                  <a:pt x="733870" y="101600"/>
                </a:lnTo>
                <a:lnTo>
                  <a:pt x="743702" y="104140"/>
                </a:lnTo>
                <a:lnTo>
                  <a:pt x="730818" y="116840"/>
                </a:lnTo>
                <a:lnTo>
                  <a:pt x="764004" y="116840"/>
                </a:lnTo>
                <a:lnTo>
                  <a:pt x="775907" y="114300"/>
                </a:lnTo>
                <a:lnTo>
                  <a:pt x="759699" y="107950"/>
                </a:lnTo>
                <a:lnTo>
                  <a:pt x="760437" y="106680"/>
                </a:lnTo>
                <a:lnTo>
                  <a:pt x="752360" y="106680"/>
                </a:lnTo>
                <a:lnTo>
                  <a:pt x="749688" y="101600"/>
                </a:lnTo>
                <a:close/>
              </a:path>
              <a:path w="2486025" h="798195">
                <a:moveTo>
                  <a:pt x="1679531" y="106680"/>
                </a:moveTo>
                <a:lnTo>
                  <a:pt x="1683192" y="111760"/>
                </a:lnTo>
                <a:lnTo>
                  <a:pt x="1691130" y="114300"/>
                </a:lnTo>
                <a:lnTo>
                  <a:pt x="1691744" y="107950"/>
                </a:lnTo>
                <a:lnTo>
                  <a:pt x="1679531" y="106680"/>
                </a:lnTo>
                <a:close/>
              </a:path>
              <a:path w="2486025" h="798195">
                <a:moveTo>
                  <a:pt x="488390" y="77470"/>
                </a:moveTo>
                <a:lnTo>
                  <a:pt x="481665" y="78740"/>
                </a:lnTo>
                <a:lnTo>
                  <a:pt x="475784" y="83820"/>
                </a:lnTo>
                <a:lnTo>
                  <a:pt x="471142" y="88900"/>
                </a:lnTo>
                <a:lnTo>
                  <a:pt x="441449" y="88900"/>
                </a:lnTo>
                <a:lnTo>
                  <a:pt x="425019" y="93980"/>
                </a:lnTo>
                <a:lnTo>
                  <a:pt x="429799" y="93980"/>
                </a:lnTo>
                <a:lnTo>
                  <a:pt x="435368" y="96520"/>
                </a:lnTo>
                <a:lnTo>
                  <a:pt x="434792" y="100330"/>
                </a:lnTo>
                <a:lnTo>
                  <a:pt x="421140" y="104140"/>
                </a:lnTo>
                <a:lnTo>
                  <a:pt x="405736" y="113030"/>
                </a:lnTo>
                <a:lnTo>
                  <a:pt x="513386" y="113030"/>
                </a:lnTo>
                <a:lnTo>
                  <a:pt x="514445" y="106002"/>
                </a:lnTo>
                <a:lnTo>
                  <a:pt x="512140" y="97790"/>
                </a:lnTo>
                <a:lnTo>
                  <a:pt x="443856" y="97790"/>
                </a:lnTo>
                <a:lnTo>
                  <a:pt x="447369" y="93980"/>
                </a:lnTo>
                <a:lnTo>
                  <a:pt x="453514" y="92710"/>
                </a:lnTo>
                <a:lnTo>
                  <a:pt x="506615" y="92710"/>
                </a:lnTo>
                <a:lnTo>
                  <a:pt x="495563" y="82550"/>
                </a:lnTo>
                <a:lnTo>
                  <a:pt x="488390" y="77470"/>
                </a:lnTo>
                <a:close/>
              </a:path>
              <a:path w="2486025" h="798195">
                <a:moveTo>
                  <a:pt x="2085516" y="112557"/>
                </a:moveTo>
                <a:lnTo>
                  <a:pt x="2085382" y="113030"/>
                </a:lnTo>
                <a:lnTo>
                  <a:pt x="2087026" y="113030"/>
                </a:lnTo>
                <a:lnTo>
                  <a:pt x="2085516" y="112557"/>
                </a:lnTo>
                <a:close/>
              </a:path>
              <a:path w="2486025" h="798195">
                <a:moveTo>
                  <a:pt x="2087543" y="105410"/>
                </a:moveTo>
                <a:lnTo>
                  <a:pt x="2083418" y="107950"/>
                </a:lnTo>
                <a:lnTo>
                  <a:pt x="2085156" y="112444"/>
                </a:lnTo>
                <a:lnTo>
                  <a:pt x="2085516" y="112557"/>
                </a:lnTo>
                <a:lnTo>
                  <a:pt x="2087543" y="105410"/>
                </a:lnTo>
                <a:close/>
              </a:path>
              <a:path w="2486025" h="798195">
                <a:moveTo>
                  <a:pt x="799181" y="103793"/>
                </a:moveTo>
                <a:lnTo>
                  <a:pt x="797559" y="104140"/>
                </a:lnTo>
                <a:lnTo>
                  <a:pt x="788101" y="109220"/>
                </a:lnTo>
                <a:lnTo>
                  <a:pt x="800357" y="111760"/>
                </a:lnTo>
                <a:lnTo>
                  <a:pt x="799734" y="104140"/>
                </a:lnTo>
                <a:lnTo>
                  <a:pt x="799181" y="103793"/>
                </a:lnTo>
                <a:close/>
              </a:path>
              <a:path w="2486025" h="798195">
                <a:moveTo>
                  <a:pt x="1948964" y="71010"/>
                </a:moveTo>
                <a:lnTo>
                  <a:pt x="1949609" y="80010"/>
                </a:lnTo>
                <a:lnTo>
                  <a:pt x="1942783" y="87630"/>
                </a:lnTo>
                <a:lnTo>
                  <a:pt x="1933985" y="95250"/>
                </a:lnTo>
                <a:lnTo>
                  <a:pt x="1928799" y="105410"/>
                </a:lnTo>
                <a:lnTo>
                  <a:pt x="1931801" y="111760"/>
                </a:lnTo>
                <a:lnTo>
                  <a:pt x="1934186" y="102870"/>
                </a:lnTo>
                <a:lnTo>
                  <a:pt x="1941007" y="102870"/>
                </a:lnTo>
                <a:lnTo>
                  <a:pt x="1950328" y="87630"/>
                </a:lnTo>
                <a:lnTo>
                  <a:pt x="1949343" y="71120"/>
                </a:lnTo>
                <a:lnTo>
                  <a:pt x="1948964" y="71010"/>
                </a:lnTo>
                <a:close/>
              </a:path>
              <a:path w="2486025" h="798195">
                <a:moveTo>
                  <a:pt x="1934186" y="102870"/>
                </a:moveTo>
                <a:lnTo>
                  <a:pt x="1931801" y="111760"/>
                </a:lnTo>
                <a:lnTo>
                  <a:pt x="1936372" y="111760"/>
                </a:lnTo>
                <a:lnTo>
                  <a:pt x="1936011" y="104140"/>
                </a:lnTo>
                <a:lnTo>
                  <a:pt x="1934186" y="102870"/>
                </a:lnTo>
                <a:close/>
              </a:path>
              <a:path w="2486025" h="798195">
                <a:moveTo>
                  <a:pt x="1667860" y="99060"/>
                </a:moveTo>
                <a:lnTo>
                  <a:pt x="1649175" y="99060"/>
                </a:lnTo>
                <a:lnTo>
                  <a:pt x="1662625" y="110490"/>
                </a:lnTo>
                <a:lnTo>
                  <a:pt x="1664761" y="104140"/>
                </a:lnTo>
                <a:lnTo>
                  <a:pt x="1667860" y="99060"/>
                </a:lnTo>
                <a:close/>
              </a:path>
              <a:path w="2486025" h="798195">
                <a:moveTo>
                  <a:pt x="2074381" y="104140"/>
                </a:moveTo>
                <a:lnTo>
                  <a:pt x="2051699" y="104140"/>
                </a:lnTo>
                <a:lnTo>
                  <a:pt x="2054149" y="107950"/>
                </a:lnTo>
                <a:lnTo>
                  <a:pt x="2054299" y="109220"/>
                </a:lnTo>
                <a:lnTo>
                  <a:pt x="2074852" y="109220"/>
                </a:lnTo>
                <a:lnTo>
                  <a:pt x="2065334" y="107950"/>
                </a:lnTo>
                <a:lnTo>
                  <a:pt x="2075468" y="105410"/>
                </a:lnTo>
                <a:lnTo>
                  <a:pt x="2074381" y="104140"/>
                </a:lnTo>
                <a:close/>
              </a:path>
              <a:path w="2486025" h="798195">
                <a:moveTo>
                  <a:pt x="733177" y="101910"/>
                </a:moveTo>
                <a:lnTo>
                  <a:pt x="722513" y="106680"/>
                </a:lnTo>
                <a:lnTo>
                  <a:pt x="724086" y="108603"/>
                </a:lnTo>
                <a:lnTo>
                  <a:pt x="733968" y="104140"/>
                </a:lnTo>
                <a:lnTo>
                  <a:pt x="733177" y="101910"/>
                </a:lnTo>
                <a:close/>
              </a:path>
              <a:path w="2486025" h="798195">
                <a:moveTo>
                  <a:pt x="384428" y="101600"/>
                </a:moveTo>
                <a:lnTo>
                  <a:pt x="370868" y="105410"/>
                </a:lnTo>
                <a:lnTo>
                  <a:pt x="375545" y="106680"/>
                </a:lnTo>
                <a:lnTo>
                  <a:pt x="383026" y="102870"/>
                </a:lnTo>
                <a:lnTo>
                  <a:pt x="384428" y="101600"/>
                </a:lnTo>
                <a:close/>
              </a:path>
              <a:path w="2486025" h="798195">
                <a:moveTo>
                  <a:pt x="767820" y="93980"/>
                </a:moveTo>
                <a:lnTo>
                  <a:pt x="748037" y="93980"/>
                </a:lnTo>
                <a:lnTo>
                  <a:pt x="750552" y="96520"/>
                </a:lnTo>
                <a:lnTo>
                  <a:pt x="752360" y="106680"/>
                </a:lnTo>
                <a:lnTo>
                  <a:pt x="760437" y="106680"/>
                </a:lnTo>
                <a:lnTo>
                  <a:pt x="767820" y="93980"/>
                </a:lnTo>
                <a:close/>
              </a:path>
              <a:path w="2486025" h="798195">
                <a:moveTo>
                  <a:pt x="1742520" y="100330"/>
                </a:moveTo>
                <a:lnTo>
                  <a:pt x="1737103" y="105410"/>
                </a:lnTo>
                <a:lnTo>
                  <a:pt x="1747485" y="106680"/>
                </a:lnTo>
                <a:lnTo>
                  <a:pt x="1755385" y="105410"/>
                </a:lnTo>
                <a:lnTo>
                  <a:pt x="1742520" y="100330"/>
                </a:lnTo>
                <a:close/>
              </a:path>
              <a:path w="2486025" h="798195">
                <a:moveTo>
                  <a:pt x="528013" y="64770"/>
                </a:moveTo>
                <a:lnTo>
                  <a:pt x="517741" y="71120"/>
                </a:lnTo>
                <a:lnTo>
                  <a:pt x="514767" y="83820"/>
                </a:lnTo>
                <a:lnTo>
                  <a:pt x="527129" y="91440"/>
                </a:lnTo>
                <a:lnTo>
                  <a:pt x="529588" y="105410"/>
                </a:lnTo>
                <a:lnTo>
                  <a:pt x="679170" y="105410"/>
                </a:lnTo>
                <a:lnTo>
                  <a:pt x="688451" y="102870"/>
                </a:lnTo>
                <a:lnTo>
                  <a:pt x="642351" y="102870"/>
                </a:lnTo>
                <a:lnTo>
                  <a:pt x="631853" y="96520"/>
                </a:lnTo>
                <a:lnTo>
                  <a:pt x="637150" y="88900"/>
                </a:lnTo>
                <a:lnTo>
                  <a:pt x="642121" y="88900"/>
                </a:lnTo>
                <a:lnTo>
                  <a:pt x="649702" y="87630"/>
                </a:lnTo>
                <a:lnTo>
                  <a:pt x="823654" y="87630"/>
                </a:lnTo>
                <a:lnTo>
                  <a:pt x="824700" y="82550"/>
                </a:lnTo>
                <a:lnTo>
                  <a:pt x="537547" y="82550"/>
                </a:lnTo>
                <a:lnTo>
                  <a:pt x="528013" y="64770"/>
                </a:lnTo>
                <a:close/>
              </a:path>
              <a:path w="2486025" h="798195">
                <a:moveTo>
                  <a:pt x="860460" y="99060"/>
                </a:moveTo>
                <a:lnTo>
                  <a:pt x="851002" y="104140"/>
                </a:lnTo>
                <a:lnTo>
                  <a:pt x="861265" y="105410"/>
                </a:lnTo>
                <a:lnTo>
                  <a:pt x="871125" y="102870"/>
                </a:lnTo>
                <a:lnTo>
                  <a:pt x="860460" y="99060"/>
                </a:lnTo>
                <a:close/>
              </a:path>
              <a:path w="2486025" h="798195">
                <a:moveTo>
                  <a:pt x="1723867" y="90170"/>
                </a:moveTo>
                <a:lnTo>
                  <a:pt x="1699700" y="90170"/>
                </a:lnTo>
                <a:lnTo>
                  <a:pt x="1712139" y="91440"/>
                </a:lnTo>
                <a:lnTo>
                  <a:pt x="1714925" y="101910"/>
                </a:lnTo>
                <a:lnTo>
                  <a:pt x="1715716" y="105410"/>
                </a:lnTo>
                <a:lnTo>
                  <a:pt x="1722590" y="91440"/>
                </a:lnTo>
                <a:lnTo>
                  <a:pt x="1723867" y="90170"/>
                </a:lnTo>
                <a:close/>
              </a:path>
              <a:path w="2486025" h="798195">
                <a:moveTo>
                  <a:pt x="836174" y="93980"/>
                </a:moveTo>
                <a:lnTo>
                  <a:pt x="817789" y="93980"/>
                </a:lnTo>
                <a:lnTo>
                  <a:pt x="818280" y="95250"/>
                </a:lnTo>
                <a:lnTo>
                  <a:pt x="828327" y="95250"/>
                </a:lnTo>
                <a:lnTo>
                  <a:pt x="840890" y="104140"/>
                </a:lnTo>
                <a:lnTo>
                  <a:pt x="837454" y="100330"/>
                </a:lnTo>
                <a:lnTo>
                  <a:pt x="836174" y="93980"/>
                </a:lnTo>
                <a:close/>
              </a:path>
              <a:path w="2486025" h="798195">
                <a:moveTo>
                  <a:pt x="1557687" y="101600"/>
                </a:moveTo>
                <a:lnTo>
                  <a:pt x="1551342" y="101600"/>
                </a:lnTo>
                <a:lnTo>
                  <a:pt x="1554800" y="104140"/>
                </a:lnTo>
                <a:lnTo>
                  <a:pt x="1557878" y="102870"/>
                </a:lnTo>
                <a:lnTo>
                  <a:pt x="1557687" y="101600"/>
                </a:lnTo>
                <a:close/>
              </a:path>
              <a:path w="2486025" h="798195">
                <a:moveTo>
                  <a:pt x="817789" y="93980"/>
                </a:moveTo>
                <a:lnTo>
                  <a:pt x="781916" y="93980"/>
                </a:lnTo>
                <a:lnTo>
                  <a:pt x="782332" y="94772"/>
                </a:lnTo>
                <a:lnTo>
                  <a:pt x="785519" y="95250"/>
                </a:lnTo>
                <a:lnTo>
                  <a:pt x="799181" y="103793"/>
                </a:lnTo>
                <a:lnTo>
                  <a:pt x="815408" y="100330"/>
                </a:lnTo>
                <a:lnTo>
                  <a:pt x="828327" y="95250"/>
                </a:lnTo>
                <a:lnTo>
                  <a:pt x="818280" y="95250"/>
                </a:lnTo>
                <a:lnTo>
                  <a:pt x="817789" y="93980"/>
                </a:lnTo>
                <a:close/>
              </a:path>
              <a:path w="2486025" h="798195">
                <a:moveTo>
                  <a:pt x="823654" y="87630"/>
                </a:moveTo>
                <a:lnTo>
                  <a:pt x="649702" y="87630"/>
                </a:lnTo>
                <a:lnTo>
                  <a:pt x="656424" y="88900"/>
                </a:lnTo>
                <a:lnTo>
                  <a:pt x="658823" y="92710"/>
                </a:lnTo>
                <a:lnTo>
                  <a:pt x="655666" y="102870"/>
                </a:lnTo>
                <a:lnTo>
                  <a:pt x="688451" y="102870"/>
                </a:lnTo>
                <a:lnTo>
                  <a:pt x="693091" y="101600"/>
                </a:lnTo>
                <a:lnTo>
                  <a:pt x="715421" y="99060"/>
                </a:lnTo>
                <a:lnTo>
                  <a:pt x="748352" y="99060"/>
                </a:lnTo>
                <a:lnTo>
                  <a:pt x="747684" y="97790"/>
                </a:lnTo>
                <a:lnTo>
                  <a:pt x="748037" y="93980"/>
                </a:lnTo>
                <a:lnTo>
                  <a:pt x="767820" y="93980"/>
                </a:lnTo>
                <a:lnTo>
                  <a:pt x="768558" y="92710"/>
                </a:lnTo>
                <a:lnTo>
                  <a:pt x="835918" y="92710"/>
                </a:lnTo>
                <a:lnTo>
                  <a:pt x="835662" y="91440"/>
                </a:lnTo>
                <a:lnTo>
                  <a:pt x="847325" y="88900"/>
                </a:lnTo>
                <a:lnTo>
                  <a:pt x="823392" y="88900"/>
                </a:lnTo>
                <a:lnTo>
                  <a:pt x="823654" y="87630"/>
                </a:lnTo>
                <a:close/>
              </a:path>
              <a:path w="2486025" h="798195">
                <a:moveTo>
                  <a:pt x="780573" y="94509"/>
                </a:moveTo>
                <a:lnTo>
                  <a:pt x="772251" y="97790"/>
                </a:lnTo>
                <a:lnTo>
                  <a:pt x="769086" y="102870"/>
                </a:lnTo>
                <a:lnTo>
                  <a:pt x="785249" y="100330"/>
                </a:lnTo>
                <a:lnTo>
                  <a:pt x="782332" y="94772"/>
                </a:lnTo>
                <a:lnTo>
                  <a:pt x="780573" y="94509"/>
                </a:lnTo>
                <a:close/>
              </a:path>
              <a:path w="2486025" h="798195">
                <a:moveTo>
                  <a:pt x="748352" y="99060"/>
                </a:moveTo>
                <a:lnTo>
                  <a:pt x="732165" y="99060"/>
                </a:lnTo>
                <a:lnTo>
                  <a:pt x="733177" y="101910"/>
                </a:lnTo>
                <a:lnTo>
                  <a:pt x="733870" y="101600"/>
                </a:lnTo>
                <a:lnTo>
                  <a:pt x="749688" y="101600"/>
                </a:lnTo>
                <a:lnTo>
                  <a:pt x="748352" y="99060"/>
                </a:lnTo>
                <a:close/>
              </a:path>
              <a:path w="2486025" h="798195">
                <a:moveTo>
                  <a:pt x="1661462" y="66040"/>
                </a:moveTo>
                <a:lnTo>
                  <a:pt x="1608241" y="66040"/>
                </a:lnTo>
                <a:lnTo>
                  <a:pt x="1618464" y="74930"/>
                </a:lnTo>
                <a:lnTo>
                  <a:pt x="1623198" y="82440"/>
                </a:lnTo>
                <a:lnTo>
                  <a:pt x="1623187" y="82759"/>
                </a:lnTo>
                <a:lnTo>
                  <a:pt x="1618923" y="93980"/>
                </a:lnTo>
                <a:lnTo>
                  <a:pt x="1622028" y="101600"/>
                </a:lnTo>
                <a:lnTo>
                  <a:pt x="1649175" y="99060"/>
                </a:lnTo>
                <a:lnTo>
                  <a:pt x="1667860" y="99060"/>
                </a:lnTo>
                <a:lnTo>
                  <a:pt x="1670185" y="95250"/>
                </a:lnTo>
                <a:lnTo>
                  <a:pt x="1657641" y="95250"/>
                </a:lnTo>
                <a:lnTo>
                  <a:pt x="1642733" y="91440"/>
                </a:lnTo>
                <a:lnTo>
                  <a:pt x="1654885" y="83820"/>
                </a:lnTo>
                <a:lnTo>
                  <a:pt x="1750829" y="83820"/>
                </a:lnTo>
                <a:lnTo>
                  <a:pt x="1746596" y="82550"/>
                </a:lnTo>
                <a:lnTo>
                  <a:pt x="1740185" y="77470"/>
                </a:lnTo>
                <a:lnTo>
                  <a:pt x="1658010" y="77470"/>
                </a:lnTo>
                <a:lnTo>
                  <a:pt x="1658043" y="76200"/>
                </a:lnTo>
                <a:lnTo>
                  <a:pt x="1626909" y="76200"/>
                </a:lnTo>
                <a:lnTo>
                  <a:pt x="1630882" y="71120"/>
                </a:lnTo>
                <a:lnTo>
                  <a:pt x="1637153" y="69850"/>
                </a:lnTo>
                <a:lnTo>
                  <a:pt x="1658997" y="69850"/>
                </a:lnTo>
                <a:lnTo>
                  <a:pt x="1661462" y="66040"/>
                </a:lnTo>
                <a:close/>
              </a:path>
              <a:path w="2486025" h="798195">
                <a:moveTo>
                  <a:pt x="2051224" y="92710"/>
                </a:moveTo>
                <a:lnTo>
                  <a:pt x="2043291" y="96520"/>
                </a:lnTo>
                <a:lnTo>
                  <a:pt x="2037176" y="101600"/>
                </a:lnTo>
                <a:lnTo>
                  <a:pt x="2072205" y="101600"/>
                </a:lnTo>
                <a:lnTo>
                  <a:pt x="2067888" y="100330"/>
                </a:lnTo>
                <a:lnTo>
                  <a:pt x="2057592" y="100330"/>
                </a:lnTo>
                <a:lnTo>
                  <a:pt x="2051224" y="92710"/>
                </a:lnTo>
                <a:close/>
              </a:path>
              <a:path w="2486025" h="798195">
                <a:moveTo>
                  <a:pt x="2063571" y="99060"/>
                </a:moveTo>
                <a:lnTo>
                  <a:pt x="2057592" y="100330"/>
                </a:lnTo>
                <a:lnTo>
                  <a:pt x="2067888" y="100330"/>
                </a:lnTo>
                <a:lnTo>
                  <a:pt x="2063571" y="99060"/>
                </a:lnTo>
                <a:close/>
              </a:path>
              <a:path w="2486025" h="798195">
                <a:moveTo>
                  <a:pt x="919018" y="76200"/>
                </a:moveTo>
                <a:lnTo>
                  <a:pt x="894858" y="76200"/>
                </a:lnTo>
                <a:lnTo>
                  <a:pt x="888100" y="92710"/>
                </a:lnTo>
                <a:lnTo>
                  <a:pt x="896336" y="99060"/>
                </a:lnTo>
                <a:lnTo>
                  <a:pt x="920359" y="97790"/>
                </a:lnTo>
                <a:lnTo>
                  <a:pt x="934425" y="93980"/>
                </a:lnTo>
                <a:lnTo>
                  <a:pt x="906820" y="93980"/>
                </a:lnTo>
                <a:lnTo>
                  <a:pt x="899833" y="92710"/>
                </a:lnTo>
                <a:lnTo>
                  <a:pt x="909090" y="87630"/>
                </a:lnTo>
                <a:lnTo>
                  <a:pt x="926299" y="87630"/>
                </a:lnTo>
                <a:lnTo>
                  <a:pt x="915781" y="78740"/>
                </a:lnTo>
                <a:lnTo>
                  <a:pt x="919018" y="76200"/>
                </a:lnTo>
                <a:close/>
              </a:path>
              <a:path w="2486025" h="798195">
                <a:moveTo>
                  <a:pt x="1571694" y="96520"/>
                </a:moveTo>
                <a:lnTo>
                  <a:pt x="1567799" y="97790"/>
                </a:lnTo>
                <a:lnTo>
                  <a:pt x="1567662" y="99060"/>
                </a:lnTo>
                <a:lnTo>
                  <a:pt x="1575317" y="99060"/>
                </a:lnTo>
                <a:lnTo>
                  <a:pt x="1571694" y="96520"/>
                </a:lnTo>
                <a:close/>
              </a:path>
              <a:path w="2486025" h="798195">
                <a:moveTo>
                  <a:pt x="1676590" y="92710"/>
                </a:moveTo>
                <a:lnTo>
                  <a:pt x="1676207" y="96520"/>
                </a:lnTo>
                <a:lnTo>
                  <a:pt x="1679363" y="99060"/>
                </a:lnTo>
                <a:lnTo>
                  <a:pt x="1683286" y="95250"/>
                </a:lnTo>
                <a:lnTo>
                  <a:pt x="1676590" y="92710"/>
                </a:lnTo>
                <a:close/>
              </a:path>
              <a:path w="2486025" h="798195">
                <a:moveTo>
                  <a:pt x="506615" y="92710"/>
                </a:moveTo>
                <a:lnTo>
                  <a:pt x="453514" y="92710"/>
                </a:lnTo>
                <a:lnTo>
                  <a:pt x="452633" y="97790"/>
                </a:lnTo>
                <a:lnTo>
                  <a:pt x="512140" y="97790"/>
                </a:lnTo>
                <a:lnTo>
                  <a:pt x="506615" y="92710"/>
                </a:lnTo>
                <a:close/>
              </a:path>
              <a:path w="2486025" h="798195">
                <a:moveTo>
                  <a:pt x="1595290" y="71120"/>
                </a:moveTo>
                <a:lnTo>
                  <a:pt x="1525491" y="71120"/>
                </a:lnTo>
                <a:lnTo>
                  <a:pt x="1528062" y="73634"/>
                </a:lnTo>
                <a:lnTo>
                  <a:pt x="1528164" y="76200"/>
                </a:lnTo>
                <a:lnTo>
                  <a:pt x="1528277" y="80010"/>
                </a:lnTo>
                <a:lnTo>
                  <a:pt x="1531519" y="86360"/>
                </a:lnTo>
                <a:lnTo>
                  <a:pt x="1543271" y="93980"/>
                </a:lnTo>
                <a:lnTo>
                  <a:pt x="1546475" y="97790"/>
                </a:lnTo>
                <a:lnTo>
                  <a:pt x="1561413" y="90170"/>
                </a:lnTo>
                <a:lnTo>
                  <a:pt x="1574116" y="83820"/>
                </a:lnTo>
                <a:lnTo>
                  <a:pt x="1586054" y="83820"/>
                </a:lnTo>
                <a:lnTo>
                  <a:pt x="1587387" y="81280"/>
                </a:lnTo>
                <a:lnTo>
                  <a:pt x="1544979" y="81280"/>
                </a:lnTo>
                <a:lnTo>
                  <a:pt x="1542450" y="77470"/>
                </a:lnTo>
                <a:lnTo>
                  <a:pt x="1552689" y="76200"/>
                </a:lnTo>
                <a:lnTo>
                  <a:pt x="1590053" y="76200"/>
                </a:lnTo>
                <a:lnTo>
                  <a:pt x="1592052" y="72390"/>
                </a:lnTo>
                <a:lnTo>
                  <a:pt x="1595290" y="71120"/>
                </a:lnTo>
                <a:close/>
              </a:path>
              <a:path w="2486025" h="798195">
                <a:moveTo>
                  <a:pt x="1586054" y="83820"/>
                </a:moveTo>
                <a:lnTo>
                  <a:pt x="1574116" y="83820"/>
                </a:lnTo>
                <a:lnTo>
                  <a:pt x="1570616" y="88900"/>
                </a:lnTo>
                <a:lnTo>
                  <a:pt x="1582914" y="96520"/>
                </a:lnTo>
                <a:lnTo>
                  <a:pt x="1586996" y="93980"/>
                </a:lnTo>
                <a:lnTo>
                  <a:pt x="1590502" y="91440"/>
                </a:lnTo>
                <a:lnTo>
                  <a:pt x="1592898" y="91440"/>
                </a:lnTo>
                <a:lnTo>
                  <a:pt x="1584721" y="86360"/>
                </a:lnTo>
                <a:lnTo>
                  <a:pt x="1586054" y="83820"/>
                </a:lnTo>
                <a:close/>
              </a:path>
              <a:path w="2486025" h="798195">
                <a:moveTo>
                  <a:pt x="1592898" y="91440"/>
                </a:moveTo>
                <a:lnTo>
                  <a:pt x="1590502" y="91440"/>
                </a:lnTo>
                <a:lnTo>
                  <a:pt x="1601075" y="96520"/>
                </a:lnTo>
                <a:lnTo>
                  <a:pt x="1592898" y="91440"/>
                </a:lnTo>
                <a:close/>
              </a:path>
              <a:path w="2486025" h="798195">
                <a:moveTo>
                  <a:pt x="984943" y="85546"/>
                </a:moveTo>
                <a:lnTo>
                  <a:pt x="979450" y="86360"/>
                </a:lnTo>
                <a:lnTo>
                  <a:pt x="968524" y="95250"/>
                </a:lnTo>
                <a:lnTo>
                  <a:pt x="987642" y="87630"/>
                </a:lnTo>
                <a:lnTo>
                  <a:pt x="984943" y="85546"/>
                </a:lnTo>
                <a:close/>
              </a:path>
              <a:path w="2486025" h="798195">
                <a:moveTo>
                  <a:pt x="1730253" y="83820"/>
                </a:moveTo>
                <a:lnTo>
                  <a:pt x="1654885" y="83820"/>
                </a:lnTo>
                <a:lnTo>
                  <a:pt x="1660773" y="88900"/>
                </a:lnTo>
                <a:lnTo>
                  <a:pt x="1657641" y="95250"/>
                </a:lnTo>
                <a:lnTo>
                  <a:pt x="1670185" y="95250"/>
                </a:lnTo>
                <a:lnTo>
                  <a:pt x="1671735" y="92710"/>
                </a:lnTo>
                <a:lnTo>
                  <a:pt x="1699700" y="90170"/>
                </a:lnTo>
                <a:lnTo>
                  <a:pt x="1723867" y="90170"/>
                </a:lnTo>
                <a:lnTo>
                  <a:pt x="1730253" y="83820"/>
                </a:lnTo>
                <a:close/>
              </a:path>
              <a:path w="2486025" h="798195">
                <a:moveTo>
                  <a:pt x="835918" y="92710"/>
                </a:moveTo>
                <a:lnTo>
                  <a:pt x="768558" y="92710"/>
                </a:lnTo>
                <a:lnTo>
                  <a:pt x="780573" y="94509"/>
                </a:lnTo>
                <a:lnTo>
                  <a:pt x="781916" y="93980"/>
                </a:lnTo>
                <a:lnTo>
                  <a:pt x="836174" y="93980"/>
                </a:lnTo>
                <a:lnTo>
                  <a:pt x="835918" y="92710"/>
                </a:lnTo>
                <a:close/>
              </a:path>
              <a:path w="2486025" h="798195">
                <a:moveTo>
                  <a:pt x="926299" y="87630"/>
                </a:moveTo>
                <a:lnTo>
                  <a:pt x="909090" y="87630"/>
                </a:lnTo>
                <a:lnTo>
                  <a:pt x="910662" y="90170"/>
                </a:lnTo>
                <a:lnTo>
                  <a:pt x="906820" y="93980"/>
                </a:lnTo>
                <a:lnTo>
                  <a:pt x="934425" y="93980"/>
                </a:lnTo>
                <a:lnTo>
                  <a:pt x="943803" y="91440"/>
                </a:lnTo>
                <a:lnTo>
                  <a:pt x="944887" y="90170"/>
                </a:lnTo>
                <a:lnTo>
                  <a:pt x="929304" y="90170"/>
                </a:lnTo>
                <a:lnTo>
                  <a:pt x="926299" y="87630"/>
                </a:lnTo>
                <a:close/>
              </a:path>
              <a:path w="2486025" h="798195">
                <a:moveTo>
                  <a:pt x="1508013" y="88900"/>
                </a:moveTo>
                <a:lnTo>
                  <a:pt x="1504346" y="92710"/>
                </a:lnTo>
                <a:lnTo>
                  <a:pt x="1508949" y="93980"/>
                </a:lnTo>
                <a:lnTo>
                  <a:pt x="1509859" y="91440"/>
                </a:lnTo>
                <a:lnTo>
                  <a:pt x="1508013" y="88900"/>
                </a:lnTo>
                <a:close/>
              </a:path>
              <a:path w="2486025" h="798195">
                <a:moveTo>
                  <a:pt x="2001546" y="86360"/>
                </a:moveTo>
                <a:lnTo>
                  <a:pt x="1999038" y="86360"/>
                </a:lnTo>
                <a:lnTo>
                  <a:pt x="1997261" y="93980"/>
                </a:lnTo>
                <a:lnTo>
                  <a:pt x="2039170" y="93980"/>
                </a:lnTo>
                <a:lnTo>
                  <a:pt x="2040230" y="90170"/>
                </a:lnTo>
                <a:lnTo>
                  <a:pt x="2024913" y="90170"/>
                </a:lnTo>
                <a:lnTo>
                  <a:pt x="2017596" y="87630"/>
                </a:lnTo>
                <a:lnTo>
                  <a:pt x="2001785" y="87630"/>
                </a:lnTo>
                <a:lnTo>
                  <a:pt x="2001546" y="86360"/>
                </a:lnTo>
                <a:close/>
              </a:path>
              <a:path w="2486025" h="798195">
                <a:moveTo>
                  <a:pt x="883839" y="90170"/>
                </a:moveTo>
                <a:lnTo>
                  <a:pt x="877694" y="90170"/>
                </a:lnTo>
                <a:lnTo>
                  <a:pt x="871203" y="92710"/>
                </a:lnTo>
                <a:lnTo>
                  <a:pt x="883666" y="91440"/>
                </a:lnTo>
                <a:lnTo>
                  <a:pt x="883839" y="90170"/>
                </a:lnTo>
                <a:close/>
              </a:path>
              <a:path w="2486025" h="798195">
                <a:moveTo>
                  <a:pt x="1450881" y="86360"/>
                </a:moveTo>
                <a:lnTo>
                  <a:pt x="1443421" y="88900"/>
                </a:lnTo>
                <a:lnTo>
                  <a:pt x="1439176" y="91440"/>
                </a:lnTo>
                <a:lnTo>
                  <a:pt x="1450517" y="92710"/>
                </a:lnTo>
                <a:lnTo>
                  <a:pt x="1451006" y="92710"/>
                </a:lnTo>
                <a:lnTo>
                  <a:pt x="1447037" y="90170"/>
                </a:lnTo>
                <a:lnTo>
                  <a:pt x="1449183" y="88900"/>
                </a:lnTo>
                <a:lnTo>
                  <a:pt x="1450881" y="86360"/>
                </a:lnTo>
                <a:close/>
              </a:path>
              <a:path w="2486025" h="798195">
                <a:moveTo>
                  <a:pt x="1939850" y="90170"/>
                </a:moveTo>
                <a:lnTo>
                  <a:pt x="1786502" y="90170"/>
                </a:lnTo>
                <a:lnTo>
                  <a:pt x="1785379" y="91440"/>
                </a:lnTo>
                <a:lnTo>
                  <a:pt x="1938384" y="91440"/>
                </a:lnTo>
                <a:lnTo>
                  <a:pt x="1939850" y="90170"/>
                </a:lnTo>
                <a:close/>
              </a:path>
              <a:path w="2486025" h="798195">
                <a:moveTo>
                  <a:pt x="1004981" y="72390"/>
                </a:moveTo>
                <a:lnTo>
                  <a:pt x="923873" y="72390"/>
                </a:lnTo>
                <a:lnTo>
                  <a:pt x="934680" y="76200"/>
                </a:lnTo>
                <a:lnTo>
                  <a:pt x="929304" y="90170"/>
                </a:lnTo>
                <a:lnTo>
                  <a:pt x="944887" y="90170"/>
                </a:lnTo>
                <a:lnTo>
                  <a:pt x="950305" y="83820"/>
                </a:lnTo>
                <a:lnTo>
                  <a:pt x="958725" y="77470"/>
                </a:lnTo>
                <a:lnTo>
                  <a:pt x="1005712" y="77470"/>
                </a:lnTo>
                <a:lnTo>
                  <a:pt x="1004981" y="72390"/>
                </a:lnTo>
                <a:close/>
              </a:path>
              <a:path w="2486025" h="798195">
                <a:moveTo>
                  <a:pt x="1069541" y="85090"/>
                </a:moveTo>
                <a:lnTo>
                  <a:pt x="1060283" y="90170"/>
                </a:lnTo>
                <a:lnTo>
                  <a:pt x="1070793" y="90170"/>
                </a:lnTo>
                <a:lnTo>
                  <a:pt x="1080676" y="88900"/>
                </a:lnTo>
                <a:lnTo>
                  <a:pt x="1069541" y="85090"/>
                </a:lnTo>
                <a:close/>
              </a:path>
              <a:path w="2486025" h="798195">
                <a:moveTo>
                  <a:pt x="1715805" y="63500"/>
                </a:moveTo>
                <a:lnTo>
                  <a:pt x="1403107" y="63500"/>
                </a:lnTo>
                <a:lnTo>
                  <a:pt x="1399755" y="83820"/>
                </a:lnTo>
                <a:lnTo>
                  <a:pt x="1413202" y="90170"/>
                </a:lnTo>
                <a:lnTo>
                  <a:pt x="1427331" y="86360"/>
                </a:lnTo>
                <a:lnTo>
                  <a:pt x="1433448" y="78740"/>
                </a:lnTo>
                <a:lnTo>
                  <a:pt x="1406506" y="78740"/>
                </a:lnTo>
                <a:lnTo>
                  <a:pt x="1408359" y="68580"/>
                </a:lnTo>
                <a:lnTo>
                  <a:pt x="1601766" y="68580"/>
                </a:lnTo>
                <a:lnTo>
                  <a:pt x="1608241" y="66040"/>
                </a:lnTo>
                <a:lnTo>
                  <a:pt x="1661462" y="66040"/>
                </a:lnTo>
                <a:lnTo>
                  <a:pt x="1662283" y="64770"/>
                </a:lnTo>
                <a:lnTo>
                  <a:pt x="1715255" y="64770"/>
                </a:lnTo>
                <a:lnTo>
                  <a:pt x="1715805" y="63500"/>
                </a:lnTo>
                <a:close/>
              </a:path>
              <a:path w="2486025" h="798195">
                <a:moveTo>
                  <a:pt x="2041643" y="85090"/>
                </a:moveTo>
                <a:lnTo>
                  <a:pt x="2033411" y="85090"/>
                </a:lnTo>
                <a:lnTo>
                  <a:pt x="2024913" y="90170"/>
                </a:lnTo>
                <a:lnTo>
                  <a:pt x="2040230" y="90170"/>
                </a:lnTo>
                <a:lnTo>
                  <a:pt x="2041643" y="85090"/>
                </a:lnTo>
                <a:close/>
              </a:path>
              <a:path w="2486025" h="798195">
                <a:moveTo>
                  <a:pt x="1020812" y="68580"/>
                </a:moveTo>
                <a:lnTo>
                  <a:pt x="830432" y="68580"/>
                </a:lnTo>
                <a:lnTo>
                  <a:pt x="831979" y="74930"/>
                </a:lnTo>
                <a:lnTo>
                  <a:pt x="823392" y="88900"/>
                </a:lnTo>
                <a:lnTo>
                  <a:pt x="847325" y="88900"/>
                </a:lnTo>
                <a:lnTo>
                  <a:pt x="853157" y="87630"/>
                </a:lnTo>
                <a:lnTo>
                  <a:pt x="870763" y="87630"/>
                </a:lnTo>
                <a:lnTo>
                  <a:pt x="873179" y="86360"/>
                </a:lnTo>
                <a:lnTo>
                  <a:pt x="863009" y="86360"/>
                </a:lnTo>
                <a:lnTo>
                  <a:pt x="858917" y="81280"/>
                </a:lnTo>
                <a:lnTo>
                  <a:pt x="868545" y="73660"/>
                </a:lnTo>
                <a:lnTo>
                  <a:pt x="922255" y="73660"/>
                </a:lnTo>
                <a:lnTo>
                  <a:pt x="923873" y="72390"/>
                </a:lnTo>
                <a:lnTo>
                  <a:pt x="1004981" y="72390"/>
                </a:lnTo>
                <a:lnTo>
                  <a:pt x="1020812" y="68580"/>
                </a:lnTo>
                <a:close/>
              </a:path>
              <a:path w="2486025" h="798195">
                <a:moveTo>
                  <a:pt x="870763" y="87630"/>
                </a:moveTo>
                <a:lnTo>
                  <a:pt x="853157" y="87630"/>
                </a:lnTo>
                <a:lnTo>
                  <a:pt x="868347" y="88900"/>
                </a:lnTo>
                <a:lnTo>
                  <a:pt x="870763" y="87630"/>
                </a:lnTo>
                <a:close/>
              </a:path>
              <a:path w="2486025" h="798195">
                <a:moveTo>
                  <a:pt x="1006807" y="85090"/>
                </a:moveTo>
                <a:lnTo>
                  <a:pt x="988022" y="85090"/>
                </a:lnTo>
                <a:lnTo>
                  <a:pt x="996507" y="87630"/>
                </a:lnTo>
                <a:lnTo>
                  <a:pt x="1007173" y="87630"/>
                </a:lnTo>
                <a:lnTo>
                  <a:pt x="1006807" y="85090"/>
                </a:lnTo>
                <a:close/>
              </a:path>
              <a:path w="2486025" h="798195">
                <a:moveTo>
                  <a:pt x="1916547" y="69850"/>
                </a:moveTo>
                <a:lnTo>
                  <a:pt x="1667711" y="69850"/>
                </a:lnTo>
                <a:lnTo>
                  <a:pt x="1668526" y="71120"/>
                </a:lnTo>
                <a:lnTo>
                  <a:pt x="1658010" y="77470"/>
                </a:lnTo>
                <a:lnTo>
                  <a:pt x="1761224" y="77470"/>
                </a:lnTo>
                <a:lnTo>
                  <a:pt x="1774046" y="87630"/>
                </a:lnTo>
                <a:lnTo>
                  <a:pt x="1942783" y="87630"/>
                </a:lnTo>
                <a:lnTo>
                  <a:pt x="1949609" y="80010"/>
                </a:lnTo>
                <a:lnTo>
                  <a:pt x="1949245" y="74930"/>
                </a:lnTo>
                <a:lnTo>
                  <a:pt x="1909773" y="74930"/>
                </a:lnTo>
                <a:lnTo>
                  <a:pt x="1916547" y="69850"/>
                </a:lnTo>
                <a:close/>
              </a:path>
              <a:path w="2486025" h="798195">
                <a:moveTo>
                  <a:pt x="2001069" y="83820"/>
                </a:moveTo>
                <a:lnTo>
                  <a:pt x="1971894" y="83820"/>
                </a:lnTo>
                <a:lnTo>
                  <a:pt x="1971457" y="86360"/>
                </a:lnTo>
                <a:lnTo>
                  <a:pt x="1969398" y="87630"/>
                </a:lnTo>
                <a:lnTo>
                  <a:pt x="1994782" y="87630"/>
                </a:lnTo>
                <a:lnTo>
                  <a:pt x="1999038" y="86360"/>
                </a:lnTo>
                <a:lnTo>
                  <a:pt x="2001546" y="86360"/>
                </a:lnTo>
                <a:lnTo>
                  <a:pt x="2001069" y="83820"/>
                </a:lnTo>
                <a:close/>
              </a:path>
              <a:path w="2486025" h="798195">
                <a:moveTo>
                  <a:pt x="2010279" y="85090"/>
                </a:moveTo>
                <a:lnTo>
                  <a:pt x="2001785" y="87630"/>
                </a:lnTo>
                <a:lnTo>
                  <a:pt x="2017596" y="87630"/>
                </a:lnTo>
                <a:lnTo>
                  <a:pt x="2010279" y="85090"/>
                </a:lnTo>
                <a:close/>
              </a:path>
              <a:path w="2486025" h="798195">
                <a:moveTo>
                  <a:pt x="922255" y="73660"/>
                </a:moveTo>
                <a:lnTo>
                  <a:pt x="875406" y="73660"/>
                </a:lnTo>
                <a:lnTo>
                  <a:pt x="863009" y="86360"/>
                </a:lnTo>
                <a:lnTo>
                  <a:pt x="873179" y="86360"/>
                </a:lnTo>
                <a:lnTo>
                  <a:pt x="885260" y="80010"/>
                </a:lnTo>
                <a:lnTo>
                  <a:pt x="894858" y="76200"/>
                </a:lnTo>
                <a:lnTo>
                  <a:pt x="919018" y="76200"/>
                </a:lnTo>
                <a:lnTo>
                  <a:pt x="922255" y="73660"/>
                </a:lnTo>
                <a:close/>
              </a:path>
              <a:path w="2486025" h="798195">
                <a:moveTo>
                  <a:pt x="1302175" y="82608"/>
                </a:moveTo>
                <a:lnTo>
                  <a:pt x="1301886" y="83820"/>
                </a:lnTo>
                <a:lnTo>
                  <a:pt x="1304198" y="86360"/>
                </a:lnTo>
                <a:lnTo>
                  <a:pt x="1302175" y="82608"/>
                </a:lnTo>
                <a:close/>
              </a:path>
              <a:path w="2486025" h="798195">
                <a:moveTo>
                  <a:pt x="1471908" y="82759"/>
                </a:moveTo>
                <a:lnTo>
                  <a:pt x="1461261" y="86360"/>
                </a:lnTo>
                <a:lnTo>
                  <a:pt x="1466956" y="86360"/>
                </a:lnTo>
                <a:lnTo>
                  <a:pt x="1471908" y="82759"/>
                </a:lnTo>
                <a:close/>
              </a:path>
              <a:path w="2486025" h="798195">
                <a:moveTo>
                  <a:pt x="1005712" y="77470"/>
                </a:moveTo>
                <a:lnTo>
                  <a:pt x="958725" y="77470"/>
                </a:lnTo>
                <a:lnTo>
                  <a:pt x="977773" y="80010"/>
                </a:lnTo>
                <a:lnTo>
                  <a:pt x="984943" y="85546"/>
                </a:lnTo>
                <a:lnTo>
                  <a:pt x="988022" y="85090"/>
                </a:lnTo>
                <a:lnTo>
                  <a:pt x="1006807" y="85090"/>
                </a:lnTo>
                <a:lnTo>
                  <a:pt x="1005712" y="77470"/>
                </a:lnTo>
                <a:close/>
              </a:path>
              <a:path w="2486025" h="798195">
                <a:moveTo>
                  <a:pt x="958026" y="81280"/>
                </a:moveTo>
                <a:lnTo>
                  <a:pt x="956416" y="85090"/>
                </a:lnTo>
                <a:lnTo>
                  <a:pt x="973112" y="85090"/>
                </a:lnTo>
                <a:lnTo>
                  <a:pt x="968620" y="82550"/>
                </a:lnTo>
                <a:lnTo>
                  <a:pt x="958026" y="81280"/>
                </a:lnTo>
                <a:close/>
              </a:path>
              <a:path w="2486025" h="798195">
                <a:moveTo>
                  <a:pt x="1102687" y="71120"/>
                </a:moveTo>
                <a:lnTo>
                  <a:pt x="1074668" y="71120"/>
                </a:lnTo>
                <a:lnTo>
                  <a:pt x="1102124" y="78740"/>
                </a:lnTo>
                <a:lnTo>
                  <a:pt x="1124080" y="85090"/>
                </a:lnTo>
                <a:lnTo>
                  <a:pt x="1127333" y="78343"/>
                </a:lnTo>
                <a:lnTo>
                  <a:pt x="1122148" y="77470"/>
                </a:lnTo>
                <a:lnTo>
                  <a:pt x="1097880" y="77470"/>
                </a:lnTo>
                <a:lnTo>
                  <a:pt x="1102687" y="71120"/>
                </a:lnTo>
                <a:close/>
              </a:path>
              <a:path w="2486025" h="798195">
                <a:moveTo>
                  <a:pt x="1037594" y="74930"/>
                </a:moveTo>
                <a:lnTo>
                  <a:pt x="1027996" y="78740"/>
                </a:lnTo>
                <a:lnTo>
                  <a:pt x="1023872" y="83820"/>
                </a:lnTo>
                <a:lnTo>
                  <a:pt x="1038945" y="81280"/>
                </a:lnTo>
                <a:lnTo>
                  <a:pt x="1037594" y="74930"/>
                </a:lnTo>
                <a:close/>
              </a:path>
              <a:path w="2486025" h="798195">
                <a:moveTo>
                  <a:pt x="1156248" y="72390"/>
                </a:moveTo>
                <a:lnTo>
                  <a:pt x="1129604" y="73634"/>
                </a:lnTo>
                <a:lnTo>
                  <a:pt x="1127333" y="78343"/>
                </a:lnTo>
                <a:lnTo>
                  <a:pt x="1144771" y="81280"/>
                </a:lnTo>
                <a:lnTo>
                  <a:pt x="1150466" y="83820"/>
                </a:lnTo>
                <a:lnTo>
                  <a:pt x="1155469" y="82550"/>
                </a:lnTo>
                <a:lnTo>
                  <a:pt x="1160008" y="80010"/>
                </a:lnTo>
                <a:lnTo>
                  <a:pt x="1164310" y="76200"/>
                </a:lnTo>
                <a:lnTo>
                  <a:pt x="1156248" y="72390"/>
                </a:lnTo>
                <a:close/>
              </a:path>
              <a:path w="2486025" h="798195">
                <a:moveTo>
                  <a:pt x="1200608" y="63500"/>
                </a:moveTo>
                <a:lnTo>
                  <a:pt x="1160734" y="63500"/>
                </a:lnTo>
                <a:lnTo>
                  <a:pt x="1185251" y="64770"/>
                </a:lnTo>
                <a:lnTo>
                  <a:pt x="1179560" y="71120"/>
                </a:lnTo>
                <a:lnTo>
                  <a:pt x="1168038" y="83820"/>
                </a:lnTo>
                <a:lnTo>
                  <a:pt x="1175789" y="82550"/>
                </a:lnTo>
                <a:lnTo>
                  <a:pt x="1189071" y="78740"/>
                </a:lnTo>
                <a:lnTo>
                  <a:pt x="1201833" y="78740"/>
                </a:lnTo>
                <a:lnTo>
                  <a:pt x="1221061" y="66040"/>
                </a:lnTo>
                <a:lnTo>
                  <a:pt x="1221971" y="64770"/>
                </a:lnTo>
                <a:lnTo>
                  <a:pt x="1199419" y="64770"/>
                </a:lnTo>
                <a:lnTo>
                  <a:pt x="1200608" y="63500"/>
                </a:lnTo>
                <a:close/>
              </a:path>
              <a:path w="2486025" h="798195">
                <a:moveTo>
                  <a:pt x="1201833" y="78740"/>
                </a:moveTo>
                <a:lnTo>
                  <a:pt x="1189071" y="78740"/>
                </a:lnTo>
                <a:lnTo>
                  <a:pt x="1194142" y="83820"/>
                </a:lnTo>
                <a:lnTo>
                  <a:pt x="1201833" y="78740"/>
                </a:lnTo>
                <a:close/>
              </a:path>
              <a:path w="2486025" h="798195">
                <a:moveTo>
                  <a:pt x="1477641" y="81280"/>
                </a:moveTo>
                <a:lnTo>
                  <a:pt x="1480844" y="83820"/>
                </a:lnTo>
                <a:lnTo>
                  <a:pt x="1489344" y="83820"/>
                </a:lnTo>
                <a:lnTo>
                  <a:pt x="1484375" y="82550"/>
                </a:lnTo>
                <a:lnTo>
                  <a:pt x="1477641" y="81280"/>
                </a:lnTo>
                <a:close/>
              </a:path>
              <a:path w="2486025" h="798195">
                <a:moveTo>
                  <a:pt x="1606067" y="80010"/>
                </a:moveTo>
                <a:lnTo>
                  <a:pt x="1598804" y="80010"/>
                </a:lnTo>
                <a:lnTo>
                  <a:pt x="1592683" y="81280"/>
                </a:lnTo>
                <a:lnTo>
                  <a:pt x="1601088" y="83820"/>
                </a:lnTo>
                <a:lnTo>
                  <a:pt x="1606067" y="80010"/>
                </a:lnTo>
                <a:close/>
              </a:path>
              <a:path w="2486025" h="798195">
                <a:moveTo>
                  <a:pt x="1472348" y="82440"/>
                </a:moveTo>
                <a:lnTo>
                  <a:pt x="1471908" y="82759"/>
                </a:lnTo>
                <a:lnTo>
                  <a:pt x="1472528" y="82550"/>
                </a:lnTo>
                <a:lnTo>
                  <a:pt x="1472348" y="82440"/>
                </a:lnTo>
                <a:close/>
              </a:path>
              <a:path w="2486025" h="798195">
                <a:moveTo>
                  <a:pt x="1304657" y="72191"/>
                </a:moveTo>
                <a:lnTo>
                  <a:pt x="1298035" y="74930"/>
                </a:lnTo>
                <a:lnTo>
                  <a:pt x="1302175" y="82608"/>
                </a:lnTo>
                <a:lnTo>
                  <a:pt x="1304657" y="72191"/>
                </a:lnTo>
                <a:close/>
              </a:path>
              <a:path w="2486025" h="798195">
                <a:moveTo>
                  <a:pt x="554914" y="62230"/>
                </a:moveTo>
                <a:lnTo>
                  <a:pt x="556069" y="68580"/>
                </a:lnTo>
                <a:lnTo>
                  <a:pt x="554826" y="77470"/>
                </a:lnTo>
                <a:lnTo>
                  <a:pt x="537547" y="82550"/>
                </a:lnTo>
                <a:lnTo>
                  <a:pt x="824700" y="82550"/>
                </a:lnTo>
                <a:lnTo>
                  <a:pt x="825223" y="80010"/>
                </a:lnTo>
                <a:lnTo>
                  <a:pt x="826381" y="77470"/>
                </a:lnTo>
                <a:lnTo>
                  <a:pt x="777788" y="77470"/>
                </a:lnTo>
                <a:lnTo>
                  <a:pt x="777614" y="76200"/>
                </a:lnTo>
                <a:lnTo>
                  <a:pt x="826959" y="76200"/>
                </a:lnTo>
                <a:lnTo>
                  <a:pt x="828117" y="73660"/>
                </a:lnTo>
                <a:lnTo>
                  <a:pt x="687559" y="73660"/>
                </a:lnTo>
                <a:lnTo>
                  <a:pt x="688385" y="72390"/>
                </a:lnTo>
                <a:lnTo>
                  <a:pt x="828696" y="72390"/>
                </a:lnTo>
                <a:lnTo>
                  <a:pt x="830432" y="68580"/>
                </a:lnTo>
                <a:lnTo>
                  <a:pt x="1020812" y="68580"/>
                </a:lnTo>
                <a:lnTo>
                  <a:pt x="1026088" y="67310"/>
                </a:lnTo>
                <a:lnTo>
                  <a:pt x="1105571" y="67310"/>
                </a:lnTo>
                <a:lnTo>
                  <a:pt x="1107096" y="66040"/>
                </a:lnTo>
                <a:lnTo>
                  <a:pt x="565002" y="66040"/>
                </a:lnTo>
                <a:lnTo>
                  <a:pt x="554914" y="62230"/>
                </a:lnTo>
                <a:close/>
              </a:path>
              <a:path w="2486025" h="798195">
                <a:moveTo>
                  <a:pt x="1261231" y="80010"/>
                </a:moveTo>
                <a:lnTo>
                  <a:pt x="1254374" y="80010"/>
                </a:lnTo>
                <a:lnTo>
                  <a:pt x="1257789" y="82550"/>
                </a:lnTo>
                <a:lnTo>
                  <a:pt x="1266367" y="81280"/>
                </a:lnTo>
                <a:lnTo>
                  <a:pt x="1261231" y="80010"/>
                </a:lnTo>
                <a:close/>
              </a:path>
              <a:path w="2486025" h="798195">
                <a:moveTo>
                  <a:pt x="2032729" y="80010"/>
                </a:moveTo>
                <a:lnTo>
                  <a:pt x="2026659" y="80010"/>
                </a:lnTo>
                <a:lnTo>
                  <a:pt x="2026548" y="81280"/>
                </a:lnTo>
                <a:lnTo>
                  <a:pt x="2029528" y="82550"/>
                </a:lnTo>
                <a:lnTo>
                  <a:pt x="2032729" y="80010"/>
                </a:lnTo>
                <a:close/>
              </a:path>
              <a:path w="2486025" h="798195">
                <a:moveTo>
                  <a:pt x="1598528" y="69850"/>
                </a:moveTo>
                <a:lnTo>
                  <a:pt x="1439587" y="69850"/>
                </a:lnTo>
                <a:lnTo>
                  <a:pt x="1460045" y="74930"/>
                </a:lnTo>
                <a:lnTo>
                  <a:pt x="1472348" y="82440"/>
                </a:lnTo>
                <a:lnTo>
                  <a:pt x="1475690" y="80010"/>
                </a:lnTo>
                <a:lnTo>
                  <a:pt x="1485027" y="73660"/>
                </a:lnTo>
                <a:lnTo>
                  <a:pt x="1504262" y="73660"/>
                </a:lnTo>
                <a:lnTo>
                  <a:pt x="1505895" y="72390"/>
                </a:lnTo>
                <a:lnTo>
                  <a:pt x="1525491" y="71120"/>
                </a:lnTo>
                <a:lnTo>
                  <a:pt x="1595290" y="71120"/>
                </a:lnTo>
                <a:lnTo>
                  <a:pt x="1598528" y="69850"/>
                </a:lnTo>
                <a:close/>
              </a:path>
              <a:path w="2486025" h="798195">
                <a:moveTo>
                  <a:pt x="1286872" y="77470"/>
                </a:moveTo>
                <a:lnTo>
                  <a:pt x="1281306" y="78740"/>
                </a:lnTo>
                <a:lnTo>
                  <a:pt x="1289776" y="81280"/>
                </a:lnTo>
                <a:lnTo>
                  <a:pt x="1296794" y="81280"/>
                </a:lnTo>
                <a:lnTo>
                  <a:pt x="1286872" y="77470"/>
                </a:lnTo>
                <a:close/>
              </a:path>
              <a:path w="2486025" h="798195">
                <a:moveTo>
                  <a:pt x="1449982" y="78740"/>
                </a:moveTo>
                <a:lnTo>
                  <a:pt x="1441155" y="78740"/>
                </a:lnTo>
                <a:lnTo>
                  <a:pt x="1450758" y="81280"/>
                </a:lnTo>
                <a:lnTo>
                  <a:pt x="1459198" y="80010"/>
                </a:lnTo>
                <a:lnTo>
                  <a:pt x="1449982" y="78740"/>
                </a:lnTo>
                <a:close/>
              </a:path>
              <a:path w="2486025" h="798195">
                <a:moveTo>
                  <a:pt x="1504262" y="73660"/>
                </a:moveTo>
                <a:lnTo>
                  <a:pt x="1485027" y="73660"/>
                </a:lnTo>
                <a:lnTo>
                  <a:pt x="1492535" y="74930"/>
                </a:lnTo>
                <a:lnTo>
                  <a:pt x="1495206" y="81280"/>
                </a:lnTo>
                <a:lnTo>
                  <a:pt x="1497729" y="78740"/>
                </a:lnTo>
                <a:lnTo>
                  <a:pt x="1504262" y="73660"/>
                </a:lnTo>
                <a:close/>
              </a:path>
              <a:path w="2486025" h="798195">
                <a:moveTo>
                  <a:pt x="1590053" y="76200"/>
                </a:moveTo>
                <a:lnTo>
                  <a:pt x="1552689" y="76200"/>
                </a:lnTo>
                <a:lnTo>
                  <a:pt x="1550962" y="78740"/>
                </a:lnTo>
                <a:lnTo>
                  <a:pt x="1544979" y="81280"/>
                </a:lnTo>
                <a:lnTo>
                  <a:pt x="1587387" y="81280"/>
                </a:lnTo>
                <a:lnTo>
                  <a:pt x="1590053" y="76200"/>
                </a:lnTo>
                <a:close/>
              </a:path>
              <a:path w="2486025" h="798195">
                <a:moveTo>
                  <a:pt x="1105571" y="67310"/>
                </a:moveTo>
                <a:lnTo>
                  <a:pt x="1026088" y="67310"/>
                </a:lnTo>
                <a:lnTo>
                  <a:pt x="1048956" y="69850"/>
                </a:lnTo>
                <a:lnTo>
                  <a:pt x="1052044" y="78740"/>
                </a:lnTo>
                <a:lnTo>
                  <a:pt x="1074668" y="71120"/>
                </a:lnTo>
                <a:lnTo>
                  <a:pt x="1102687" y="71120"/>
                </a:lnTo>
                <a:lnTo>
                  <a:pt x="1105571" y="67310"/>
                </a:lnTo>
                <a:close/>
              </a:path>
              <a:path w="2486025" h="798195">
                <a:moveTo>
                  <a:pt x="1365770" y="64770"/>
                </a:moveTo>
                <a:lnTo>
                  <a:pt x="1344815" y="64770"/>
                </a:lnTo>
                <a:lnTo>
                  <a:pt x="1349986" y="77470"/>
                </a:lnTo>
                <a:lnTo>
                  <a:pt x="1367708" y="78740"/>
                </a:lnTo>
                <a:lnTo>
                  <a:pt x="1383617" y="71120"/>
                </a:lnTo>
                <a:lnTo>
                  <a:pt x="1361582" y="71120"/>
                </a:lnTo>
                <a:lnTo>
                  <a:pt x="1365770" y="64770"/>
                </a:lnTo>
                <a:close/>
              </a:path>
              <a:path w="2486025" h="798195">
                <a:moveTo>
                  <a:pt x="1601766" y="68580"/>
                </a:moveTo>
                <a:lnTo>
                  <a:pt x="1408359" y="68580"/>
                </a:lnTo>
                <a:lnTo>
                  <a:pt x="1421526" y="69850"/>
                </a:lnTo>
                <a:lnTo>
                  <a:pt x="1415902" y="76200"/>
                </a:lnTo>
                <a:lnTo>
                  <a:pt x="1406506" y="78740"/>
                </a:lnTo>
                <a:lnTo>
                  <a:pt x="1433448" y="78740"/>
                </a:lnTo>
                <a:lnTo>
                  <a:pt x="1434467" y="77470"/>
                </a:lnTo>
                <a:lnTo>
                  <a:pt x="1426932" y="72390"/>
                </a:lnTo>
                <a:lnTo>
                  <a:pt x="1439587" y="69850"/>
                </a:lnTo>
                <a:lnTo>
                  <a:pt x="1598528" y="69850"/>
                </a:lnTo>
                <a:lnTo>
                  <a:pt x="1601766" y="68580"/>
                </a:lnTo>
                <a:close/>
              </a:path>
              <a:path w="2486025" h="798195">
                <a:moveTo>
                  <a:pt x="1999876" y="77470"/>
                </a:moveTo>
                <a:lnTo>
                  <a:pt x="1987860" y="77470"/>
                </a:lnTo>
                <a:lnTo>
                  <a:pt x="1975653" y="78740"/>
                </a:lnTo>
                <a:lnTo>
                  <a:pt x="2000115" y="78740"/>
                </a:lnTo>
                <a:lnTo>
                  <a:pt x="1999876" y="77470"/>
                </a:lnTo>
                <a:close/>
              </a:path>
              <a:path w="2486025" h="798195">
                <a:moveTo>
                  <a:pt x="826959" y="76200"/>
                </a:moveTo>
                <a:lnTo>
                  <a:pt x="777614" y="76200"/>
                </a:lnTo>
                <a:lnTo>
                  <a:pt x="777788" y="77470"/>
                </a:lnTo>
                <a:lnTo>
                  <a:pt x="826381" y="77470"/>
                </a:lnTo>
                <a:lnTo>
                  <a:pt x="826959" y="76200"/>
                </a:lnTo>
                <a:close/>
              </a:path>
              <a:path w="2486025" h="798195">
                <a:moveTo>
                  <a:pt x="657608" y="46990"/>
                </a:moveTo>
                <a:lnTo>
                  <a:pt x="643966" y="46990"/>
                </a:lnTo>
                <a:lnTo>
                  <a:pt x="646949" y="55880"/>
                </a:lnTo>
                <a:lnTo>
                  <a:pt x="613644" y="55880"/>
                </a:lnTo>
                <a:lnTo>
                  <a:pt x="613898" y="57150"/>
                </a:lnTo>
                <a:lnTo>
                  <a:pt x="1139697" y="57150"/>
                </a:lnTo>
                <a:lnTo>
                  <a:pt x="1137492" y="59690"/>
                </a:lnTo>
                <a:lnTo>
                  <a:pt x="1114721" y="59690"/>
                </a:lnTo>
                <a:lnTo>
                  <a:pt x="1108489" y="71120"/>
                </a:lnTo>
                <a:lnTo>
                  <a:pt x="1097880" y="77470"/>
                </a:lnTo>
                <a:lnTo>
                  <a:pt x="1122148" y="77470"/>
                </a:lnTo>
                <a:lnTo>
                  <a:pt x="1114607" y="76200"/>
                </a:lnTo>
                <a:lnTo>
                  <a:pt x="1129057" y="73660"/>
                </a:lnTo>
                <a:lnTo>
                  <a:pt x="1129604" y="73634"/>
                </a:lnTo>
                <a:lnTo>
                  <a:pt x="1133292" y="66040"/>
                </a:lnTo>
                <a:lnTo>
                  <a:pt x="1160734" y="63500"/>
                </a:lnTo>
                <a:lnTo>
                  <a:pt x="1222882" y="63500"/>
                </a:lnTo>
                <a:lnTo>
                  <a:pt x="1226270" y="58774"/>
                </a:lnTo>
                <a:lnTo>
                  <a:pt x="1223805" y="49530"/>
                </a:lnTo>
                <a:lnTo>
                  <a:pt x="1223750" y="48260"/>
                </a:lnTo>
                <a:lnTo>
                  <a:pt x="675045" y="48260"/>
                </a:lnTo>
                <a:lnTo>
                  <a:pt x="657608" y="46990"/>
                </a:lnTo>
                <a:close/>
              </a:path>
              <a:path w="2486025" h="798195">
                <a:moveTo>
                  <a:pt x="1224441" y="72390"/>
                </a:moveTo>
                <a:lnTo>
                  <a:pt x="1220621" y="73634"/>
                </a:lnTo>
                <a:lnTo>
                  <a:pt x="1220569" y="76200"/>
                </a:lnTo>
                <a:lnTo>
                  <a:pt x="1228391" y="74930"/>
                </a:lnTo>
                <a:lnTo>
                  <a:pt x="1224441" y="72390"/>
                </a:lnTo>
                <a:close/>
              </a:path>
              <a:path w="2486025" h="798195">
                <a:moveTo>
                  <a:pt x="1605593" y="73660"/>
                </a:moveTo>
                <a:lnTo>
                  <a:pt x="1608956" y="76200"/>
                </a:lnTo>
                <a:lnTo>
                  <a:pt x="1612049" y="76200"/>
                </a:lnTo>
                <a:lnTo>
                  <a:pt x="1611914" y="74930"/>
                </a:lnTo>
                <a:lnTo>
                  <a:pt x="1605593" y="73660"/>
                </a:lnTo>
                <a:close/>
              </a:path>
              <a:path w="2486025" h="798195">
                <a:moveTo>
                  <a:pt x="1658997" y="69850"/>
                </a:moveTo>
                <a:lnTo>
                  <a:pt x="1637153" y="69850"/>
                </a:lnTo>
                <a:lnTo>
                  <a:pt x="1632413" y="73660"/>
                </a:lnTo>
                <a:lnTo>
                  <a:pt x="1626909" y="76200"/>
                </a:lnTo>
                <a:lnTo>
                  <a:pt x="1658043" y="76200"/>
                </a:lnTo>
                <a:lnTo>
                  <a:pt x="1658148" y="72191"/>
                </a:lnTo>
                <a:lnTo>
                  <a:pt x="1658247" y="71010"/>
                </a:lnTo>
                <a:lnTo>
                  <a:pt x="1658997" y="69850"/>
                </a:lnTo>
                <a:close/>
              </a:path>
              <a:path w="2486025" h="798195">
                <a:moveTo>
                  <a:pt x="1328265" y="72390"/>
                </a:moveTo>
                <a:lnTo>
                  <a:pt x="1324084" y="73660"/>
                </a:lnTo>
                <a:lnTo>
                  <a:pt x="1322922" y="74930"/>
                </a:lnTo>
                <a:lnTo>
                  <a:pt x="1330121" y="73660"/>
                </a:lnTo>
                <a:lnTo>
                  <a:pt x="1328265" y="72390"/>
                </a:lnTo>
                <a:close/>
              </a:path>
              <a:path w="2486025" h="798195">
                <a:moveTo>
                  <a:pt x="1936174" y="67310"/>
                </a:moveTo>
                <a:lnTo>
                  <a:pt x="1922358" y="67310"/>
                </a:lnTo>
                <a:lnTo>
                  <a:pt x="1915341" y="72390"/>
                </a:lnTo>
                <a:lnTo>
                  <a:pt x="1909773" y="74930"/>
                </a:lnTo>
                <a:lnTo>
                  <a:pt x="1949245" y="74930"/>
                </a:lnTo>
                <a:lnTo>
                  <a:pt x="1948964" y="71010"/>
                </a:lnTo>
                <a:lnTo>
                  <a:pt x="1936174" y="67310"/>
                </a:lnTo>
                <a:close/>
              </a:path>
              <a:path w="2486025" h="798195">
                <a:moveTo>
                  <a:pt x="828696" y="72390"/>
                </a:moveTo>
                <a:lnTo>
                  <a:pt x="688385" y="72390"/>
                </a:lnTo>
                <a:lnTo>
                  <a:pt x="687559" y="73660"/>
                </a:lnTo>
                <a:lnTo>
                  <a:pt x="828117" y="73660"/>
                </a:lnTo>
                <a:lnTo>
                  <a:pt x="828696" y="72390"/>
                </a:lnTo>
                <a:close/>
              </a:path>
              <a:path w="2486025" h="798195">
                <a:moveTo>
                  <a:pt x="1257832" y="2540"/>
                </a:moveTo>
                <a:lnTo>
                  <a:pt x="1243290" y="10160"/>
                </a:lnTo>
                <a:lnTo>
                  <a:pt x="1229709" y="16510"/>
                </a:lnTo>
                <a:lnTo>
                  <a:pt x="1226463" y="18764"/>
                </a:lnTo>
                <a:lnTo>
                  <a:pt x="1233850" y="30480"/>
                </a:lnTo>
                <a:lnTo>
                  <a:pt x="1233810" y="48260"/>
                </a:lnTo>
                <a:lnTo>
                  <a:pt x="1226270" y="58774"/>
                </a:lnTo>
                <a:lnTo>
                  <a:pt x="1227869" y="64770"/>
                </a:lnTo>
                <a:lnTo>
                  <a:pt x="1250176" y="73660"/>
                </a:lnTo>
                <a:lnTo>
                  <a:pt x="1305400" y="67310"/>
                </a:lnTo>
                <a:lnTo>
                  <a:pt x="1316465" y="67310"/>
                </a:lnTo>
                <a:lnTo>
                  <a:pt x="1319536" y="66040"/>
                </a:lnTo>
                <a:lnTo>
                  <a:pt x="1344815" y="64770"/>
                </a:lnTo>
                <a:lnTo>
                  <a:pt x="1365770" y="64770"/>
                </a:lnTo>
                <a:lnTo>
                  <a:pt x="1366608" y="63500"/>
                </a:lnTo>
                <a:lnTo>
                  <a:pt x="1378958" y="62230"/>
                </a:lnTo>
                <a:lnTo>
                  <a:pt x="1485251" y="62230"/>
                </a:lnTo>
                <a:lnTo>
                  <a:pt x="1486201" y="60960"/>
                </a:lnTo>
                <a:lnTo>
                  <a:pt x="1427125" y="60960"/>
                </a:lnTo>
                <a:lnTo>
                  <a:pt x="1426003" y="59690"/>
                </a:lnTo>
                <a:lnTo>
                  <a:pt x="1487151" y="59690"/>
                </a:lnTo>
                <a:lnTo>
                  <a:pt x="1489050" y="57150"/>
                </a:lnTo>
                <a:lnTo>
                  <a:pt x="1842411" y="57150"/>
                </a:lnTo>
                <a:lnTo>
                  <a:pt x="1839946" y="55880"/>
                </a:lnTo>
                <a:lnTo>
                  <a:pt x="1314374" y="55880"/>
                </a:lnTo>
                <a:lnTo>
                  <a:pt x="1318887" y="53340"/>
                </a:lnTo>
                <a:lnTo>
                  <a:pt x="1326850" y="52070"/>
                </a:lnTo>
                <a:lnTo>
                  <a:pt x="1764836" y="52070"/>
                </a:lnTo>
                <a:lnTo>
                  <a:pt x="1760635" y="50800"/>
                </a:lnTo>
                <a:lnTo>
                  <a:pt x="1377948" y="50800"/>
                </a:lnTo>
                <a:lnTo>
                  <a:pt x="1364756" y="49530"/>
                </a:lnTo>
                <a:lnTo>
                  <a:pt x="1367524" y="45720"/>
                </a:lnTo>
                <a:lnTo>
                  <a:pt x="1395970" y="40640"/>
                </a:lnTo>
                <a:lnTo>
                  <a:pt x="1722053" y="40640"/>
                </a:lnTo>
                <a:lnTo>
                  <a:pt x="1721337" y="39370"/>
                </a:lnTo>
                <a:lnTo>
                  <a:pt x="1627060" y="39370"/>
                </a:lnTo>
                <a:lnTo>
                  <a:pt x="1625887" y="36830"/>
                </a:lnTo>
                <a:lnTo>
                  <a:pt x="1395788" y="36830"/>
                </a:lnTo>
                <a:lnTo>
                  <a:pt x="1394652" y="35560"/>
                </a:lnTo>
                <a:lnTo>
                  <a:pt x="1735736" y="35560"/>
                </a:lnTo>
                <a:lnTo>
                  <a:pt x="1732763" y="33020"/>
                </a:lnTo>
                <a:lnTo>
                  <a:pt x="1658340" y="33020"/>
                </a:lnTo>
                <a:lnTo>
                  <a:pt x="1641971" y="30480"/>
                </a:lnTo>
                <a:lnTo>
                  <a:pt x="1634854" y="26670"/>
                </a:lnTo>
                <a:lnTo>
                  <a:pt x="1414951" y="26670"/>
                </a:lnTo>
                <a:lnTo>
                  <a:pt x="1411855" y="21590"/>
                </a:lnTo>
                <a:lnTo>
                  <a:pt x="1350225" y="21590"/>
                </a:lnTo>
                <a:lnTo>
                  <a:pt x="1349104" y="19050"/>
                </a:lnTo>
                <a:lnTo>
                  <a:pt x="1280380" y="19050"/>
                </a:lnTo>
                <a:lnTo>
                  <a:pt x="1269687" y="10160"/>
                </a:lnTo>
                <a:lnTo>
                  <a:pt x="1257832" y="2540"/>
                </a:lnTo>
                <a:close/>
              </a:path>
              <a:path w="2486025" h="798195">
                <a:moveTo>
                  <a:pt x="1871814" y="63500"/>
                </a:moveTo>
                <a:lnTo>
                  <a:pt x="1715805" y="63500"/>
                </a:lnTo>
                <a:lnTo>
                  <a:pt x="1715255" y="64770"/>
                </a:lnTo>
                <a:lnTo>
                  <a:pt x="1662283" y="64770"/>
                </a:lnTo>
                <a:lnTo>
                  <a:pt x="1663591" y="69850"/>
                </a:lnTo>
                <a:lnTo>
                  <a:pt x="1662080" y="72390"/>
                </a:lnTo>
                <a:lnTo>
                  <a:pt x="1667711" y="69850"/>
                </a:lnTo>
                <a:lnTo>
                  <a:pt x="1916547" y="69850"/>
                </a:lnTo>
                <a:lnTo>
                  <a:pt x="1918240" y="68580"/>
                </a:lnTo>
                <a:lnTo>
                  <a:pt x="1875620" y="68580"/>
                </a:lnTo>
                <a:lnTo>
                  <a:pt x="1874762" y="64770"/>
                </a:lnTo>
                <a:lnTo>
                  <a:pt x="1871814" y="63500"/>
                </a:lnTo>
                <a:close/>
              </a:path>
              <a:path w="2486025" h="798195">
                <a:moveTo>
                  <a:pt x="1316465" y="67310"/>
                </a:moveTo>
                <a:lnTo>
                  <a:pt x="1305821" y="67310"/>
                </a:lnTo>
                <a:lnTo>
                  <a:pt x="1304657" y="72191"/>
                </a:lnTo>
                <a:lnTo>
                  <a:pt x="1316465" y="67310"/>
                </a:lnTo>
                <a:close/>
              </a:path>
              <a:path w="2486025" h="798195">
                <a:moveTo>
                  <a:pt x="1485251" y="62230"/>
                </a:moveTo>
                <a:lnTo>
                  <a:pt x="1378958" y="62230"/>
                </a:lnTo>
                <a:lnTo>
                  <a:pt x="1371490" y="67310"/>
                </a:lnTo>
                <a:lnTo>
                  <a:pt x="1361582" y="71120"/>
                </a:lnTo>
                <a:lnTo>
                  <a:pt x="1383617" y="71120"/>
                </a:lnTo>
                <a:lnTo>
                  <a:pt x="1388920" y="68580"/>
                </a:lnTo>
                <a:lnTo>
                  <a:pt x="1403107" y="63500"/>
                </a:lnTo>
                <a:lnTo>
                  <a:pt x="1484302" y="63500"/>
                </a:lnTo>
                <a:lnTo>
                  <a:pt x="1485251" y="62230"/>
                </a:lnTo>
                <a:close/>
              </a:path>
              <a:path w="2486025" h="798195">
                <a:moveTo>
                  <a:pt x="1976880" y="69850"/>
                </a:moveTo>
                <a:lnTo>
                  <a:pt x="1969149" y="69850"/>
                </a:lnTo>
                <a:lnTo>
                  <a:pt x="1957356" y="71120"/>
                </a:lnTo>
                <a:lnTo>
                  <a:pt x="1975953" y="71120"/>
                </a:lnTo>
                <a:lnTo>
                  <a:pt x="1976880" y="69850"/>
                </a:lnTo>
                <a:close/>
              </a:path>
              <a:path w="2486025" h="798195">
                <a:moveTo>
                  <a:pt x="1842411" y="57150"/>
                </a:moveTo>
                <a:lnTo>
                  <a:pt x="1500800" y="57150"/>
                </a:lnTo>
                <a:lnTo>
                  <a:pt x="1493718" y="62230"/>
                </a:lnTo>
                <a:lnTo>
                  <a:pt x="1484302" y="63500"/>
                </a:lnTo>
                <a:lnTo>
                  <a:pt x="1871814" y="63500"/>
                </a:lnTo>
                <a:lnTo>
                  <a:pt x="1882096" y="64770"/>
                </a:lnTo>
                <a:lnTo>
                  <a:pt x="1880715" y="67310"/>
                </a:lnTo>
                <a:lnTo>
                  <a:pt x="1875620" y="68580"/>
                </a:lnTo>
                <a:lnTo>
                  <a:pt x="1918240" y="68580"/>
                </a:lnTo>
                <a:lnTo>
                  <a:pt x="1922358" y="67310"/>
                </a:lnTo>
                <a:lnTo>
                  <a:pt x="1936174" y="67310"/>
                </a:lnTo>
                <a:lnTo>
                  <a:pt x="1909837" y="59690"/>
                </a:lnTo>
                <a:lnTo>
                  <a:pt x="1901302" y="58420"/>
                </a:lnTo>
                <a:lnTo>
                  <a:pt x="1844875" y="58420"/>
                </a:lnTo>
                <a:lnTo>
                  <a:pt x="1842411" y="57150"/>
                </a:lnTo>
                <a:close/>
              </a:path>
              <a:path w="2486025" h="798195">
                <a:moveTo>
                  <a:pt x="617115" y="49530"/>
                </a:moveTo>
                <a:lnTo>
                  <a:pt x="600785" y="52070"/>
                </a:lnTo>
                <a:lnTo>
                  <a:pt x="594440" y="57150"/>
                </a:lnTo>
                <a:lnTo>
                  <a:pt x="586405" y="62230"/>
                </a:lnTo>
                <a:lnTo>
                  <a:pt x="565002" y="66040"/>
                </a:lnTo>
                <a:lnTo>
                  <a:pt x="1107096" y="66040"/>
                </a:lnTo>
                <a:lnTo>
                  <a:pt x="1110146" y="63500"/>
                </a:lnTo>
                <a:lnTo>
                  <a:pt x="601256" y="63500"/>
                </a:lnTo>
                <a:lnTo>
                  <a:pt x="595908" y="62230"/>
                </a:lnTo>
                <a:lnTo>
                  <a:pt x="602987" y="60960"/>
                </a:lnTo>
                <a:lnTo>
                  <a:pt x="609201" y="59690"/>
                </a:lnTo>
                <a:lnTo>
                  <a:pt x="1137492" y="59690"/>
                </a:lnTo>
                <a:lnTo>
                  <a:pt x="1139697" y="57150"/>
                </a:lnTo>
                <a:lnTo>
                  <a:pt x="613898" y="57150"/>
                </a:lnTo>
                <a:lnTo>
                  <a:pt x="613644" y="55880"/>
                </a:lnTo>
                <a:lnTo>
                  <a:pt x="629981" y="55880"/>
                </a:lnTo>
                <a:lnTo>
                  <a:pt x="617115" y="49530"/>
                </a:lnTo>
                <a:close/>
              </a:path>
              <a:path w="2486025" h="798195">
                <a:moveTo>
                  <a:pt x="1222882" y="63500"/>
                </a:moveTo>
                <a:lnTo>
                  <a:pt x="1200608" y="63500"/>
                </a:lnTo>
                <a:lnTo>
                  <a:pt x="1199419" y="64770"/>
                </a:lnTo>
                <a:lnTo>
                  <a:pt x="1221971" y="64770"/>
                </a:lnTo>
                <a:lnTo>
                  <a:pt x="1222882" y="63500"/>
                </a:lnTo>
                <a:close/>
              </a:path>
              <a:path w="2486025" h="798195">
                <a:moveTo>
                  <a:pt x="947201" y="59690"/>
                </a:moveTo>
                <a:lnTo>
                  <a:pt x="609201" y="59690"/>
                </a:lnTo>
                <a:lnTo>
                  <a:pt x="601256" y="63500"/>
                </a:lnTo>
                <a:lnTo>
                  <a:pt x="889693" y="63500"/>
                </a:lnTo>
                <a:lnTo>
                  <a:pt x="890562" y="62230"/>
                </a:lnTo>
                <a:lnTo>
                  <a:pt x="945315" y="62230"/>
                </a:lnTo>
                <a:lnTo>
                  <a:pt x="947201" y="59690"/>
                </a:lnTo>
                <a:close/>
              </a:path>
              <a:path w="2486025" h="798195">
                <a:moveTo>
                  <a:pt x="1114721" y="59690"/>
                </a:moveTo>
                <a:lnTo>
                  <a:pt x="947201" y="59690"/>
                </a:lnTo>
                <a:lnTo>
                  <a:pt x="945315" y="62230"/>
                </a:lnTo>
                <a:lnTo>
                  <a:pt x="890562" y="62230"/>
                </a:lnTo>
                <a:lnTo>
                  <a:pt x="889693" y="63500"/>
                </a:lnTo>
                <a:lnTo>
                  <a:pt x="1110146" y="63500"/>
                </a:lnTo>
                <a:lnTo>
                  <a:pt x="1114721" y="59690"/>
                </a:lnTo>
                <a:close/>
              </a:path>
              <a:path w="2486025" h="798195">
                <a:moveTo>
                  <a:pt x="1487151" y="59690"/>
                </a:moveTo>
                <a:lnTo>
                  <a:pt x="1426003" y="59690"/>
                </a:lnTo>
                <a:lnTo>
                  <a:pt x="1427125" y="60960"/>
                </a:lnTo>
                <a:lnTo>
                  <a:pt x="1486201" y="60960"/>
                </a:lnTo>
                <a:lnTo>
                  <a:pt x="1487151" y="59690"/>
                </a:lnTo>
                <a:close/>
              </a:path>
              <a:path w="2486025" h="798195">
                <a:moveTo>
                  <a:pt x="1226463" y="18764"/>
                </a:moveTo>
                <a:lnTo>
                  <a:pt x="1220568" y="22860"/>
                </a:lnTo>
                <a:lnTo>
                  <a:pt x="1217793" y="30480"/>
                </a:lnTo>
                <a:lnTo>
                  <a:pt x="1223311" y="38100"/>
                </a:lnTo>
                <a:lnTo>
                  <a:pt x="1223805" y="49530"/>
                </a:lnTo>
                <a:lnTo>
                  <a:pt x="1226270" y="58774"/>
                </a:lnTo>
                <a:lnTo>
                  <a:pt x="1233810" y="48260"/>
                </a:lnTo>
                <a:lnTo>
                  <a:pt x="1233850" y="30480"/>
                </a:lnTo>
                <a:lnTo>
                  <a:pt x="1226463" y="18764"/>
                </a:lnTo>
                <a:close/>
              </a:path>
              <a:path w="2486025" h="798195">
                <a:moveTo>
                  <a:pt x="1867237" y="52070"/>
                </a:moveTo>
                <a:lnTo>
                  <a:pt x="1855301" y="52070"/>
                </a:lnTo>
                <a:lnTo>
                  <a:pt x="1844875" y="58420"/>
                </a:lnTo>
                <a:lnTo>
                  <a:pt x="1901302" y="58420"/>
                </a:lnTo>
                <a:lnTo>
                  <a:pt x="1892767" y="57150"/>
                </a:lnTo>
                <a:lnTo>
                  <a:pt x="1868334" y="57150"/>
                </a:lnTo>
                <a:lnTo>
                  <a:pt x="1867129" y="55880"/>
                </a:lnTo>
                <a:lnTo>
                  <a:pt x="1884233" y="55880"/>
                </a:lnTo>
                <a:lnTo>
                  <a:pt x="1867237" y="52070"/>
                </a:lnTo>
                <a:close/>
              </a:path>
              <a:path w="2486025" h="798195">
                <a:moveTo>
                  <a:pt x="1884233" y="55880"/>
                </a:moveTo>
                <a:lnTo>
                  <a:pt x="1867129" y="55880"/>
                </a:lnTo>
                <a:lnTo>
                  <a:pt x="1868334" y="57150"/>
                </a:lnTo>
                <a:lnTo>
                  <a:pt x="1892767" y="57150"/>
                </a:lnTo>
                <a:lnTo>
                  <a:pt x="1884233" y="55880"/>
                </a:lnTo>
                <a:close/>
              </a:path>
              <a:path w="2486025" h="798195">
                <a:moveTo>
                  <a:pt x="640370" y="48260"/>
                </a:moveTo>
                <a:lnTo>
                  <a:pt x="636224" y="52070"/>
                </a:lnTo>
                <a:lnTo>
                  <a:pt x="629981" y="55880"/>
                </a:lnTo>
                <a:lnTo>
                  <a:pt x="646949" y="55880"/>
                </a:lnTo>
                <a:lnTo>
                  <a:pt x="640370" y="48260"/>
                </a:lnTo>
                <a:close/>
              </a:path>
              <a:path w="2486025" h="798195">
                <a:moveTo>
                  <a:pt x="1764836" y="52070"/>
                </a:moveTo>
                <a:lnTo>
                  <a:pt x="1326850" y="52070"/>
                </a:lnTo>
                <a:lnTo>
                  <a:pt x="1325788" y="55880"/>
                </a:lnTo>
                <a:lnTo>
                  <a:pt x="1839946" y="55880"/>
                </a:lnTo>
                <a:lnTo>
                  <a:pt x="1838305" y="53340"/>
                </a:lnTo>
                <a:lnTo>
                  <a:pt x="1769037" y="53340"/>
                </a:lnTo>
                <a:lnTo>
                  <a:pt x="1764836" y="52070"/>
                </a:lnTo>
                <a:close/>
              </a:path>
              <a:path w="2486025" h="798195">
                <a:moveTo>
                  <a:pt x="1794446" y="38100"/>
                </a:moveTo>
                <a:lnTo>
                  <a:pt x="1773007" y="43180"/>
                </a:lnTo>
                <a:lnTo>
                  <a:pt x="1769037" y="53340"/>
                </a:lnTo>
                <a:lnTo>
                  <a:pt x="1838305" y="53340"/>
                </a:lnTo>
                <a:lnTo>
                  <a:pt x="1836664" y="50800"/>
                </a:lnTo>
                <a:lnTo>
                  <a:pt x="1813072" y="50800"/>
                </a:lnTo>
                <a:lnTo>
                  <a:pt x="1805665" y="43180"/>
                </a:lnTo>
                <a:lnTo>
                  <a:pt x="1794446" y="38100"/>
                </a:lnTo>
                <a:close/>
              </a:path>
              <a:path w="2486025" h="798195">
                <a:moveTo>
                  <a:pt x="1692514" y="40640"/>
                </a:moveTo>
                <a:lnTo>
                  <a:pt x="1395970" y="40640"/>
                </a:lnTo>
                <a:lnTo>
                  <a:pt x="1416113" y="45720"/>
                </a:lnTo>
                <a:lnTo>
                  <a:pt x="1413345" y="48260"/>
                </a:lnTo>
                <a:lnTo>
                  <a:pt x="1397384" y="50800"/>
                </a:lnTo>
                <a:lnTo>
                  <a:pt x="1760635" y="50800"/>
                </a:lnTo>
                <a:lnTo>
                  <a:pt x="1756434" y="49530"/>
                </a:lnTo>
                <a:lnTo>
                  <a:pt x="1598200" y="49530"/>
                </a:lnTo>
                <a:lnTo>
                  <a:pt x="1584323" y="48260"/>
                </a:lnTo>
                <a:lnTo>
                  <a:pt x="1579822" y="43180"/>
                </a:lnTo>
                <a:lnTo>
                  <a:pt x="1745898" y="43180"/>
                </a:lnTo>
                <a:lnTo>
                  <a:pt x="1743791" y="41910"/>
                </a:lnTo>
                <a:lnTo>
                  <a:pt x="1693567" y="41910"/>
                </a:lnTo>
                <a:lnTo>
                  <a:pt x="1692514" y="40640"/>
                </a:lnTo>
                <a:close/>
              </a:path>
              <a:path w="2486025" h="798195">
                <a:moveTo>
                  <a:pt x="1830807" y="44450"/>
                </a:moveTo>
                <a:lnTo>
                  <a:pt x="1823079" y="45720"/>
                </a:lnTo>
                <a:lnTo>
                  <a:pt x="1813072" y="50800"/>
                </a:lnTo>
                <a:lnTo>
                  <a:pt x="1836664" y="50800"/>
                </a:lnTo>
                <a:lnTo>
                  <a:pt x="1835843" y="49530"/>
                </a:lnTo>
                <a:lnTo>
                  <a:pt x="1830807" y="44450"/>
                </a:lnTo>
                <a:close/>
              </a:path>
              <a:path w="2486025" h="798195">
                <a:moveTo>
                  <a:pt x="1745898" y="43180"/>
                </a:moveTo>
                <a:lnTo>
                  <a:pt x="1579822" y="43180"/>
                </a:lnTo>
                <a:lnTo>
                  <a:pt x="1590573" y="45720"/>
                </a:lnTo>
                <a:lnTo>
                  <a:pt x="1598200" y="49530"/>
                </a:lnTo>
                <a:lnTo>
                  <a:pt x="1756434" y="49530"/>
                </a:lnTo>
                <a:lnTo>
                  <a:pt x="1745898" y="43180"/>
                </a:lnTo>
                <a:close/>
              </a:path>
              <a:path w="2486025" h="798195">
                <a:moveTo>
                  <a:pt x="733079" y="35560"/>
                </a:moveTo>
                <a:lnTo>
                  <a:pt x="705487" y="35560"/>
                </a:lnTo>
                <a:lnTo>
                  <a:pt x="682264" y="39370"/>
                </a:lnTo>
                <a:lnTo>
                  <a:pt x="683450" y="45720"/>
                </a:lnTo>
                <a:lnTo>
                  <a:pt x="675045" y="48260"/>
                </a:lnTo>
                <a:lnTo>
                  <a:pt x="740216" y="48260"/>
                </a:lnTo>
                <a:lnTo>
                  <a:pt x="721223" y="46990"/>
                </a:lnTo>
                <a:lnTo>
                  <a:pt x="745004" y="38100"/>
                </a:lnTo>
                <a:lnTo>
                  <a:pt x="733079" y="35560"/>
                </a:lnTo>
                <a:close/>
              </a:path>
              <a:path w="2486025" h="798195">
                <a:moveTo>
                  <a:pt x="758334" y="29210"/>
                </a:moveTo>
                <a:lnTo>
                  <a:pt x="752748" y="35560"/>
                </a:lnTo>
                <a:lnTo>
                  <a:pt x="748717" y="43180"/>
                </a:lnTo>
                <a:lnTo>
                  <a:pt x="740216" y="48260"/>
                </a:lnTo>
                <a:lnTo>
                  <a:pt x="1223750" y="48260"/>
                </a:lnTo>
                <a:lnTo>
                  <a:pt x="1223696" y="46990"/>
                </a:lnTo>
                <a:lnTo>
                  <a:pt x="760706" y="46990"/>
                </a:lnTo>
                <a:lnTo>
                  <a:pt x="751722" y="45720"/>
                </a:lnTo>
                <a:lnTo>
                  <a:pt x="755303" y="43180"/>
                </a:lnTo>
                <a:lnTo>
                  <a:pt x="761585" y="41910"/>
                </a:lnTo>
                <a:lnTo>
                  <a:pt x="962278" y="41910"/>
                </a:lnTo>
                <a:lnTo>
                  <a:pt x="957447" y="40640"/>
                </a:lnTo>
                <a:lnTo>
                  <a:pt x="954786" y="39370"/>
                </a:lnTo>
                <a:lnTo>
                  <a:pt x="907969" y="39370"/>
                </a:lnTo>
                <a:lnTo>
                  <a:pt x="908878" y="38100"/>
                </a:lnTo>
                <a:lnTo>
                  <a:pt x="820447" y="38100"/>
                </a:lnTo>
                <a:lnTo>
                  <a:pt x="818909" y="34290"/>
                </a:lnTo>
                <a:lnTo>
                  <a:pt x="819545" y="33020"/>
                </a:lnTo>
                <a:lnTo>
                  <a:pt x="774166" y="33020"/>
                </a:lnTo>
                <a:lnTo>
                  <a:pt x="758334" y="29210"/>
                </a:lnTo>
                <a:close/>
              </a:path>
              <a:path w="2486025" h="798195">
                <a:moveTo>
                  <a:pt x="962278" y="41910"/>
                </a:moveTo>
                <a:lnTo>
                  <a:pt x="761585" y="41910"/>
                </a:lnTo>
                <a:lnTo>
                  <a:pt x="760706" y="46990"/>
                </a:lnTo>
                <a:lnTo>
                  <a:pt x="1223696" y="46990"/>
                </a:lnTo>
                <a:lnTo>
                  <a:pt x="1223586" y="44450"/>
                </a:lnTo>
                <a:lnTo>
                  <a:pt x="971940" y="44450"/>
                </a:lnTo>
                <a:lnTo>
                  <a:pt x="962278" y="41910"/>
                </a:lnTo>
                <a:close/>
              </a:path>
              <a:path w="2486025" h="798195">
                <a:moveTo>
                  <a:pt x="1086155" y="22860"/>
                </a:moveTo>
                <a:lnTo>
                  <a:pt x="968606" y="22860"/>
                </a:lnTo>
                <a:lnTo>
                  <a:pt x="976850" y="33020"/>
                </a:lnTo>
                <a:lnTo>
                  <a:pt x="980712" y="41910"/>
                </a:lnTo>
                <a:lnTo>
                  <a:pt x="971940" y="44450"/>
                </a:lnTo>
                <a:lnTo>
                  <a:pt x="1223586" y="44450"/>
                </a:lnTo>
                <a:lnTo>
                  <a:pt x="1223311" y="38100"/>
                </a:lnTo>
                <a:lnTo>
                  <a:pt x="1217793" y="30480"/>
                </a:lnTo>
                <a:lnTo>
                  <a:pt x="1176564" y="30480"/>
                </a:lnTo>
                <a:lnTo>
                  <a:pt x="1177753" y="29210"/>
                </a:lnTo>
                <a:lnTo>
                  <a:pt x="1218256" y="29210"/>
                </a:lnTo>
                <a:lnTo>
                  <a:pt x="1219643" y="25400"/>
                </a:lnTo>
                <a:lnTo>
                  <a:pt x="1088174" y="25400"/>
                </a:lnTo>
                <a:lnTo>
                  <a:pt x="1086155" y="22860"/>
                </a:lnTo>
                <a:close/>
              </a:path>
              <a:path w="2486025" h="798195">
                <a:moveTo>
                  <a:pt x="1722053" y="40640"/>
                </a:moveTo>
                <a:lnTo>
                  <a:pt x="1692514" y="40640"/>
                </a:lnTo>
                <a:lnTo>
                  <a:pt x="1693567" y="41910"/>
                </a:lnTo>
                <a:lnTo>
                  <a:pt x="1722770" y="41910"/>
                </a:lnTo>
                <a:lnTo>
                  <a:pt x="1722053" y="40640"/>
                </a:lnTo>
                <a:close/>
              </a:path>
              <a:path w="2486025" h="798195">
                <a:moveTo>
                  <a:pt x="1737223" y="36830"/>
                </a:moveTo>
                <a:lnTo>
                  <a:pt x="1719903" y="36830"/>
                </a:lnTo>
                <a:lnTo>
                  <a:pt x="1729034" y="38100"/>
                </a:lnTo>
                <a:lnTo>
                  <a:pt x="1727902" y="40640"/>
                </a:lnTo>
                <a:lnTo>
                  <a:pt x="1722770" y="41910"/>
                </a:lnTo>
                <a:lnTo>
                  <a:pt x="1743791" y="41910"/>
                </a:lnTo>
                <a:lnTo>
                  <a:pt x="1741684" y="40640"/>
                </a:lnTo>
                <a:lnTo>
                  <a:pt x="1737223" y="36830"/>
                </a:lnTo>
                <a:close/>
              </a:path>
              <a:path w="2486025" h="798195">
                <a:moveTo>
                  <a:pt x="839459" y="31750"/>
                </a:moveTo>
                <a:lnTo>
                  <a:pt x="836830" y="33020"/>
                </a:lnTo>
                <a:lnTo>
                  <a:pt x="828457" y="36830"/>
                </a:lnTo>
                <a:lnTo>
                  <a:pt x="820447" y="38100"/>
                </a:lnTo>
                <a:lnTo>
                  <a:pt x="908878" y="38100"/>
                </a:lnTo>
                <a:lnTo>
                  <a:pt x="907969" y="39370"/>
                </a:lnTo>
                <a:lnTo>
                  <a:pt x="954786" y="39370"/>
                </a:lnTo>
                <a:lnTo>
                  <a:pt x="949464" y="36830"/>
                </a:lnTo>
                <a:lnTo>
                  <a:pt x="873123" y="36830"/>
                </a:lnTo>
                <a:lnTo>
                  <a:pt x="839459" y="31750"/>
                </a:lnTo>
                <a:close/>
              </a:path>
              <a:path w="2486025" h="798195">
                <a:moveTo>
                  <a:pt x="1735736" y="35560"/>
                </a:moveTo>
                <a:lnTo>
                  <a:pt x="1633519" y="35560"/>
                </a:lnTo>
                <a:lnTo>
                  <a:pt x="1632311" y="38100"/>
                </a:lnTo>
                <a:lnTo>
                  <a:pt x="1627060" y="39370"/>
                </a:lnTo>
                <a:lnTo>
                  <a:pt x="1721337" y="39370"/>
                </a:lnTo>
                <a:lnTo>
                  <a:pt x="1719903" y="36830"/>
                </a:lnTo>
                <a:lnTo>
                  <a:pt x="1737223" y="36830"/>
                </a:lnTo>
                <a:lnTo>
                  <a:pt x="1735736" y="35560"/>
                </a:lnTo>
                <a:close/>
              </a:path>
              <a:path w="2486025" h="798195">
                <a:moveTo>
                  <a:pt x="920423" y="15240"/>
                </a:moveTo>
                <a:lnTo>
                  <a:pt x="895597" y="15240"/>
                </a:lnTo>
                <a:lnTo>
                  <a:pt x="888914" y="19050"/>
                </a:lnTo>
                <a:lnTo>
                  <a:pt x="855107" y="19050"/>
                </a:lnTo>
                <a:lnTo>
                  <a:pt x="849209" y="24130"/>
                </a:lnTo>
                <a:lnTo>
                  <a:pt x="875995" y="34290"/>
                </a:lnTo>
                <a:lnTo>
                  <a:pt x="873123" y="36830"/>
                </a:lnTo>
                <a:lnTo>
                  <a:pt x="949464" y="36830"/>
                </a:lnTo>
                <a:lnTo>
                  <a:pt x="946803" y="35560"/>
                </a:lnTo>
                <a:lnTo>
                  <a:pt x="881079" y="35560"/>
                </a:lnTo>
                <a:lnTo>
                  <a:pt x="876120" y="33020"/>
                </a:lnTo>
                <a:lnTo>
                  <a:pt x="878320" y="30480"/>
                </a:lnTo>
                <a:lnTo>
                  <a:pt x="942778" y="30480"/>
                </a:lnTo>
                <a:lnTo>
                  <a:pt x="941868" y="27940"/>
                </a:lnTo>
                <a:lnTo>
                  <a:pt x="947676" y="25400"/>
                </a:lnTo>
                <a:lnTo>
                  <a:pt x="924869" y="25400"/>
                </a:lnTo>
                <a:lnTo>
                  <a:pt x="925509" y="21590"/>
                </a:lnTo>
                <a:lnTo>
                  <a:pt x="920423" y="15240"/>
                </a:lnTo>
                <a:close/>
              </a:path>
              <a:path w="2486025" h="798195">
                <a:moveTo>
                  <a:pt x="1622563" y="35560"/>
                </a:moveTo>
                <a:lnTo>
                  <a:pt x="1394652" y="35560"/>
                </a:lnTo>
                <a:lnTo>
                  <a:pt x="1395788" y="36830"/>
                </a:lnTo>
                <a:lnTo>
                  <a:pt x="1625887" y="36830"/>
                </a:lnTo>
                <a:lnTo>
                  <a:pt x="1622563" y="35560"/>
                </a:lnTo>
                <a:close/>
              </a:path>
              <a:path w="2486025" h="798195">
                <a:moveTo>
                  <a:pt x="942778" y="30480"/>
                </a:moveTo>
                <a:lnTo>
                  <a:pt x="878320" y="30480"/>
                </a:lnTo>
                <a:lnTo>
                  <a:pt x="880893" y="33020"/>
                </a:lnTo>
                <a:lnTo>
                  <a:pt x="881079" y="35560"/>
                </a:lnTo>
                <a:lnTo>
                  <a:pt x="946803" y="35560"/>
                </a:lnTo>
                <a:lnTo>
                  <a:pt x="944142" y="34290"/>
                </a:lnTo>
                <a:lnTo>
                  <a:pt x="942778" y="30480"/>
                </a:lnTo>
                <a:close/>
              </a:path>
              <a:path w="2486025" h="798195">
                <a:moveTo>
                  <a:pt x="816340" y="21590"/>
                </a:moveTo>
                <a:lnTo>
                  <a:pt x="794668" y="26670"/>
                </a:lnTo>
                <a:lnTo>
                  <a:pt x="774166" y="33020"/>
                </a:lnTo>
                <a:lnTo>
                  <a:pt x="819545" y="33020"/>
                </a:lnTo>
                <a:lnTo>
                  <a:pt x="821454" y="29210"/>
                </a:lnTo>
                <a:lnTo>
                  <a:pt x="831982" y="27940"/>
                </a:lnTo>
                <a:lnTo>
                  <a:pt x="835683" y="24130"/>
                </a:lnTo>
                <a:lnTo>
                  <a:pt x="816340" y="21590"/>
                </a:lnTo>
                <a:close/>
              </a:path>
              <a:path w="2486025" h="798195">
                <a:moveTo>
                  <a:pt x="1657265" y="20320"/>
                </a:moveTo>
                <a:lnTo>
                  <a:pt x="1661351" y="26670"/>
                </a:lnTo>
                <a:lnTo>
                  <a:pt x="1658340" y="33020"/>
                </a:lnTo>
                <a:lnTo>
                  <a:pt x="1732763" y="33020"/>
                </a:lnTo>
                <a:lnTo>
                  <a:pt x="1731276" y="31750"/>
                </a:lnTo>
                <a:lnTo>
                  <a:pt x="1702214" y="30480"/>
                </a:lnTo>
                <a:lnTo>
                  <a:pt x="1657265" y="20320"/>
                </a:lnTo>
                <a:close/>
              </a:path>
              <a:path w="2486025" h="798195">
                <a:moveTo>
                  <a:pt x="1218256" y="29210"/>
                </a:moveTo>
                <a:lnTo>
                  <a:pt x="1177753" y="29210"/>
                </a:lnTo>
                <a:lnTo>
                  <a:pt x="1176564" y="30480"/>
                </a:lnTo>
                <a:lnTo>
                  <a:pt x="1217793" y="30480"/>
                </a:lnTo>
                <a:lnTo>
                  <a:pt x="1218256" y="29210"/>
                </a:lnTo>
                <a:close/>
              </a:path>
              <a:path w="2486025" h="798195">
                <a:moveTo>
                  <a:pt x="1447942" y="3810"/>
                </a:moveTo>
                <a:lnTo>
                  <a:pt x="1433519" y="8890"/>
                </a:lnTo>
                <a:lnTo>
                  <a:pt x="1423987" y="19050"/>
                </a:lnTo>
                <a:lnTo>
                  <a:pt x="1414951" y="26670"/>
                </a:lnTo>
                <a:lnTo>
                  <a:pt x="1634854" y="26670"/>
                </a:lnTo>
                <a:lnTo>
                  <a:pt x="1630110" y="24130"/>
                </a:lnTo>
                <a:lnTo>
                  <a:pt x="1561762" y="24130"/>
                </a:lnTo>
                <a:lnTo>
                  <a:pt x="1560184" y="22860"/>
                </a:lnTo>
                <a:lnTo>
                  <a:pt x="1467348" y="22860"/>
                </a:lnTo>
                <a:lnTo>
                  <a:pt x="1469050" y="21590"/>
                </a:lnTo>
                <a:lnTo>
                  <a:pt x="1558607" y="21590"/>
                </a:lnTo>
                <a:lnTo>
                  <a:pt x="1557029" y="20320"/>
                </a:lnTo>
                <a:lnTo>
                  <a:pt x="1500484" y="20320"/>
                </a:lnTo>
                <a:lnTo>
                  <a:pt x="1502368" y="19050"/>
                </a:lnTo>
                <a:lnTo>
                  <a:pt x="1556492" y="19050"/>
                </a:lnTo>
                <a:lnTo>
                  <a:pt x="1555955" y="17780"/>
                </a:lnTo>
                <a:lnTo>
                  <a:pt x="1547299" y="17780"/>
                </a:lnTo>
                <a:lnTo>
                  <a:pt x="1534830" y="16510"/>
                </a:lnTo>
                <a:lnTo>
                  <a:pt x="1452633" y="16510"/>
                </a:lnTo>
                <a:lnTo>
                  <a:pt x="1452549" y="15240"/>
                </a:lnTo>
                <a:lnTo>
                  <a:pt x="1471652" y="15240"/>
                </a:lnTo>
                <a:lnTo>
                  <a:pt x="1447942" y="3810"/>
                </a:lnTo>
                <a:close/>
              </a:path>
              <a:path w="2486025" h="798195">
                <a:moveTo>
                  <a:pt x="992445" y="13970"/>
                </a:moveTo>
                <a:lnTo>
                  <a:pt x="978949" y="13970"/>
                </a:lnTo>
                <a:lnTo>
                  <a:pt x="958436" y="15240"/>
                </a:lnTo>
                <a:lnTo>
                  <a:pt x="932516" y="17780"/>
                </a:lnTo>
                <a:lnTo>
                  <a:pt x="924869" y="25400"/>
                </a:lnTo>
                <a:lnTo>
                  <a:pt x="947676" y="25400"/>
                </a:lnTo>
                <a:lnTo>
                  <a:pt x="953484" y="22860"/>
                </a:lnTo>
                <a:lnTo>
                  <a:pt x="1086155" y="22860"/>
                </a:lnTo>
                <a:lnTo>
                  <a:pt x="1083126" y="19050"/>
                </a:lnTo>
                <a:lnTo>
                  <a:pt x="1013020" y="19050"/>
                </a:lnTo>
                <a:lnTo>
                  <a:pt x="1014410" y="16510"/>
                </a:lnTo>
                <a:lnTo>
                  <a:pt x="1080959" y="16510"/>
                </a:lnTo>
                <a:lnTo>
                  <a:pt x="1079802" y="15240"/>
                </a:lnTo>
                <a:lnTo>
                  <a:pt x="997320" y="15240"/>
                </a:lnTo>
                <a:lnTo>
                  <a:pt x="992445" y="13970"/>
                </a:lnTo>
                <a:close/>
              </a:path>
              <a:path w="2486025" h="798195">
                <a:moveTo>
                  <a:pt x="1096457" y="6350"/>
                </a:moveTo>
                <a:lnTo>
                  <a:pt x="1088174" y="25400"/>
                </a:lnTo>
                <a:lnTo>
                  <a:pt x="1219643" y="25400"/>
                </a:lnTo>
                <a:lnTo>
                  <a:pt x="1220568" y="22860"/>
                </a:lnTo>
                <a:lnTo>
                  <a:pt x="1226463" y="18764"/>
                </a:lnTo>
                <a:lnTo>
                  <a:pt x="1225042" y="16510"/>
                </a:lnTo>
                <a:lnTo>
                  <a:pt x="1121299" y="16510"/>
                </a:lnTo>
                <a:lnTo>
                  <a:pt x="1120469" y="8890"/>
                </a:lnTo>
                <a:lnTo>
                  <a:pt x="1106353" y="8890"/>
                </a:lnTo>
                <a:lnTo>
                  <a:pt x="1096457" y="6350"/>
                </a:lnTo>
                <a:close/>
              </a:path>
              <a:path w="2486025" h="798195">
                <a:moveTo>
                  <a:pt x="1577097" y="13970"/>
                </a:moveTo>
                <a:lnTo>
                  <a:pt x="1561762" y="24130"/>
                </a:lnTo>
                <a:lnTo>
                  <a:pt x="1630110" y="24130"/>
                </a:lnTo>
                <a:lnTo>
                  <a:pt x="1640623" y="21590"/>
                </a:lnTo>
                <a:lnTo>
                  <a:pt x="1581031" y="21590"/>
                </a:lnTo>
                <a:lnTo>
                  <a:pt x="1577097" y="13970"/>
                </a:lnTo>
                <a:close/>
              </a:path>
              <a:path w="2486025" h="798195">
                <a:moveTo>
                  <a:pt x="1558607" y="21590"/>
                </a:moveTo>
                <a:lnTo>
                  <a:pt x="1469050" y="21590"/>
                </a:lnTo>
                <a:lnTo>
                  <a:pt x="1467348" y="22860"/>
                </a:lnTo>
                <a:lnTo>
                  <a:pt x="1560184" y="22860"/>
                </a:lnTo>
                <a:lnTo>
                  <a:pt x="1558607" y="21590"/>
                </a:lnTo>
                <a:close/>
              </a:path>
              <a:path w="2486025" h="798195">
                <a:moveTo>
                  <a:pt x="1383191" y="1270"/>
                </a:moveTo>
                <a:lnTo>
                  <a:pt x="1367046" y="6350"/>
                </a:lnTo>
                <a:lnTo>
                  <a:pt x="1343497" y="6350"/>
                </a:lnTo>
                <a:lnTo>
                  <a:pt x="1351571" y="10160"/>
                </a:lnTo>
                <a:lnTo>
                  <a:pt x="1358971" y="20320"/>
                </a:lnTo>
                <a:lnTo>
                  <a:pt x="1350225" y="21590"/>
                </a:lnTo>
                <a:lnTo>
                  <a:pt x="1411855" y="21590"/>
                </a:lnTo>
                <a:lnTo>
                  <a:pt x="1410307" y="19050"/>
                </a:lnTo>
                <a:lnTo>
                  <a:pt x="1398666" y="8890"/>
                </a:lnTo>
                <a:lnTo>
                  <a:pt x="1383191" y="1270"/>
                </a:lnTo>
                <a:close/>
              </a:path>
              <a:path w="2486025" h="798195">
                <a:moveTo>
                  <a:pt x="1600737" y="13970"/>
                </a:moveTo>
                <a:lnTo>
                  <a:pt x="1584892" y="17780"/>
                </a:lnTo>
                <a:lnTo>
                  <a:pt x="1581031" y="21590"/>
                </a:lnTo>
                <a:lnTo>
                  <a:pt x="1640623" y="21590"/>
                </a:lnTo>
                <a:lnTo>
                  <a:pt x="1633975" y="20320"/>
                </a:lnTo>
                <a:lnTo>
                  <a:pt x="1605289" y="20320"/>
                </a:lnTo>
                <a:lnTo>
                  <a:pt x="1604216" y="19050"/>
                </a:lnTo>
                <a:lnTo>
                  <a:pt x="1627328" y="19050"/>
                </a:lnTo>
                <a:lnTo>
                  <a:pt x="1600737" y="13970"/>
                </a:lnTo>
                <a:close/>
              </a:path>
              <a:path w="2486025" h="798195">
                <a:moveTo>
                  <a:pt x="1556492" y="19050"/>
                </a:moveTo>
                <a:lnTo>
                  <a:pt x="1502368" y="19050"/>
                </a:lnTo>
                <a:lnTo>
                  <a:pt x="1500484" y="20320"/>
                </a:lnTo>
                <a:lnTo>
                  <a:pt x="1557029" y="20320"/>
                </a:lnTo>
                <a:lnTo>
                  <a:pt x="1556492" y="19050"/>
                </a:lnTo>
                <a:close/>
              </a:path>
              <a:path w="2486025" h="798195">
                <a:moveTo>
                  <a:pt x="1627328" y="19050"/>
                </a:moveTo>
                <a:lnTo>
                  <a:pt x="1604216" y="19050"/>
                </a:lnTo>
                <a:lnTo>
                  <a:pt x="1605289" y="20320"/>
                </a:lnTo>
                <a:lnTo>
                  <a:pt x="1633975" y="20320"/>
                </a:lnTo>
                <a:lnTo>
                  <a:pt x="1627328" y="19050"/>
                </a:lnTo>
                <a:close/>
              </a:path>
              <a:path w="2486025" h="798195">
                <a:moveTo>
                  <a:pt x="1080959" y="16510"/>
                </a:moveTo>
                <a:lnTo>
                  <a:pt x="1014410" y="16510"/>
                </a:lnTo>
                <a:lnTo>
                  <a:pt x="1013020" y="19050"/>
                </a:lnTo>
                <a:lnTo>
                  <a:pt x="1083126" y="19050"/>
                </a:lnTo>
                <a:lnTo>
                  <a:pt x="1082117" y="17780"/>
                </a:lnTo>
                <a:lnTo>
                  <a:pt x="1080959" y="16510"/>
                </a:lnTo>
                <a:close/>
              </a:path>
              <a:path w="2486025" h="798195">
                <a:moveTo>
                  <a:pt x="1308330" y="0"/>
                </a:moveTo>
                <a:lnTo>
                  <a:pt x="1291433" y="11430"/>
                </a:lnTo>
                <a:lnTo>
                  <a:pt x="1280380" y="19050"/>
                </a:lnTo>
                <a:lnTo>
                  <a:pt x="1349104" y="19050"/>
                </a:lnTo>
                <a:lnTo>
                  <a:pt x="1348543" y="17780"/>
                </a:lnTo>
                <a:lnTo>
                  <a:pt x="1326650" y="17780"/>
                </a:lnTo>
                <a:lnTo>
                  <a:pt x="1318932" y="8890"/>
                </a:lnTo>
                <a:lnTo>
                  <a:pt x="1308330" y="0"/>
                </a:lnTo>
                <a:close/>
              </a:path>
              <a:path w="2486025" h="798195">
                <a:moveTo>
                  <a:pt x="1338624" y="0"/>
                </a:moveTo>
                <a:lnTo>
                  <a:pt x="1334895" y="5080"/>
                </a:lnTo>
                <a:lnTo>
                  <a:pt x="1326650" y="17780"/>
                </a:lnTo>
                <a:lnTo>
                  <a:pt x="1348543" y="17780"/>
                </a:lnTo>
                <a:lnTo>
                  <a:pt x="1343497" y="6350"/>
                </a:lnTo>
                <a:lnTo>
                  <a:pt x="1367046" y="6350"/>
                </a:lnTo>
                <a:lnTo>
                  <a:pt x="1362861" y="3810"/>
                </a:lnTo>
                <a:lnTo>
                  <a:pt x="1350666" y="1270"/>
                </a:lnTo>
                <a:lnTo>
                  <a:pt x="1338624" y="0"/>
                </a:lnTo>
                <a:close/>
              </a:path>
              <a:path w="2486025" h="798195">
                <a:moveTo>
                  <a:pt x="1554881" y="15240"/>
                </a:moveTo>
                <a:lnTo>
                  <a:pt x="1547299" y="17780"/>
                </a:lnTo>
                <a:lnTo>
                  <a:pt x="1555955" y="17780"/>
                </a:lnTo>
                <a:lnTo>
                  <a:pt x="1554881" y="15240"/>
                </a:lnTo>
                <a:close/>
              </a:path>
              <a:path w="2486025" h="798195">
                <a:moveTo>
                  <a:pt x="1149639" y="1270"/>
                </a:moveTo>
                <a:lnTo>
                  <a:pt x="1126005" y="6350"/>
                </a:lnTo>
                <a:lnTo>
                  <a:pt x="1121299" y="16510"/>
                </a:lnTo>
                <a:lnTo>
                  <a:pt x="1225042" y="16510"/>
                </a:lnTo>
                <a:lnTo>
                  <a:pt x="1223440" y="13970"/>
                </a:lnTo>
                <a:lnTo>
                  <a:pt x="1159692" y="13970"/>
                </a:lnTo>
                <a:lnTo>
                  <a:pt x="1168700" y="2540"/>
                </a:lnTo>
                <a:lnTo>
                  <a:pt x="1149639" y="1270"/>
                </a:lnTo>
                <a:close/>
              </a:path>
              <a:path w="2486025" h="798195">
                <a:moveTo>
                  <a:pt x="1471652" y="15240"/>
                </a:moveTo>
                <a:lnTo>
                  <a:pt x="1452549" y="15240"/>
                </a:lnTo>
                <a:lnTo>
                  <a:pt x="1452633" y="16510"/>
                </a:lnTo>
                <a:lnTo>
                  <a:pt x="1491808" y="16510"/>
                </a:lnTo>
                <a:lnTo>
                  <a:pt x="1471652" y="15240"/>
                </a:lnTo>
                <a:close/>
              </a:path>
              <a:path w="2486025" h="798195">
                <a:moveTo>
                  <a:pt x="1511264" y="7620"/>
                </a:moveTo>
                <a:lnTo>
                  <a:pt x="1505389" y="11430"/>
                </a:lnTo>
                <a:lnTo>
                  <a:pt x="1491808" y="16510"/>
                </a:lnTo>
                <a:lnTo>
                  <a:pt x="1508302" y="16510"/>
                </a:lnTo>
                <a:lnTo>
                  <a:pt x="1511264" y="7620"/>
                </a:lnTo>
                <a:close/>
              </a:path>
              <a:path w="2486025" h="798195">
                <a:moveTo>
                  <a:pt x="1521708" y="6350"/>
                </a:moveTo>
                <a:lnTo>
                  <a:pt x="1508302" y="16510"/>
                </a:lnTo>
                <a:lnTo>
                  <a:pt x="1534830" y="16510"/>
                </a:lnTo>
                <a:lnTo>
                  <a:pt x="1528425" y="10160"/>
                </a:lnTo>
                <a:lnTo>
                  <a:pt x="1521708" y="6350"/>
                </a:lnTo>
                <a:close/>
              </a:path>
              <a:path w="2486025" h="798195">
                <a:moveTo>
                  <a:pt x="1032294" y="5080"/>
                </a:moveTo>
                <a:lnTo>
                  <a:pt x="1022021" y="6350"/>
                </a:lnTo>
                <a:lnTo>
                  <a:pt x="1011493" y="11430"/>
                </a:lnTo>
                <a:lnTo>
                  <a:pt x="997320" y="15240"/>
                </a:lnTo>
                <a:lnTo>
                  <a:pt x="1079802" y="15240"/>
                </a:lnTo>
                <a:lnTo>
                  <a:pt x="1075172" y="10160"/>
                </a:lnTo>
                <a:lnTo>
                  <a:pt x="1045701" y="10160"/>
                </a:lnTo>
                <a:lnTo>
                  <a:pt x="1032294" y="5080"/>
                </a:lnTo>
                <a:close/>
              </a:path>
              <a:path w="2486025" h="798195">
                <a:moveTo>
                  <a:pt x="1217931" y="0"/>
                </a:moveTo>
                <a:lnTo>
                  <a:pt x="1198503" y="3810"/>
                </a:lnTo>
                <a:lnTo>
                  <a:pt x="1175406" y="12700"/>
                </a:lnTo>
                <a:lnTo>
                  <a:pt x="1159692" y="13970"/>
                </a:lnTo>
                <a:lnTo>
                  <a:pt x="1223440" y="13970"/>
                </a:lnTo>
                <a:lnTo>
                  <a:pt x="1222640" y="12700"/>
                </a:lnTo>
                <a:lnTo>
                  <a:pt x="1217931" y="0"/>
                </a:lnTo>
                <a:close/>
              </a:path>
              <a:path w="2486025" h="798195">
                <a:moveTo>
                  <a:pt x="1070541" y="5080"/>
                </a:moveTo>
                <a:lnTo>
                  <a:pt x="1045701" y="10160"/>
                </a:lnTo>
                <a:lnTo>
                  <a:pt x="1075172" y="10160"/>
                </a:lnTo>
                <a:lnTo>
                  <a:pt x="1070541" y="5080"/>
                </a:lnTo>
                <a:close/>
              </a:path>
              <a:path w="2486025" h="798195">
                <a:moveTo>
                  <a:pt x="1119777" y="2540"/>
                </a:moveTo>
                <a:lnTo>
                  <a:pt x="1114461" y="3810"/>
                </a:lnTo>
                <a:lnTo>
                  <a:pt x="1106353" y="8890"/>
                </a:lnTo>
                <a:lnTo>
                  <a:pt x="1120469" y="8890"/>
                </a:lnTo>
                <a:lnTo>
                  <a:pt x="1119777" y="2540"/>
                </a:lnTo>
                <a:close/>
              </a:path>
              <a:path w="2486025" h="798195">
                <a:moveTo>
                  <a:pt x="1582353" y="5080"/>
                </a:moveTo>
                <a:lnTo>
                  <a:pt x="1578354" y="6350"/>
                </a:lnTo>
                <a:lnTo>
                  <a:pt x="1578167" y="8890"/>
                </a:lnTo>
                <a:lnTo>
                  <a:pt x="1585978" y="7620"/>
                </a:lnTo>
                <a:lnTo>
                  <a:pt x="1582353" y="5080"/>
                </a:lnTo>
                <a:close/>
              </a:path>
              <a:path w="2486025" h="798195">
                <a:moveTo>
                  <a:pt x="1172827" y="793419"/>
                </a:moveTo>
                <a:lnTo>
                  <a:pt x="1171716" y="795649"/>
                </a:lnTo>
                <a:lnTo>
                  <a:pt x="1174699" y="797702"/>
                </a:lnTo>
                <a:lnTo>
                  <a:pt x="1179903" y="795294"/>
                </a:lnTo>
                <a:lnTo>
                  <a:pt x="1172827" y="793419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39100" y="8432800"/>
            <a:ext cx="3691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985" algn="l"/>
              </a:tabLst>
            </a:pPr>
            <a:r>
              <a:rPr sz="3600" spc="475" dirty="0">
                <a:solidFill>
                  <a:srgbClr val="70BF41"/>
                </a:solidFill>
                <a:latin typeface="Calibri"/>
                <a:cs typeface="Calibri"/>
              </a:rPr>
              <a:t>Missing	</a:t>
            </a:r>
            <a:r>
              <a:rPr sz="3600" spc="530" dirty="0">
                <a:solidFill>
                  <a:srgbClr val="70BF41"/>
                </a:solidFill>
                <a:latin typeface="Calibri"/>
                <a:cs typeface="Calibri"/>
              </a:rPr>
              <a:t>Values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94693" y="4237841"/>
            <a:ext cx="2482556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2062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6144767"/>
            <a:ext cx="676275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30" dirty="0">
                <a:latin typeface="Arial"/>
                <a:cs typeface="Arial"/>
              </a:rPr>
              <a:t>machine </a:t>
            </a:r>
            <a:r>
              <a:rPr sz="2900" spc="15" dirty="0">
                <a:latin typeface="Arial"/>
                <a:cs typeface="Arial"/>
              </a:rPr>
              <a:t>learn </a:t>
            </a:r>
            <a:r>
              <a:rPr sz="2900" spc="5" dirty="0">
                <a:latin typeface="Arial"/>
                <a:cs typeface="Arial"/>
              </a:rPr>
              <a:t>some of 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things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082790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7021068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95934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200" y="7897368"/>
            <a:ext cx="954214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30" dirty="0">
                <a:latin typeface="Arial"/>
                <a:cs typeface="Arial"/>
              </a:rPr>
              <a:t>When </a:t>
            </a:r>
            <a:r>
              <a:rPr sz="2900" spc="5" dirty="0">
                <a:latin typeface="Arial"/>
                <a:cs typeface="Arial"/>
              </a:rPr>
              <a:t>you issue a </a:t>
            </a:r>
            <a:r>
              <a:rPr sz="2900" spc="-5" dirty="0">
                <a:latin typeface="Arial"/>
                <a:cs typeface="Arial"/>
              </a:rPr>
              <a:t>query, </a:t>
            </a:r>
            <a:r>
              <a:rPr sz="2900" spc="25" dirty="0">
                <a:latin typeface="Arial"/>
                <a:cs typeface="Arial"/>
              </a:rPr>
              <a:t>don’t </a:t>
            </a:r>
            <a:r>
              <a:rPr sz="2900" spc="5" dirty="0">
                <a:latin typeface="Arial"/>
                <a:cs typeface="Arial"/>
              </a:rPr>
              <a:t>take the answer as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spc="50" dirty="0">
                <a:latin typeface="Arial"/>
                <a:cs typeface="Arial"/>
              </a:rPr>
              <a:t>gospel.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2062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6144767"/>
            <a:ext cx="676275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30" dirty="0">
                <a:latin typeface="Arial"/>
                <a:cs typeface="Arial"/>
              </a:rPr>
              <a:t>machine </a:t>
            </a:r>
            <a:r>
              <a:rPr sz="2900" spc="15" dirty="0">
                <a:latin typeface="Arial"/>
                <a:cs typeface="Arial"/>
              </a:rPr>
              <a:t>learn </a:t>
            </a:r>
            <a:r>
              <a:rPr sz="2900" spc="5" dirty="0">
                <a:latin typeface="Arial"/>
                <a:cs typeface="Arial"/>
              </a:rPr>
              <a:t>some of 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things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082790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7021068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95934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200" y="7897368"/>
            <a:ext cx="954214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-30" dirty="0">
                <a:latin typeface="Arial"/>
                <a:cs typeface="Arial"/>
              </a:rPr>
              <a:t>When </a:t>
            </a:r>
            <a:r>
              <a:rPr sz="2900" spc="5" dirty="0">
                <a:latin typeface="Arial"/>
                <a:cs typeface="Arial"/>
              </a:rPr>
              <a:t>you issue a </a:t>
            </a:r>
            <a:r>
              <a:rPr sz="2900" spc="-5" dirty="0">
                <a:latin typeface="Arial"/>
                <a:cs typeface="Arial"/>
              </a:rPr>
              <a:t>query, </a:t>
            </a:r>
            <a:r>
              <a:rPr sz="2900" spc="25" dirty="0">
                <a:latin typeface="Arial"/>
                <a:cs typeface="Arial"/>
              </a:rPr>
              <a:t>don’t </a:t>
            </a:r>
            <a:r>
              <a:rPr sz="2900" spc="5" dirty="0">
                <a:latin typeface="Arial"/>
                <a:cs typeface="Arial"/>
              </a:rPr>
              <a:t>take the answer as </a:t>
            </a:r>
            <a:r>
              <a:rPr sz="2900" spc="50" dirty="0">
                <a:latin typeface="Arial"/>
                <a:cs typeface="Arial"/>
              </a:rPr>
              <a:t>gospel.  </a:t>
            </a:r>
            <a:r>
              <a:rPr sz="2900" spc="25" dirty="0">
                <a:latin typeface="Arial"/>
                <a:cs typeface="Arial"/>
              </a:rPr>
              <a:t>Instead…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2062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6144767"/>
            <a:ext cx="676275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30" dirty="0">
                <a:latin typeface="Arial"/>
                <a:cs typeface="Arial"/>
              </a:rPr>
              <a:t>machine </a:t>
            </a:r>
            <a:r>
              <a:rPr sz="2900" spc="15" dirty="0">
                <a:latin typeface="Arial"/>
                <a:cs typeface="Arial"/>
              </a:rPr>
              <a:t>learn </a:t>
            </a:r>
            <a:r>
              <a:rPr sz="2900" spc="5" dirty="0">
                <a:latin typeface="Arial"/>
                <a:cs typeface="Arial"/>
              </a:rPr>
              <a:t>some of 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things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082790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7021068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95934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200" y="7897368"/>
            <a:ext cx="954214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-30" dirty="0">
                <a:latin typeface="Arial"/>
                <a:cs typeface="Arial"/>
              </a:rPr>
              <a:t>When </a:t>
            </a:r>
            <a:r>
              <a:rPr sz="2900" spc="5" dirty="0">
                <a:latin typeface="Arial"/>
                <a:cs typeface="Arial"/>
              </a:rPr>
              <a:t>you issue a </a:t>
            </a:r>
            <a:r>
              <a:rPr sz="2900" spc="-5" dirty="0">
                <a:latin typeface="Arial"/>
                <a:cs typeface="Arial"/>
              </a:rPr>
              <a:t>query, </a:t>
            </a:r>
            <a:r>
              <a:rPr sz="2900" spc="25" dirty="0">
                <a:latin typeface="Arial"/>
                <a:cs typeface="Arial"/>
              </a:rPr>
              <a:t>don’t </a:t>
            </a:r>
            <a:r>
              <a:rPr sz="2900" spc="5" dirty="0">
                <a:latin typeface="Arial"/>
                <a:cs typeface="Arial"/>
              </a:rPr>
              <a:t>take the answer as </a:t>
            </a:r>
            <a:r>
              <a:rPr sz="2900" spc="50" dirty="0">
                <a:latin typeface="Arial"/>
                <a:cs typeface="Arial"/>
              </a:rPr>
              <a:t>gospel.  </a:t>
            </a:r>
            <a:r>
              <a:rPr sz="2900" spc="20" dirty="0">
                <a:latin typeface="Arial"/>
                <a:cs typeface="Arial"/>
              </a:rPr>
              <a:t>Instead…wait </a:t>
            </a:r>
            <a:r>
              <a:rPr sz="2900" spc="5" dirty="0">
                <a:latin typeface="Arial"/>
                <a:cs typeface="Arial"/>
              </a:rPr>
              <a:t>for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it…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76300"/>
            <a:ext cx="870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/>
              <a:t>What’s </a:t>
            </a:r>
            <a:r>
              <a:rPr sz="8000" dirty="0"/>
              <a:t>to </a:t>
            </a:r>
            <a:r>
              <a:rPr sz="8000" spc="215" dirty="0"/>
              <a:t>be</a:t>
            </a:r>
            <a:r>
              <a:rPr sz="8000" spc="105" dirty="0"/>
              <a:t> </a:t>
            </a:r>
            <a:r>
              <a:rPr sz="8000" spc="-5" dirty="0"/>
              <a:t>done?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00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30308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765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515867"/>
            <a:ext cx="49028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5" dirty="0">
                <a:latin typeface="Arial"/>
                <a:cs typeface="Arial"/>
              </a:rPr>
              <a:t>set </a:t>
            </a:r>
            <a:r>
              <a:rPr sz="2900" spc="20" dirty="0">
                <a:latin typeface="Arial"/>
                <a:cs typeface="Arial"/>
              </a:rPr>
              <a:t>(sensible)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defaults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4531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4392167"/>
            <a:ext cx="378523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-5" dirty="0">
                <a:latin typeface="Arial"/>
                <a:cs typeface="Arial"/>
              </a:rPr>
              <a:t>remove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outliers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296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5268467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2062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6144767"/>
            <a:ext cx="676275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40" dirty="0">
                <a:latin typeface="Arial"/>
                <a:cs typeface="Arial"/>
              </a:rPr>
              <a:t>Maybe </a:t>
            </a:r>
            <a:r>
              <a:rPr sz="2900" spc="30" dirty="0">
                <a:latin typeface="Arial"/>
                <a:cs typeface="Arial"/>
              </a:rPr>
              <a:t>machine </a:t>
            </a:r>
            <a:r>
              <a:rPr sz="2900" spc="15" dirty="0">
                <a:latin typeface="Arial"/>
                <a:cs typeface="Arial"/>
              </a:rPr>
              <a:t>learn </a:t>
            </a:r>
            <a:r>
              <a:rPr sz="2900" spc="5" dirty="0">
                <a:latin typeface="Arial"/>
                <a:cs typeface="Arial"/>
              </a:rPr>
              <a:t>some of 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things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082790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7021068"/>
            <a:ext cx="290766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Look at your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95934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200" y="7897368"/>
            <a:ext cx="954214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-30" dirty="0">
                <a:latin typeface="Arial"/>
                <a:cs typeface="Arial"/>
              </a:rPr>
              <a:t>When </a:t>
            </a:r>
            <a:r>
              <a:rPr sz="2900" spc="5" dirty="0">
                <a:latin typeface="Arial"/>
                <a:cs typeface="Arial"/>
              </a:rPr>
              <a:t>you issue a </a:t>
            </a:r>
            <a:r>
              <a:rPr sz="2900" spc="-5" dirty="0">
                <a:latin typeface="Arial"/>
                <a:cs typeface="Arial"/>
              </a:rPr>
              <a:t>query, </a:t>
            </a:r>
            <a:r>
              <a:rPr sz="2900" spc="25" dirty="0">
                <a:latin typeface="Arial"/>
                <a:cs typeface="Arial"/>
              </a:rPr>
              <a:t>don’t </a:t>
            </a:r>
            <a:r>
              <a:rPr sz="2900" spc="5" dirty="0">
                <a:latin typeface="Arial"/>
                <a:cs typeface="Arial"/>
              </a:rPr>
              <a:t>take the answer as </a:t>
            </a:r>
            <a:r>
              <a:rPr sz="2900" spc="50" dirty="0">
                <a:latin typeface="Arial"/>
                <a:cs typeface="Arial"/>
              </a:rPr>
              <a:t>gospel.  </a:t>
            </a:r>
            <a:r>
              <a:rPr sz="2900" spc="20" dirty="0">
                <a:latin typeface="Arial"/>
                <a:cs typeface="Arial"/>
              </a:rPr>
              <a:t>Instead…wait </a:t>
            </a:r>
            <a:r>
              <a:rPr sz="2900" spc="5" dirty="0">
                <a:latin typeface="Arial"/>
                <a:cs typeface="Arial"/>
              </a:rPr>
              <a:t>for it…look at your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70" dirty="0">
                <a:latin typeface="Arial"/>
                <a:cs typeface="Arial"/>
              </a:rPr>
              <a:t>data!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876300"/>
            <a:ext cx="7932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Look </a:t>
            </a:r>
            <a:r>
              <a:rPr sz="8000" dirty="0"/>
              <a:t>at </a:t>
            </a:r>
            <a:r>
              <a:rPr sz="8000" spc="-5" dirty="0"/>
              <a:t>your</a:t>
            </a:r>
            <a:r>
              <a:rPr sz="8000" spc="-45" dirty="0"/>
              <a:t> </a:t>
            </a:r>
            <a:r>
              <a:rPr sz="8000" spc="105" dirty="0"/>
              <a:t>data</a:t>
            </a:r>
            <a:endParaRPr sz="8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876300"/>
            <a:ext cx="7932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Look </a:t>
            </a:r>
            <a:r>
              <a:rPr sz="8000" dirty="0"/>
              <a:t>at </a:t>
            </a:r>
            <a:r>
              <a:rPr sz="8000" spc="-5" dirty="0"/>
              <a:t>your</a:t>
            </a:r>
            <a:r>
              <a:rPr sz="8000" spc="-45" dirty="0"/>
              <a:t> </a:t>
            </a:r>
            <a:r>
              <a:rPr sz="8000" spc="105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570198" y="2399465"/>
            <a:ext cx="9864725" cy="2667000"/>
          </a:xfrm>
          <a:prstGeom prst="rect">
            <a:avLst/>
          </a:prstGeom>
          <a:ln w="25400">
            <a:solidFill>
              <a:srgbClr val="85888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7945" marR="400050">
              <a:lnSpc>
                <a:spcPts val="5000"/>
              </a:lnSpc>
              <a:spcBef>
                <a:spcPts val="204"/>
              </a:spcBef>
            </a:pPr>
            <a:r>
              <a:rPr sz="4400" spc="-5" dirty="0">
                <a:latin typeface="Courier New"/>
                <a:cs typeface="Courier New"/>
              </a:rPr>
              <a:t>SELECT City, COUNT(*) as pop  FROM</a:t>
            </a:r>
            <a:r>
              <a:rPr sz="4400" spc="-1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PEOPLE</a:t>
            </a:r>
            <a:endParaRPr sz="4400">
              <a:latin typeface="Courier New"/>
              <a:cs typeface="Courier New"/>
            </a:endParaRPr>
          </a:p>
          <a:p>
            <a:pPr marL="67945" marR="4088765">
              <a:lnSpc>
                <a:spcPts val="5000"/>
              </a:lnSpc>
            </a:pPr>
            <a:r>
              <a:rPr sz="4400" spc="-5" dirty="0">
                <a:latin typeface="Courier New"/>
                <a:cs typeface="Courier New"/>
              </a:rPr>
              <a:t>GROUP BY</a:t>
            </a:r>
            <a:r>
              <a:rPr sz="4400" spc="-9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Zip_Code  ORDER BY</a:t>
            </a:r>
            <a:r>
              <a:rPr sz="4400" spc="-35" dirty="0">
                <a:latin typeface="Courier New"/>
                <a:cs typeface="Courier New"/>
              </a:rPr>
              <a:t> </a:t>
            </a:r>
            <a:r>
              <a:rPr sz="4400" dirty="0">
                <a:latin typeface="Courier New"/>
                <a:cs typeface="Courier New"/>
              </a:rPr>
              <a:t>pop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876300"/>
            <a:ext cx="7932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Look </a:t>
            </a:r>
            <a:r>
              <a:rPr sz="8000" dirty="0"/>
              <a:t>at </a:t>
            </a:r>
            <a:r>
              <a:rPr sz="8000" spc="-5" dirty="0"/>
              <a:t>your</a:t>
            </a:r>
            <a:r>
              <a:rPr sz="8000" spc="-45" dirty="0"/>
              <a:t> </a:t>
            </a:r>
            <a:r>
              <a:rPr sz="8000" spc="105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570198" y="2399465"/>
            <a:ext cx="9864725" cy="2667000"/>
          </a:xfrm>
          <a:prstGeom prst="rect">
            <a:avLst/>
          </a:prstGeom>
          <a:ln w="25400">
            <a:solidFill>
              <a:srgbClr val="85888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7945" marR="400050">
              <a:lnSpc>
                <a:spcPts val="5000"/>
              </a:lnSpc>
              <a:spcBef>
                <a:spcPts val="204"/>
              </a:spcBef>
            </a:pPr>
            <a:r>
              <a:rPr sz="4400" spc="-5" dirty="0">
                <a:latin typeface="Courier New"/>
                <a:cs typeface="Courier New"/>
              </a:rPr>
              <a:t>SELECT City, COUNT(*) as pop  FROM</a:t>
            </a:r>
            <a:r>
              <a:rPr sz="4400" spc="-1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PEOPLE</a:t>
            </a:r>
            <a:endParaRPr sz="4400">
              <a:latin typeface="Courier New"/>
              <a:cs typeface="Courier New"/>
            </a:endParaRPr>
          </a:p>
          <a:p>
            <a:pPr marL="67945" marR="4088765">
              <a:lnSpc>
                <a:spcPts val="5000"/>
              </a:lnSpc>
            </a:pPr>
            <a:r>
              <a:rPr sz="4400" spc="-5" dirty="0">
                <a:latin typeface="Courier New"/>
                <a:cs typeface="Courier New"/>
              </a:rPr>
              <a:t>GROUP BY</a:t>
            </a:r>
            <a:r>
              <a:rPr sz="4400" spc="-9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Zip_Code  ORDER BY</a:t>
            </a:r>
            <a:r>
              <a:rPr sz="4400" spc="-35" dirty="0">
                <a:latin typeface="Courier New"/>
                <a:cs typeface="Courier New"/>
              </a:rPr>
              <a:t> </a:t>
            </a:r>
            <a:r>
              <a:rPr sz="4400" dirty="0">
                <a:latin typeface="Courier New"/>
                <a:cs typeface="Courier New"/>
              </a:rPr>
              <a:t>pop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900" y="5461000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5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129" y="5461000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5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900" y="6267739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40"/>
                </a:lnTo>
                <a:lnTo>
                  <a:pt x="5054229" y="806740"/>
                </a:lnTo>
                <a:lnTo>
                  <a:pt x="5054229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129" y="6267739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40"/>
                </a:lnTo>
                <a:lnTo>
                  <a:pt x="4976500" y="806740"/>
                </a:lnTo>
                <a:lnTo>
                  <a:pt x="497650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7881219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129" y="7881219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62200" y="5382259"/>
            <a:ext cx="7719695" cy="16256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120"/>
              </a:spcBef>
              <a:tabLst>
                <a:tab pos="5625465" algn="l"/>
              </a:tabLst>
            </a:pPr>
            <a:r>
              <a:rPr sz="4400" spc="-5" dirty="0">
                <a:latin typeface="Arial"/>
                <a:cs typeface="Arial"/>
              </a:rPr>
              <a:t>City	Count(*)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  <a:tabLst>
                <a:tab pos="5968365" algn="l"/>
              </a:tabLst>
            </a:pPr>
            <a:r>
              <a:rPr sz="4400" spc="40" dirty="0">
                <a:latin typeface="Arial"/>
                <a:cs typeface="Arial"/>
              </a:rPr>
              <a:t>Schenectady	</a:t>
            </a:r>
            <a:r>
              <a:rPr sz="4400" spc="-5" dirty="0">
                <a:latin typeface="Arial"/>
                <a:cs typeface="Arial"/>
              </a:rPr>
              <a:t>2,500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300" y="7253223"/>
            <a:ext cx="348234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New </a:t>
            </a:r>
            <a:r>
              <a:rPr sz="4400" spc="-165" dirty="0">
                <a:latin typeface="Arial"/>
                <a:cs typeface="Arial"/>
              </a:rPr>
              <a:t>York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City</a:t>
            </a:r>
            <a:endParaRPr sz="44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1020"/>
              </a:spcBef>
            </a:pPr>
            <a:r>
              <a:rPr sz="4400" spc="-5" dirty="0">
                <a:latin typeface="Arial"/>
                <a:cs typeface="Arial"/>
              </a:rPr>
              <a:t>Los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30" dirty="0">
                <a:latin typeface="Arial"/>
                <a:cs typeface="Arial"/>
              </a:rPr>
              <a:t>Angeles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8500" y="7253223"/>
            <a:ext cx="142367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2,200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4400" spc="-5" dirty="0">
                <a:latin typeface="Arial"/>
                <a:cs typeface="Arial"/>
              </a:rPr>
              <a:t>1,900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5800" y="8866123"/>
            <a:ext cx="15779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Dallas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8500" y="8866123"/>
            <a:ext cx="142367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1,400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876300"/>
            <a:ext cx="7932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Look </a:t>
            </a:r>
            <a:r>
              <a:rPr sz="8000" dirty="0"/>
              <a:t>at </a:t>
            </a:r>
            <a:r>
              <a:rPr sz="8000" spc="-5" dirty="0"/>
              <a:t>your</a:t>
            </a:r>
            <a:r>
              <a:rPr sz="8000" spc="-45" dirty="0"/>
              <a:t> </a:t>
            </a:r>
            <a:r>
              <a:rPr sz="8000" spc="105" dirty="0"/>
              <a:t>data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1570198" y="2399465"/>
            <a:ext cx="9864725" cy="2667000"/>
          </a:xfrm>
          <a:custGeom>
            <a:avLst/>
            <a:gdLst/>
            <a:ahLst/>
            <a:cxnLst/>
            <a:rect l="l" t="t" r="r" b="b"/>
            <a:pathLst>
              <a:path w="9864725" h="2667000">
                <a:moveTo>
                  <a:pt x="0" y="0"/>
                </a:moveTo>
                <a:lnTo>
                  <a:pt x="9864402" y="0"/>
                </a:lnTo>
                <a:lnTo>
                  <a:pt x="9864402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5461000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5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129" y="5461000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5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900" y="6267739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40"/>
                </a:lnTo>
                <a:lnTo>
                  <a:pt x="5054229" y="806740"/>
                </a:lnTo>
                <a:lnTo>
                  <a:pt x="5054229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129" y="6267739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40"/>
                </a:lnTo>
                <a:lnTo>
                  <a:pt x="4976500" y="806740"/>
                </a:lnTo>
                <a:lnTo>
                  <a:pt x="497650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7881219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129" y="7881219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5600" y="2362200"/>
            <a:ext cx="9413875" cy="3845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500"/>
              </a:spcBef>
            </a:pPr>
            <a:r>
              <a:rPr sz="4400" spc="-5" dirty="0">
                <a:latin typeface="Courier New"/>
                <a:cs typeface="Courier New"/>
              </a:rPr>
              <a:t>SELECT City, COUNT(*) as pop  FROM</a:t>
            </a:r>
            <a:r>
              <a:rPr sz="4400" spc="-1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PEOPLE</a:t>
            </a:r>
            <a:endParaRPr sz="4400">
              <a:latin typeface="Courier New"/>
              <a:cs typeface="Courier New"/>
            </a:endParaRPr>
          </a:p>
          <a:p>
            <a:pPr marL="12700" marR="3693160">
              <a:lnSpc>
                <a:spcPts val="5000"/>
              </a:lnSpc>
            </a:pPr>
            <a:r>
              <a:rPr sz="4400" spc="-5" dirty="0">
                <a:latin typeface="Courier New"/>
                <a:cs typeface="Courier New"/>
              </a:rPr>
              <a:t>GROUP BY</a:t>
            </a:r>
            <a:r>
              <a:rPr sz="4400" spc="-9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Zip_Code  ORDER BY</a:t>
            </a:r>
            <a:r>
              <a:rPr sz="4400" spc="-35" dirty="0">
                <a:latin typeface="Courier New"/>
                <a:cs typeface="Courier New"/>
              </a:rPr>
              <a:t> </a:t>
            </a:r>
            <a:r>
              <a:rPr sz="4400" dirty="0">
                <a:latin typeface="Courier New"/>
                <a:cs typeface="Courier New"/>
              </a:rPr>
              <a:t>pop</a:t>
            </a:r>
            <a:endParaRPr sz="4400">
              <a:latin typeface="Courier New"/>
              <a:cs typeface="Courier New"/>
            </a:endParaRPr>
          </a:p>
          <a:p>
            <a:pPr marL="934085" algn="ctr">
              <a:lnSpc>
                <a:spcPct val="100000"/>
              </a:lnSpc>
              <a:spcBef>
                <a:spcPts val="4400"/>
              </a:spcBef>
              <a:tabLst>
                <a:tab pos="5391785" algn="l"/>
              </a:tabLst>
            </a:pPr>
            <a:r>
              <a:rPr sz="4400" spc="-5" dirty="0">
                <a:latin typeface="Arial"/>
                <a:cs typeface="Arial"/>
              </a:rPr>
              <a:t>City	Count(*)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9500" y="6311900"/>
            <a:ext cx="7392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065" algn="l"/>
              </a:tabLst>
            </a:pPr>
            <a:r>
              <a:rPr sz="4400" spc="40" dirty="0">
                <a:latin typeface="Arial"/>
                <a:cs typeface="Arial"/>
              </a:rPr>
              <a:t>Schenectady	</a:t>
            </a:r>
            <a:r>
              <a:rPr sz="4400" spc="-5" dirty="0">
                <a:latin typeface="Arial"/>
                <a:cs typeface="Arial"/>
              </a:rPr>
              <a:t>2,500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4600" y="6578600"/>
            <a:ext cx="1316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0" dirty="0">
                <a:solidFill>
                  <a:srgbClr val="51A7F9"/>
                </a:solidFill>
                <a:latin typeface="Calibri"/>
                <a:cs typeface="Calibri"/>
              </a:rPr>
              <a:t>?!?!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1957" y="5903841"/>
            <a:ext cx="4107336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3300" y="7253223"/>
            <a:ext cx="348234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New </a:t>
            </a:r>
            <a:r>
              <a:rPr sz="4400" spc="-165" dirty="0">
                <a:latin typeface="Arial"/>
                <a:cs typeface="Arial"/>
              </a:rPr>
              <a:t>York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City</a:t>
            </a:r>
            <a:endParaRPr sz="44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1020"/>
              </a:spcBef>
            </a:pPr>
            <a:r>
              <a:rPr sz="4400" spc="-5" dirty="0">
                <a:latin typeface="Arial"/>
                <a:cs typeface="Arial"/>
              </a:rPr>
              <a:t>Los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30" dirty="0">
                <a:latin typeface="Arial"/>
                <a:cs typeface="Arial"/>
              </a:rPr>
              <a:t>Angeles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18500" y="7253223"/>
            <a:ext cx="142367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2,200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4400" spc="-5" dirty="0">
                <a:latin typeface="Arial"/>
                <a:cs typeface="Arial"/>
              </a:rPr>
              <a:t>1,900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5800" y="8866123"/>
            <a:ext cx="15779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Dallas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8500" y="8866123"/>
            <a:ext cx="142367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0"/>
              </a:lnSpc>
            </a:pPr>
            <a:r>
              <a:rPr sz="4400" spc="-5" dirty="0">
                <a:latin typeface="Arial"/>
                <a:cs typeface="Arial"/>
              </a:rPr>
              <a:t>1,400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876300"/>
            <a:ext cx="1155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Lo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1570198" y="2399465"/>
            <a:ext cx="9864725" cy="2667000"/>
          </a:xfrm>
          <a:custGeom>
            <a:avLst/>
            <a:gdLst/>
            <a:ahLst/>
            <a:cxnLst/>
            <a:rect l="l" t="t" r="r" b="b"/>
            <a:pathLst>
              <a:path w="9864725" h="2667000">
                <a:moveTo>
                  <a:pt x="0" y="0"/>
                </a:moveTo>
                <a:lnTo>
                  <a:pt x="9864402" y="0"/>
                </a:lnTo>
                <a:lnTo>
                  <a:pt x="9864402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5376" y="2468488"/>
            <a:ext cx="33528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45"/>
              </a:lnSpc>
            </a:pPr>
            <a:r>
              <a:rPr sz="4400" spc="-5" dirty="0">
                <a:latin typeface="Courier New"/>
                <a:cs typeface="Courier New"/>
              </a:rPr>
              <a:t>C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2362200"/>
            <a:ext cx="2372995" cy="26009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500"/>
              </a:spcBef>
            </a:pPr>
            <a:r>
              <a:rPr sz="4400" spc="-5" dirty="0">
                <a:latin typeface="Courier New"/>
                <a:cs typeface="Courier New"/>
              </a:rPr>
              <a:t>SELECT  FROM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PE  GROUP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B  ORDER</a:t>
            </a:r>
            <a:r>
              <a:rPr sz="4400" spc="-10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B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491" y="1122680"/>
            <a:ext cx="7344409" cy="388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9"/>
              </a:lnSpc>
            </a:pPr>
            <a:r>
              <a:rPr sz="8000" spc="-5" dirty="0">
                <a:latin typeface="Arial"/>
                <a:cs typeface="Arial"/>
              </a:rPr>
              <a:t>ok </a:t>
            </a:r>
            <a:r>
              <a:rPr sz="8000" dirty="0">
                <a:latin typeface="Arial"/>
                <a:cs typeface="Arial"/>
              </a:rPr>
              <a:t>at </a:t>
            </a:r>
            <a:r>
              <a:rPr sz="8000" spc="-5" dirty="0">
                <a:latin typeface="Arial"/>
                <a:cs typeface="Arial"/>
              </a:rPr>
              <a:t>your</a:t>
            </a:r>
            <a:r>
              <a:rPr sz="8000" spc="-30" dirty="0">
                <a:latin typeface="Arial"/>
                <a:cs typeface="Arial"/>
              </a:rPr>
              <a:t> </a:t>
            </a:r>
            <a:r>
              <a:rPr sz="8000" spc="105" dirty="0">
                <a:latin typeface="Arial"/>
                <a:cs typeface="Arial"/>
              </a:rPr>
              <a:t>data</a:t>
            </a:r>
            <a:endParaRPr sz="8000">
              <a:latin typeface="Arial"/>
              <a:cs typeface="Arial"/>
            </a:endParaRPr>
          </a:p>
          <a:p>
            <a:pPr marL="302260" indent="335280">
              <a:lnSpc>
                <a:spcPts val="5000"/>
              </a:lnSpc>
              <a:spcBef>
                <a:spcPts val="2500"/>
              </a:spcBef>
            </a:pPr>
            <a:r>
              <a:rPr sz="4400" spc="-5" dirty="0">
                <a:latin typeface="Courier New"/>
                <a:cs typeface="Courier New"/>
              </a:rPr>
              <a:t>ity, COUNT(*) as</a:t>
            </a:r>
            <a:r>
              <a:rPr sz="4400" spc="-9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pop  OPLE</a:t>
            </a:r>
            <a:endParaRPr sz="4400">
              <a:latin typeface="Courier New"/>
              <a:cs typeface="Courier New"/>
            </a:endParaRPr>
          </a:p>
          <a:p>
            <a:pPr marL="302260" marR="3680460">
              <a:lnSpc>
                <a:spcPts val="5000"/>
              </a:lnSpc>
            </a:pPr>
            <a:r>
              <a:rPr sz="4400" dirty="0">
                <a:latin typeface="Courier New"/>
                <a:cs typeface="Courier New"/>
              </a:rPr>
              <a:t>Y</a:t>
            </a:r>
            <a:r>
              <a:rPr sz="4400" spc="-10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Zip_Code  </a:t>
            </a:r>
            <a:r>
              <a:rPr sz="4400" dirty="0">
                <a:latin typeface="Courier New"/>
                <a:cs typeface="Courier New"/>
              </a:rPr>
              <a:t>Y</a:t>
            </a:r>
            <a:r>
              <a:rPr sz="4400" spc="-25" dirty="0">
                <a:latin typeface="Courier New"/>
                <a:cs typeface="Courier New"/>
              </a:rPr>
              <a:t> </a:t>
            </a:r>
            <a:r>
              <a:rPr sz="4400" dirty="0">
                <a:latin typeface="Courier New"/>
                <a:cs typeface="Courier New"/>
              </a:rPr>
              <a:t>pop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0" y="5653023"/>
            <a:ext cx="96266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City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8300" y="5653023"/>
            <a:ext cx="208089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Count(*)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200" y="6453123"/>
            <a:ext cx="329247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40" dirty="0">
                <a:latin typeface="Arial"/>
                <a:cs typeface="Arial"/>
              </a:rPr>
              <a:t>Schenectady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200" y="6453123"/>
            <a:ext cx="13982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2,500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7265923"/>
            <a:ext cx="34569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New </a:t>
            </a:r>
            <a:r>
              <a:rPr sz="4400" spc="-165" dirty="0">
                <a:latin typeface="Arial"/>
                <a:cs typeface="Arial"/>
              </a:rPr>
              <a:t>York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3800" y="8066023"/>
            <a:ext cx="310642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Los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spc="30" dirty="0">
                <a:latin typeface="Arial"/>
                <a:cs typeface="Arial"/>
              </a:rPr>
              <a:t>Angeles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200" y="8066023"/>
            <a:ext cx="13982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1,900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8500" y="8878823"/>
            <a:ext cx="155257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Dallas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1200" y="8878823"/>
            <a:ext cx="13982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4400" spc="-5" dirty="0">
                <a:latin typeface="Arial"/>
                <a:cs typeface="Arial"/>
              </a:rPr>
              <a:t>1,400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300" y="6578600"/>
            <a:ext cx="3892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175" dirty="0">
                <a:solidFill>
                  <a:srgbClr val="51A7F9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3651" y="6606455"/>
            <a:ext cx="3016250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30"/>
              </a:lnSpc>
            </a:pPr>
            <a:r>
              <a:rPr sz="6000" spc="165" dirty="0">
                <a:solidFill>
                  <a:srgbClr val="51A7F9"/>
                </a:solidFill>
                <a:latin typeface="Calibri"/>
                <a:cs typeface="Calibri"/>
              </a:rPr>
              <a:t>!?!</a:t>
            </a:r>
            <a:endParaRPr sz="6000">
              <a:latin typeface="Calibri"/>
              <a:cs typeface="Calibri"/>
            </a:endParaRPr>
          </a:p>
          <a:p>
            <a:pPr marL="1617345">
              <a:lnSpc>
                <a:spcPts val="3829"/>
              </a:lnSpc>
            </a:pPr>
            <a:r>
              <a:rPr sz="4400" spc="-5" dirty="0">
                <a:latin typeface="Arial"/>
                <a:cs typeface="Arial"/>
              </a:rPr>
              <a:t>2,200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1957" y="5903841"/>
            <a:ext cx="4107336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5900" y="5461000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5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0129" y="5461000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5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5900" y="6267739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40"/>
                </a:lnTo>
                <a:lnTo>
                  <a:pt x="5054229" y="806740"/>
                </a:lnTo>
                <a:lnTo>
                  <a:pt x="5054229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0129" y="6267739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40"/>
                </a:lnTo>
                <a:lnTo>
                  <a:pt x="4976500" y="806740"/>
                </a:lnTo>
                <a:lnTo>
                  <a:pt x="497650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5900" y="7074480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0129" y="7074480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5900" y="8687959"/>
            <a:ext cx="5054600" cy="807085"/>
          </a:xfrm>
          <a:custGeom>
            <a:avLst/>
            <a:gdLst/>
            <a:ahLst/>
            <a:cxnLst/>
            <a:rect l="l" t="t" r="r" b="b"/>
            <a:pathLst>
              <a:path w="5054600" h="807084">
                <a:moveTo>
                  <a:pt x="5054229" y="0"/>
                </a:moveTo>
                <a:lnTo>
                  <a:pt x="0" y="0"/>
                </a:lnTo>
                <a:lnTo>
                  <a:pt x="0" y="806739"/>
                </a:lnTo>
                <a:lnTo>
                  <a:pt x="5054229" y="806739"/>
                </a:lnTo>
                <a:lnTo>
                  <a:pt x="5054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40129" y="8687959"/>
            <a:ext cx="4976495" cy="807085"/>
          </a:xfrm>
          <a:custGeom>
            <a:avLst/>
            <a:gdLst/>
            <a:ahLst/>
            <a:cxnLst/>
            <a:rect l="l" t="t" r="r" b="b"/>
            <a:pathLst>
              <a:path w="4976495" h="807084">
                <a:moveTo>
                  <a:pt x="4976500" y="0"/>
                </a:moveTo>
                <a:lnTo>
                  <a:pt x="0" y="0"/>
                </a:lnTo>
                <a:lnTo>
                  <a:pt x="0" y="806739"/>
                </a:lnTo>
                <a:lnTo>
                  <a:pt x="4976500" y="806739"/>
                </a:lnTo>
                <a:lnTo>
                  <a:pt x="4976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30600" y="5511800"/>
            <a:ext cx="975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City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8300" y="5511800"/>
            <a:ext cx="2093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Count(*)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8500" y="6311900"/>
            <a:ext cx="156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12345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1200" y="6311900"/>
            <a:ext cx="1410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2,500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25800" y="7124700"/>
            <a:ext cx="6675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2365" algn="l"/>
              </a:tabLst>
            </a:pPr>
            <a:r>
              <a:rPr sz="4400" spc="-5" dirty="0">
                <a:latin typeface="Arial"/>
                <a:cs typeface="Arial"/>
              </a:rPr>
              <a:t>10001	2,2000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5900" y="7881219"/>
            <a:ext cx="10031095" cy="807085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5588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440"/>
              </a:spcBef>
              <a:tabLst>
                <a:tab pos="5092065" algn="l"/>
              </a:tabLst>
            </a:pPr>
            <a:r>
              <a:rPr sz="4400" spc="-5" dirty="0">
                <a:latin typeface="Arial"/>
                <a:cs typeface="Arial"/>
              </a:rPr>
              <a:t>90001	1,900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25800" y="8737600"/>
            <a:ext cx="6516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4765" algn="l"/>
              </a:tabLst>
            </a:pPr>
            <a:r>
              <a:rPr sz="4400" spc="-5" dirty="0">
                <a:latin typeface="Arial"/>
                <a:cs typeface="Arial"/>
              </a:rPr>
              <a:t>75001	1,400</a:t>
            </a:r>
            <a:endParaRPr sz="4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6700" y="342900"/>
            <a:ext cx="8521700" cy="511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8995" y="4602036"/>
            <a:ext cx="4113318" cy="955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350000" y="92837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3" name="object 3"/>
          <p:cNvSpPr/>
          <p:nvPr/>
        </p:nvSpPr>
        <p:spPr>
          <a:xfrm>
            <a:off x="3492500" y="67627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5100" y="67627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2000" y="67627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500" y="56959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2000" y="56959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500" y="46291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2000" y="46291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2000" y="35623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6400" y="76581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0800" y="3390900"/>
            <a:ext cx="52387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37.5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12.5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5650" y="78295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68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07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8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5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2900" y="7772400"/>
            <a:ext cx="18827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99465" algn="l"/>
                <a:tab pos="1586865" algn="l"/>
              </a:tabLst>
            </a:pPr>
            <a:r>
              <a:rPr sz="2000" spc="-5" dirty="0">
                <a:latin typeface="Arial"/>
                <a:cs typeface="Arial"/>
              </a:rPr>
              <a:t>40	50	60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5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2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9900" y="7924800"/>
            <a:ext cx="1173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spc="-5" dirty="0">
                <a:latin typeface="Arial"/>
                <a:cs typeface="Arial"/>
              </a:rPr>
              <a:t>90	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6300" y="6121400"/>
            <a:ext cx="558800" cy="1701800"/>
          </a:xfrm>
          <a:custGeom>
            <a:avLst/>
            <a:gdLst/>
            <a:ahLst/>
            <a:cxnLst/>
            <a:rect l="l" t="t" r="r" b="b"/>
            <a:pathLst>
              <a:path w="558800" h="1701800">
                <a:moveTo>
                  <a:pt x="558800" y="0"/>
                </a:moveTo>
                <a:lnTo>
                  <a:pt x="0" y="0"/>
                </a:lnTo>
                <a:lnTo>
                  <a:pt x="0" y="1701800"/>
                </a:lnTo>
                <a:lnTo>
                  <a:pt x="558800" y="17018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3700" y="3568700"/>
            <a:ext cx="558800" cy="4254500"/>
          </a:xfrm>
          <a:custGeom>
            <a:avLst/>
            <a:gdLst/>
            <a:ahLst/>
            <a:cxnLst/>
            <a:rect l="l" t="t" r="r" b="b"/>
            <a:pathLst>
              <a:path w="558800" h="4254500">
                <a:moveTo>
                  <a:pt x="558800" y="0"/>
                </a:moveTo>
                <a:lnTo>
                  <a:pt x="0" y="0"/>
                </a:lnTo>
                <a:lnTo>
                  <a:pt x="0" y="4254500"/>
                </a:lnTo>
                <a:lnTo>
                  <a:pt x="558800" y="42545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1100" y="6985000"/>
            <a:ext cx="558800" cy="838200"/>
          </a:xfrm>
          <a:custGeom>
            <a:avLst/>
            <a:gdLst/>
            <a:ahLst/>
            <a:cxnLst/>
            <a:rect l="l" t="t" r="r" b="b"/>
            <a:pathLst>
              <a:path w="558800" h="838200">
                <a:moveTo>
                  <a:pt x="558800" y="0"/>
                </a:moveTo>
                <a:lnTo>
                  <a:pt x="0" y="0"/>
                </a:lnTo>
                <a:lnTo>
                  <a:pt x="0" y="838200"/>
                </a:lnTo>
                <a:lnTo>
                  <a:pt x="558800" y="8382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85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330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4000" y="1879600"/>
          <a:ext cx="12506323" cy="15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00" y="3671061"/>
          <a:ext cx="12507592" cy="483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19">
                <a:tc>
                  <a:txBody>
                    <a:bodyPr/>
                    <a:lstStyle/>
                    <a:p>
                      <a:pPr marL="4699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135"/>
                        </a:lnSpc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10200" y="596900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Problems?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972" y="2653809"/>
            <a:ext cx="2485492" cy="797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26400" y="167639"/>
            <a:ext cx="41033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25000"/>
              </a:lnSpc>
              <a:spcBef>
                <a:spcPts val="100"/>
              </a:spcBef>
            </a:pPr>
            <a:r>
              <a:rPr sz="3600" spc="630" dirty="0">
                <a:solidFill>
                  <a:srgbClr val="51A7F9"/>
                </a:solidFill>
                <a:latin typeface="Calibri"/>
                <a:cs typeface="Calibri"/>
              </a:rPr>
              <a:t>Inconsistent  </a:t>
            </a:r>
            <a:r>
              <a:rPr sz="3600" spc="844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495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30" dirty="0">
                <a:solidFill>
                  <a:srgbClr val="51A7F9"/>
                </a:solidFill>
                <a:latin typeface="Calibri"/>
                <a:cs typeface="Calibri"/>
              </a:rPr>
              <a:t>p</a:t>
            </a:r>
            <a:r>
              <a:rPr sz="3600" spc="560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52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70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r>
              <a:rPr sz="3600" spc="509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60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39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0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45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90" dirty="0">
                <a:solidFill>
                  <a:srgbClr val="51A7F9"/>
                </a:solidFill>
                <a:latin typeface="Calibri"/>
                <a:cs typeface="Calibri"/>
              </a:rPr>
              <a:t>i</a:t>
            </a:r>
            <a:r>
              <a:rPr sz="3600" spc="775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74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405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51485" y="6515472"/>
            <a:ext cx="2486025" cy="798195"/>
          </a:xfrm>
          <a:custGeom>
            <a:avLst/>
            <a:gdLst/>
            <a:ahLst/>
            <a:cxnLst/>
            <a:rect l="l" t="t" r="r" b="b"/>
            <a:pathLst>
              <a:path w="2486025" h="798195">
                <a:moveTo>
                  <a:pt x="1074778" y="759460"/>
                </a:moveTo>
                <a:lnTo>
                  <a:pt x="1073504" y="768350"/>
                </a:lnTo>
                <a:lnTo>
                  <a:pt x="1082459" y="783590"/>
                </a:lnTo>
                <a:lnTo>
                  <a:pt x="1095280" y="792480"/>
                </a:lnTo>
                <a:lnTo>
                  <a:pt x="1112752" y="781050"/>
                </a:lnTo>
                <a:lnTo>
                  <a:pt x="1134079" y="781050"/>
                </a:lnTo>
                <a:lnTo>
                  <a:pt x="1147992" y="774700"/>
                </a:lnTo>
                <a:lnTo>
                  <a:pt x="1333164" y="774700"/>
                </a:lnTo>
                <a:lnTo>
                  <a:pt x="1336215" y="769620"/>
                </a:lnTo>
                <a:lnTo>
                  <a:pt x="1092642" y="769620"/>
                </a:lnTo>
                <a:lnTo>
                  <a:pt x="1074778" y="759460"/>
                </a:lnTo>
                <a:close/>
              </a:path>
              <a:path w="2486025" h="798195">
                <a:moveTo>
                  <a:pt x="1333164" y="774700"/>
                </a:moveTo>
                <a:lnTo>
                  <a:pt x="1147992" y="774700"/>
                </a:lnTo>
                <a:lnTo>
                  <a:pt x="1140553" y="778510"/>
                </a:lnTo>
                <a:lnTo>
                  <a:pt x="1134079" y="781050"/>
                </a:lnTo>
                <a:lnTo>
                  <a:pt x="1112752" y="781050"/>
                </a:lnTo>
                <a:lnTo>
                  <a:pt x="1127022" y="786130"/>
                </a:lnTo>
                <a:lnTo>
                  <a:pt x="1141693" y="792480"/>
                </a:lnTo>
                <a:lnTo>
                  <a:pt x="1160368" y="783590"/>
                </a:lnTo>
                <a:lnTo>
                  <a:pt x="1206425" y="783590"/>
                </a:lnTo>
                <a:lnTo>
                  <a:pt x="1212003" y="777240"/>
                </a:lnTo>
                <a:lnTo>
                  <a:pt x="1332561" y="777240"/>
                </a:lnTo>
                <a:lnTo>
                  <a:pt x="1333164" y="774700"/>
                </a:lnTo>
                <a:close/>
              </a:path>
              <a:path w="2486025" h="798195">
                <a:moveTo>
                  <a:pt x="1206425" y="783590"/>
                </a:moveTo>
                <a:lnTo>
                  <a:pt x="1160368" y="783590"/>
                </a:lnTo>
                <a:lnTo>
                  <a:pt x="1193921" y="792480"/>
                </a:lnTo>
                <a:lnTo>
                  <a:pt x="1204091" y="792480"/>
                </a:lnTo>
                <a:lnTo>
                  <a:pt x="1205309" y="784860"/>
                </a:lnTo>
                <a:lnTo>
                  <a:pt x="1206425" y="783590"/>
                </a:lnTo>
                <a:close/>
              </a:path>
              <a:path w="2486025" h="798195">
                <a:moveTo>
                  <a:pt x="1297961" y="784860"/>
                </a:moveTo>
                <a:lnTo>
                  <a:pt x="1269097" y="784860"/>
                </a:lnTo>
                <a:lnTo>
                  <a:pt x="1266307" y="792480"/>
                </a:lnTo>
                <a:lnTo>
                  <a:pt x="1277337" y="792480"/>
                </a:lnTo>
                <a:lnTo>
                  <a:pt x="1291963" y="788670"/>
                </a:lnTo>
                <a:lnTo>
                  <a:pt x="1297961" y="784860"/>
                </a:lnTo>
                <a:close/>
              </a:path>
              <a:path w="2486025" h="798195">
                <a:moveTo>
                  <a:pt x="1331055" y="783590"/>
                </a:moveTo>
                <a:lnTo>
                  <a:pt x="1299960" y="783590"/>
                </a:lnTo>
                <a:lnTo>
                  <a:pt x="1321678" y="792480"/>
                </a:lnTo>
                <a:lnTo>
                  <a:pt x="1330151" y="787400"/>
                </a:lnTo>
                <a:lnTo>
                  <a:pt x="1331055" y="783590"/>
                </a:lnTo>
                <a:close/>
              </a:path>
              <a:path w="2486025" h="798195">
                <a:moveTo>
                  <a:pt x="1435344" y="778510"/>
                </a:moveTo>
                <a:lnTo>
                  <a:pt x="1383425" y="778510"/>
                </a:lnTo>
                <a:lnTo>
                  <a:pt x="1389457" y="779780"/>
                </a:lnTo>
                <a:lnTo>
                  <a:pt x="1414246" y="792480"/>
                </a:lnTo>
                <a:lnTo>
                  <a:pt x="1435344" y="778510"/>
                </a:lnTo>
                <a:close/>
              </a:path>
              <a:path w="2486025" h="798195">
                <a:moveTo>
                  <a:pt x="1332561" y="777240"/>
                </a:moveTo>
                <a:lnTo>
                  <a:pt x="1212003" y="777240"/>
                </a:lnTo>
                <a:lnTo>
                  <a:pt x="1226522" y="782320"/>
                </a:lnTo>
                <a:lnTo>
                  <a:pt x="1240029" y="788670"/>
                </a:lnTo>
                <a:lnTo>
                  <a:pt x="1253797" y="791210"/>
                </a:lnTo>
                <a:lnTo>
                  <a:pt x="1269097" y="784860"/>
                </a:lnTo>
                <a:lnTo>
                  <a:pt x="1297961" y="784860"/>
                </a:lnTo>
                <a:lnTo>
                  <a:pt x="1299960" y="783590"/>
                </a:lnTo>
                <a:lnTo>
                  <a:pt x="1331055" y="783590"/>
                </a:lnTo>
                <a:lnTo>
                  <a:pt x="1332561" y="777240"/>
                </a:lnTo>
                <a:close/>
              </a:path>
              <a:path w="2486025" h="798195">
                <a:moveTo>
                  <a:pt x="948019" y="787400"/>
                </a:moveTo>
                <a:lnTo>
                  <a:pt x="940565" y="787400"/>
                </a:lnTo>
                <a:lnTo>
                  <a:pt x="944308" y="789940"/>
                </a:lnTo>
                <a:lnTo>
                  <a:pt x="949905" y="789940"/>
                </a:lnTo>
                <a:lnTo>
                  <a:pt x="948019" y="787400"/>
                </a:lnTo>
                <a:close/>
              </a:path>
              <a:path w="2486025" h="798195">
                <a:moveTo>
                  <a:pt x="1068025" y="770890"/>
                </a:moveTo>
                <a:lnTo>
                  <a:pt x="969985" y="770890"/>
                </a:lnTo>
                <a:lnTo>
                  <a:pt x="984158" y="774700"/>
                </a:lnTo>
                <a:lnTo>
                  <a:pt x="999421" y="779780"/>
                </a:lnTo>
                <a:lnTo>
                  <a:pt x="1012091" y="781050"/>
                </a:lnTo>
                <a:lnTo>
                  <a:pt x="1054652" y="789940"/>
                </a:lnTo>
                <a:lnTo>
                  <a:pt x="1064190" y="782320"/>
                </a:lnTo>
                <a:lnTo>
                  <a:pt x="1037135" y="782320"/>
                </a:lnTo>
                <a:lnTo>
                  <a:pt x="1035934" y="779780"/>
                </a:lnTo>
                <a:lnTo>
                  <a:pt x="1040203" y="775970"/>
                </a:lnTo>
                <a:lnTo>
                  <a:pt x="1068647" y="775970"/>
                </a:lnTo>
                <a:lnTo>
                  <a:pt x="1068025" y="770890"/>
                </a:lnTo>
                <a:close/>
              </a:path>
              <a:path w="2486025" h="798195">
                <a:moveTo>
                  <a:pt x="1381979" y="786130"/>
                </a:moveTo>
                <a:lnTo>
                  <a:pt x="1381102" y="788670"/>
                </a:lnTo>
                <a:lnTo>
                  <a:pt x="1384275" y="789940"/>
                </a:lnTo>
                <a:lnTo>
                  <a:pt x="1389199" y="787400"/>
                </a:lnTo>
                <a:lnTo>
                  <a:pt x="1381979" y="786130"/>
                </a:lnTo>
                <a:close/>
              </a:path>
              <a:path w="2486025" h="798195">
                <a:moveTo>
                  <a:pt x="1443306" y="765810"/>
                </a:moveTo>
                <a:lnTo>
                  <a:pt x="1338503" y="765810"/>
                </a:lnTo>
                <a:lnTo>
                  <a:pt x="1364535" y="769620"/>
                </a:lnTo>
                <a:lnTo>
                  <a:pt x="1358514" y="777240"/>
                </a:lnTo>
                <a:lnTo>
                  <a:pt x="1350200" y="784860"/>
                </a:lnTo>
                <a:lnTo>
                  <a:pt x="1369349" y="788670"/>
                </a:lnTo>
                <a:lnTo>
                  <a:pt x="1373925" y="786130"/>
                </a:lnTo>
                <a:lnTo>
                  <a:pt x="1378432" y="782320"/>
                </a:lnTo>
                <a:lnTo>
                  <a:pt x="1383425" y="778510"/>
                </a:lnTo>
                <a:lnTo>
                  <a:pt x="1435344" y="778510"/>
                </a:lnTo>
                <a:lnTo>
                  <a:pt x="1443306" y="765810"/>
                </a:lnTo>
                <a:close/>
              </a:path>
              <a:path w="2486025" h="798195">
                <a:moveTo>
                  <a:pt x="1479093" y="702310"/>
                </a:moveTo>
                <a:lnTo>
                  <a:pt x="1453444" y="721360"/>
                </a:lnTo>
                <a:lnTo>
                  <a:pt x="1450527" y="726101"/>
                </a:lnTo>
                <a:lnTo>
                  <a:pt x="1451733" y="727710"/>
                </a:lnTo>
                <a:lnTo>
                  <a:pt x="1454164" y="741680"/>
                </a:lnTo>
                <a:lnTo>
                  <a:pt x="1449675" y="755650"/>
                </a:lnTo>
                <a:lnTo>
                  <a:pt x="1445811" y="761814"/>
                </a:lnTo>
                <a:lnTo>
                  <a:pt x="1454455" y="774700"/>
                </a:lnTo>
                <a:lnTo>
                  <a:pt x="1459704" y="787400"/>
                </a:lnTo>
                <a:lnTo>
                  <a:pt x="1478666" y="782320"/>
                </a:lnTo>
                <a:lnTo>
                  <a:pt x="1501008" y="773430"/>
                </a:lnTo>
                <a:lnTo>
                  <a:pt x="1516397" y="770890"/>
                </a:lnTo>
                <a:lnTo>
                  <a:pt x="1551830" y="770890"/>
                </a:lnTo>
                <a:lnTo>
                  <a:pt x="1553901" y="765810"/>
                </a:lnTo>
                <a:lnTo>
                  <a:pt x="1582007" y="765810"/>
                </a:lnTo>
                <a:lnTo>
                  <a:pt x="1585344" y="756920"/>
                </a:lnTo>
                <a:lnTo>
                  <a:pt x="1497906" y="756920"/>
                </a:lnTo>
                <a:lnTo>
                  <a:pt x="1498993" y="754380"/>
                </a:lnTo>
                <a:lnTo>
                  <a:pt x="1738000" y="754380"/>
                </a:lnTo>
                <a:lnTo>
                  <a:pt x="1739157" y="753110"/>
                </a:lnTo>
                <a:lnTo>
                  <a:pt x="1701810" y="753110"/>
                </a:lnTo>
                <a:lnTo>
                  <a:pt x="1693279" y="741680"/>
                </a:lnTo>
                <a:lnTo>
                  <a:pt x="1689066" y="734060"/>
                </a:lnTo>
                <a:lnTo>
                  <a:pt x="1697417" y="731520"/>
                </a:lnTo>
                <a:lnTo>
                  <a:pt x="1835058" y="731520"/>
                </a:lnTo>
                <a:lnTo>
                  <a:pt x="1842542" y="730250"/>
                </a:lnTo>
                <a:lnTo>
                  <a:pt x="1905794" y="730250"/>
                </a:lnTo>
                <a:lnTo>
                  <a:pt x="1906770" y="728980"/>
                </a:lnTo>
                <a:lnTo>
                  <a:pt x="1907863" y="726440"/>
                </a:lnTo>
                <a:lnTo>
                  <a:pt x="1533823" y="726440"/>
                </a:lnTo>
                <a:lnTo>
                  <a:pt x="1535898" y="723900"/>
                </a:lnTo>
                <a:lnTo>
                  <a:pt x="1473744" y="723900"/>
                </a:lnTo>
                <a:lnTo>
                  <a:pt x="1474834" y="722630"/>
                </a:lnTo>
                <a:lnTo>
                  <a:pt x="1558156" y="722630"/>
                </a:lnTo>
                <a:lnTo>
                  <a:pt x="1558766" y="721360"/>
                </a:lnTo>
                <a:lnTo>
                  <a:pt x="1488718" y="721360"/>
                </a:lnTo>
                <a:lnTo>
                  <a:pt x="1494041" y="713740"/>
                </a:lnTo>
                <a:lnTo>
                  <a:pt x="1499381" y="707390"/>
                </a:lnTo>
                <a:lnTo>
                  <a:pt x="1484331" y="707390"/>
                </a:lnTo>
                <a:lnTo>
                  <a:pt x="1479093" y="702310"/>
                </a:lnTo>
                <a:close/>
              </a:path>
              <a:path w="2486025" h="798195">
                <a:moveTo>
                  <a:pt x="1551830" y="770890"/>
                </a:moveTo>
                <a:lnTo>
                  <a:pt x="1516397" y="770890"/>
                </a:lnTo>
                <a:lnTo>
                  <a:pt x="1508125" y="783590"/>
                </a:lnTo>
                <a:lnTo>
                  <a:pt x="1526873" y="783590"/>
                </a:lnTo>
                <a:lnTo>
                  <a:pt x="1549759" y="775970"/>
                </a:lnTo>
                <a:lnTo>
                  <a:pt x="1551830" y="770890"/>
                </a:lnTo>
                <a:close/>
              </a:path>
              <a:path w="2486025" h="798195">
                <a:moveTo>
                  <a:pt x="1067558" y="767080"/>
                </a:moveTo>
                <a:lnTo>
                  <a:pt x="949130" y="767080"/>
                </a:lnTo>
                <a:lnTo>
                  <a:pt x="946319" y="768350"/>
                </a:lnTo>
                <a:lnTo>
                  <a:pt x="861456" y="768350"/>
                </a:lnTo>
                <a:lnTo>
                  <a:pt x="869312" y="770890"/>
                </a:lnTo>
                <a:lnTo>
                  <a:pt x="880454" y="775970"/>
                </a:lnTo>
                <a:lnTo>
                  <a:pt x="912955" y="775970"/>
                </a:lnTo>
                <a:lnTo>
                  <a:pt x="921527" y="782320"/>
                </a:lnTo>
                <a:lnTo>
                  <a:pt x="948159" y="782320"/>
                </a:lnTo>
                <a:lnTo>
                  <a:pt x="969096" y="778510"/>
                </a:lnTo>
                <a:lnTo>
                  <a:pt x="960586" y="770890"/>
                </a:lnTo>
                <a:lnTo>
                  <a:pt x="1068025" y="770890"/>
                </a:lnTo>
                <a:lnTo>
                  <a:pt x="1067558" y="767080"/>
                </a:lnTo>
                <a:close/>
              </a:path>
              <a:path w="2486025" h="798195">
                <a:moveTo>
                  <a:pt x="1068647" y="775970"/>
                </a:moveTo>
                <a:lnTo>
                  <a:pt x="1046874" y="775970"/>
                </a:lnTo>
                <a:lnTo>
                  <a:pt x="1037135" y="782320"/>
                </a:lnTo>
                <a:lnTo>
                  <a:pt x="1064190" y="782320"/>
                </a:lnTo>
                <a:lnTo>
                  <a:pt x="1068959" y="778510"/>
                </a:lnTo>
                <a:lnTo>
                  <a:pt x="1068647" y="775970"/>
                </a:lnTo>
                <a:close/>
              </a:path>
              <a:path w="2486025" h="798195">
                <a:moveTo>
                  <a:pt x="980577" y="779780"/>
                </a:moveTo>
                <a:lnTo>
                  <a:pt x="974424" y="779780"/>
                </a:lnTo>
                <a:lnTo>
                  <a:pt x="979666" y="781050"/>
                </a:lnTo>
                <a:lnTo>
                  <a:pt x="982021" y="781050"/>
                </a:lnTo>
                <a:lnTo>
                  <a:pt x="980577" y="779780"/>
                </a:lnTo>
                <a:close/>
              </a:path>
              <a:path w="2486025" h="798195">
                <a:moveTo>
                  <a:pt x="1147992" y="774700"/>
                </a:moveTo>
                <a:lnTo>
                  <a:pt x="1134079" y="781050"/>
                </a:lnTo>
                <a:lnTo>
                  <a:pt x="1140553" y="778510"/>
                </a:lnTo>
                <a:lnTo>
                  <a:pt x="1147992" y="774700"/>
                </a:lnTo>
                <a:close/>
              </a:path>
              <a:path w="2486025" h="798195">
                <a:moveTo>
                  <a:pt x="1582007" y="765810"/>
                </a:moveTo>
                <a:lnTo>
                  <a:pt x="1553901" y="765810"/>
                </a:lnTo>
                <a:lnTo>
                  <a:pt x="1556069" y="779780"/>
                </a:lnTo>
                <a:lnTo>
                  <a:pt x="1561219" y="778510"/>
                </a:lnTo>
                <a:lnTo>
                  <a:pt x="1568902" y="773430"/>
                </a:lnTo>
                <a:lnTo>
                  <a:pt x="1579148" y="773430"/>
                </a:lnTo>
                <a:lnTo>
                  <a:pt x="1582007" y="765810"/>
                </a:lnTo>
                <a:close/>
              </a:path>
              <a:path w="2486025" h="798195">
                <a:moveTo>
                  <a:pt x="853207" y="775970"/>
                </a:moveTo>
                <a:lnTo>
                  <a:pt x="847988" y="775970"/>
                </a:lnTo>
                <a:lnTo>
                  <a:pt x="846687" y="777240"/>
                </a:lnTo>
                <a:lnTo>
                  <a:pt x="855824" y="777240"/>
                </a:lnTo>
                <a:lnTo>
                  <a:pt x="853207" y="775970"/>
                </a:lnTo>
                <a:close/>
              </a:path>
              <a:path w="2486025" h="798195">
                <a:moveTo>
                  <a:pt x="1736843" y="755650"/>
                </a:moveTo>
                <a:lnTo>
                  <a:pt x="1585820" y="755650"/>
                </a:lnTo>
                <a:lnTo>
                  <a:pt x="1592173" y="763270"/>
                </a:lnTo>
                <a:lnTo>
                  <a:pt x="1604091" y="775970"/>
                </a:lnTo>
                <a:lnTo>
                  <a:pt x="1627937" y="769620"/>
                </a:lnTo>
                <a:lnTo>
                  <a:pt x="1653585" y="769620"/>
                </a:lnTo>
                <a:lnTo>
                  <a:pt x="1661040" y="765810"/>
                </a:lnTo>
                <a:lnTo>
                  <a:pt x="1674506" y="760730"/>
                </a:lnTo>
                <a:lnTo>
                  <a:pt x="1657919" y="760730"/>
                </a:lnTo>
                <a:lnTo>
                  <a:pt x="1659172" y="759460"/>
                </a:lnTo>
                <a:lnTo>
                  <a:pt x="1712038" y="759460"/>
                </a:lnTo>
                <a:lnTo>
                  <a:pt x="1736843" y="755650"/>
                </a:lnTo>
                <a:close/>
              </a:path>
              <a:path w="2486025" h="798195">
                <a:moveTo>
                  <a:pt x="1579148" y="773430"/>
                </a:moveTo>
                <a:lnTo>
                  <a:pt x="1568902" y="773430"/>
                </a:lnTo>
                <a:lnTo>
                  <a:pt x="1578671" y="774700"/>
                </a:lnTo>
                <a:lnTo>
                  <a:pt x="1579148" y="773430"/>
                </a:lnTo>
                <a:close/>
              </a:path>
              <a:path w="2486025" h="798195">
                <a:moveTo>
                  <a:pt x="835265" y="756920"/>
                </a:moveTo>
                <a:lnTo>
                  <a:pt x="825673" y="756920"/>
                </a:lnTo>
                <a:lnTo>
                  <a:pt x="825974" y="762000"/>
                </a:lnTo>
                <a:lnTo>
                  <a:pt x="824366" y="768350"/>
                </a:lnTo>
                <a:lnTo>
                  <a:pt x="838812" y="773430"/>
                </a:lnTo>
                <a:lnTo>
                  <a:pt x="861456" y="768350"/>
                </a:lnTo>
                <a:lnTo>
                  <a:pt x="946319" y="768350"/>
                </a:lnTo>
                <a:lnTo>
                  <a:pt x="949130" y="767080"/>
                </a:lnTo>
                <a:lnTo>
                  <a:pt x="1067558" y="767080"/>
                </a:lnTo>
                <a:lnTo>
                  <a:pt x="1067247" y="764540"/>
                </a:lnTo>
                <a:lnTo>
                  <a:pt x="856030" y="764540"/>
                </a:lnTo>
                <a:lnTo>
                  <a:pt x="840004" y="759460"/>
                </a:lnTo>
                <a:lnTo>
                  <a:pt x="835265" y="756920"/>
                </a:lnTo>
                <a:close/>
              </a:path>
              <a:path w="2486025" h="798195">
                <a:moveTo>
                  <a:pt x="1653585" y="769620"/>
                </a:moveTo>
                <a:lnTo>
                  <a:pt x="1627937" y="769620"/>
                </a:lnTo>
                <a:lnTo>
                  <a:pt x="1641221" y="773430"/>
                </a:lnTo>
                <a:lnTo>
                  <a:pt x="1651100" y="770890"/>
                </a:lnTo>
                <a:lnTo>
                  <a:pt x="1653585" y="769620"/>
                </a:lnTo>
                <a:close/>
              </a:path>
              <a:path w="2486025" h="798195">
                <a:moveTo>
                  <a:pt x="1442094" y="748030"/>
                </a:moveTo>
                <a:lnTo>
                  <a:pt x="1086318" y="748030"/>
                </a:lnTo>
                <a:lnTo>
                  <a:pt x="1093864" y="754380"/>
                </a:lnTo>
                <a:lnTo>
                  <a:pt x="1092609" y="763270"/>
                </a:lnTo>
                <a:lnTo>
                  <a:pt x="1092642" y="769620"/>
                </a:lnTo>
                <a:lnTo>
                  <a:pt x="1336215" y="769620"/>
                </a:lnTo>
                <a:lnTo>
                  <a:pt x="1338503" y="765810"/>
                </a:lnTo>
                <a:lnTo>
                  <a:pt x="1443306" y="765810"/>
                </a:lnTo>
                <a:lnTo>
                  <a:pt x="1444898" y="763270"/>
                </a:lnTo>
                <a:lnTo>
                  <a:pt x="1266609" y="763270"/>
                </a:lnTo>
                <a:lnTo>
                  <a:pt x="1264819" y="762000"/>
                </a:lnTo>
                <a:lnTo>
                  <a:pt x="1445694" y="762000"/>
                </a:lnTo>
                <a:lnTo>
                  <a:pt x="1445811" y="761814"/>
                </a:lnTo>
                <a:lnTo>
                  <a:pt x="1442528" y="756920"/>
                </a:lnTo>
                <a:lnTo>
                  <a:pt x="1442466" y="755650"/>
                </a:lnTo>
                <a:lnTo>
                  <a:pt x="1327740" y="755650"/>
                </a:lnTo>
                <a:lnTo>
                  <a:pt x="1327402" y="754380"/>
                </a:lnTo>
                <a:lnTo>
                  <a:pt x="1147040" y="754380"/>
                </a:lnTo>
                <a:lnTo>
                  <a:pt x="1140135" y="753110"/>
                </a:lnTo>
                <a:lnTo>
                  <a:pt x="1135027" y="750570"/>
                </a:lnTo>
                <a:lnTo>
                  <a:pt x="1442218" y="750570"/>
                </a:lnTo>
                <a:lnTo>
                  <a:pt x="1442094" y="748030"/>
                </a:lnTo>
                <a:close/>
              </a:path>
              <a:path w="2486025" h="798195">
                <a:moveTo>
                  <a:pt x="767582" y="755650"/>
                </a:moveTo>
                <a:lnTo>
                  <a:pt x="746015" y="755650"/>
                </a:lnTo>
                <a:lnTo>
                  <a:pt x="754027" y="758190"/>
                </a:lnTo>
                <a:lnTo>
                  <a:pt x="763805" y="762000"/>
                </a:lnTo>
                <a:lnTo>
                  <a:pt x="777365" y="765810"/>
                </a:lnTo>
                <a:lnTo>
                  <a:pt x="796722" y="768350"/>
                </a:lnTo>
                <a:lnTo>
                  <a:pt x="791670" y="765810"/>
                </a:lnTo>
                <a:lnTo>
                  <a:pt x="786743" y="762000"/>
                </a:lnTo>
                <a:lnTo>
                  <a:pt x="788247" y="759460"/>
                </a:lnTo>
                <a:lnTo>
                  <a:pt x="773014" y="759460"/>
                </a:lnTo>
                <a:lnTo>
                  <a:pt x="765909" y="758190"/>
                </a:lnTo>
                <a:lnTo>
                  <a:pt x="767582" y="755650"/>
                </a:lnTo>
                <a:close/>
              </a:path>
              <a:path w="2486025" h="798195">
                <a:moveTo>
                  <a:pt x="1198295" y="732790"/>
                </a:moveTo>
                <a:lnTo>
                  <a:pt x="1166388" y="732790"/>
                </a:lnTo>
                <a:lnTo>
                  <a:pt x="1166256" y="737870"/>
                </a:lnTo>
                <a:lnTo>
                  <a:pt x="1162841" y="741680"/>
                </a:lnTo>
                <a:lnTo>
                  <a:pt x="817906" y="741680"/>
                </a:lnTo>
                <a:lnTo>
                  <a:pt x="849324" y="742950"/>
                </a:lnTo>
                <a:lnTo>
                  <a:pt x="841303" y="751840"/>
                </a:lnTo>
                <a:lnTo>
                  <a:pt x="857757" y="756920"/>
                </a:lnTo>
                <a:lnTo>
                  <a:pt x="871671" y="760730"/>
                </a:lnTo>
                <a:lnTo>
                  <a:pt x="856030" y="764540"/>
                </a:lnTo>
                <a:lnTo>
                  <a:pt x="1067247" y="764540"/>
                </a:lnTo>
                <a:lnTo>
                  <a:pt x="1066780" y="760730"/>
                </a:lnTo>
                <a:lnTo>
                  <a:pt x="1064712" y="756920"/>
                </a:lnTo>
                <a:lnTo>
                  <a:pt x="893620" y="756920"/>
                </a:lnTo>
                <a:lnTo>
                  <a:pt x="887072" y="753110"/>
                </a:lnTo>
                <a:lnTo>
                  <a:pt x="884167" y="748030"/>
                </a:lnTo>
                <a:lnTo>
                  <a:pt x="1442094" y="748030"/>
                </a:lnTo>
                <a:lnTo>
                  <a:pt x="1442032" y="746760"/>
                </a:lnTo>
                <a:lnTo>
                  <a:pt x="942418" y="746760"/>
                </a:lnTo>
                <a:lnTo>
                  <a:pt x="941166" y="745490"/>
                </a:lnTo>
                <a:lnTo>
                  <a:pt x="1441971" y="745490"/>
                </a:lnTo>
                <a:lnTo>
                  <a:pt x="1441723" y="740410"/>
                </a:lnTo>
                <a:lnTo>
                  <a:pt x="1444848" y="735330"/>
                </a:lnTo>
                <a:lnTo>
                  <a:pt x="1355290" y="735330"/>
                </a:lnTo>
                <a:lnTo>
                  <a:pt x="1350348" y="734060"/>
                </a:lnTo>
                <a:lnTo>
                  <a:pt x="1208314" y="734060"/>
                </a:lnTo>
                <a:lnTo>
                  <a:pt x="1198295" y="732790"/>
                </a:lnTo>
                <a:close/>
              </a:path>
              <a:path w="2486025" h="798195">
                <a:moveTo>
                  <a:pt x="1445694" y="762000"/>
                </a:moveTo>
                <a:lnTo>
                  <a:pt x="1264819" y="762000"/>
                </a:lnTo>
                <a:lnTo>
                  <a:pt x="1266609" y="763270"/>
                </a:lnTo>
                <a:lnTo>
                  <a:pt x="1444898" y="763270"/>
                </a:lnTo>
                <a:lnTo>
                  <a:pt x="1445694" y="762000"/>
                </a:lnTo>
                <a:close/>
              </a:path>
              <a:path w="2486025" h="798195">
                <a:moveTo>
                  <a:pt x="1712038" y="759460"/>
                </a:moveTo>
                <a:lnTo>
                  <a:pt x="1659172" y="759460"/>
                </a:lnTo>
                <a:lnTo>
                  <a:pt x="1657919" y="760730"/>
                </a:lnTo>
                <a:lnTo>
                  <a:pt x="1674506" y="760730"/>
                </a:lnTo>
                <a:lnTo>
                  <a:pt x="1679301" y="762000"/>
                </a:lnTo>
                <a:lnTo>
                  <a:pt x="1692334" y="762000"/>
                </a:lnTo>
                <a:lnTo>
                  <a:pt x="1712038" y="759460"/>
                </a:lnTo>
                <a:close/>
              </a:path>
              <a:path w="2486025" h="798195">
                <a:moveTo>
                  <a:pt x="1450527" y="726101"/>
                </a:moveTo>
                <a:lnTo>
                  <a:pt x="1441723" y="740410"/>
                </a:lnTo>
                <a:lnTo>
                  <a:pt x="1442528" y="756920"/>
                </a:lnTo>
                <a:lnTo>
                  <a:pt x="1445811" y="761814"/>
                </a:lnTo>
                <a:lnTo>
                  <a:pt x="1449675" y="755650"/>
                </a:lnTo>
                <a:lnTo>
                  <a:pt x="1454164" y="741680"/>
                </a:lnTo>
                <a:lnTo>
                  <a:pt x="1451733" y="727710"/>
                </a:lnTo>
                <a:lnTo>
                  <a:pt x="1450527" y="726101"/>
                </a:lnTo>
                <a:close/>
              </a:path>
              <a:path w="2486025" h="798195">
                <a:moveTo>
                  <a:pt x="724461" y="675640"/>
                </a:moveTo>
                <a:lnTo>
                  <a:pt x="712835" y="675640"/>
                </a:lnTo>
                <a:lnTo>
                  <a:pt x="713923" y="691807"/>
                </a:lnTo>
                <a:lnTo>
                  <a:pt x="716111" y="699770"/>
                </a:lnTo>
                <a:lnTo>
                  <a:pt x="713376" y="715010"/>
                </a:lnTo>
                <a:lnTo>
                  <a:pt x="708237" y="723255"/>
                </a:lnTo>
                <a:lnTo>
                  <a:pt x="707448" y="731520"/>
                </a:lnTo>
                <a:lnTo>
                  <a:pt x="718561" y="751840"/>
                </a:lnTo>
                <a:lnTo>
                  <a:pt x="724147" y="759460"/>
                </a:lnTo>
                <a:lnTo>
                  <a:pt x="731697" y="759460"/>
                </a:lnTo>
                <a:lnTo>
                  <a:pt x="739542" y="758190"/>
                </a:lnTo>
                <a:lnTo>
                  <a:pt x="746015" y="755650"/>
                </a:lnTo>
                <a:lnTo>
                  <a:pt x="767582" y="755650"/>
                </a:lnTo>
                <a:lnTo>
                  <a:pt x="769255" y="753110"/>
                </a:lnTo>
                <a:lnTo>
                  <a:pt x="828157" y="753110"/>
                </a:lnTo>
                <a:lnTo>
                  <a:pt x="821048" y="749300"/>
                </a:lnTo>
                <a:lnTo>
                  <a:pt x="817906" y="741680"/>
                </a:lnTo>
                <a:lnTo>
                  <a:pt x="1162841" y="741680"/>
                </a:lnTo>
                <a:lnTo>
                  <a:pt x="1162210" y="740410"/>
                </a:lnTo>
                <a:lnTo>
                  <a:pt x="1020622" y="740410"/>
                </a:lnTo>
                <a:lnTo>
                  <a:pt x="1010831" y="739140"/>
                </a:lnTo>
                <a:lnTo>
                  <a:pt x="795353" y="739140"/>
                </a:lnTo>
                <a:lnTo>
                  <a:pt x="794450" y="737870"/>
                </a:lnTo>
                <a:lnTo>
                  <a:pt x="1001040" y="737870"/>
                </a:lnTo>
                <a:lnTo>
                  <a:pt x="998165" y="734060"/>
                </a:lnTo>
                <a:lnTo>
                  <a:pt x="1006340" y="731520"/>
                </a:lnTo>
                <a:lnTo>
                  <a:pt x="1019908" y="728980"/>
                </a:lnTo>
                <a:lnTo>
                  <a:pt x="1088393" y="728980"/>
                </a:lnTo>
                <a:lnTo>
                  <a:pt x="1088432" y="727710"/>
                </a:lnTo>
                <a:lnTo>
                  <a:pt x="922869" y="727710"/>
                </a:lnTo>
                <a:lnTo>
                  <a:pt x="924605" y="725170"/>
                </a:lnTo>
                <a:lnTo>
                  <a:pt x="894299" y="725170"/>
                </a:lnTo>
                <a:lnTo>
                  <a:pt x="867575" y="721360"/>
                </a:lnTo>
                <a:lnTo>
                  <a:pt x="872263" y="718820"/>
                </a:lnTo>
                <a:lnTo>
                  <a:pt x="857600" y="718820"/>
                </a:lnTo>
                <a:lnTo>
                  <a:pt x="856796" y="717550"/>
                </a:lnTo>
                <a:lnTo>
                  <a:pt x="874607" y="717550"/>
                </a:lnTo>
                <a:lnTo>
                  <a:pt x="876950" y="716280"/>
                </a:lnTo>
                <a:lnTo>
                  <a:pt x="769548" y="716280"/>
                </a:lnTo>
                <a:lnTo>
                  <a:pt x="768562" y="715010"/>
                </a:lnTo>
                <a:lnTo>
                  <a:pt x="873502" y="715010"/>
                </a:lnTo>
                <a:lnTo>
                  <a:pt x="856258" y="708660"/>
                </a:lnTo>
                <a:lnTo>
                  <a:pt x="848196" y="706120"/>
                </a:lnTo>
                <a:lnTo>
                  <a:pt x="797814" y="706120"/>
                </a:lnTo>
                <a:lnTo>
                  <a:pt x="793747" y="703580"/>
                </a:lnTo>
                <a:lnTo>
                  <a:pt x="778022" y="703580"/>
                </a:lnTo>
                <a:lnTo>
                  <a:pt x="765568" y="702310"/>
                </a:lnTo>
                <a:lnTo>
                  <a:pt x="759976" y="695960"/>
                </a:lnTo>
                <a:lnTo>
                  <a:pt x="741541" y="695960"/>
                </a:lnTo>
                <a:lnTo>
                  <a:pt x="738252" y="693420"/>
                </a:lnTo>
                <a:lnTo>
                  <a:pt x="740460" y="690880"/>
                </a:lnTo>
                <a:lnTo>
                  <a:pt x="800154" y="690880"/>
                </a:lnTo>
                <a:lnTo>
                  <a:pt x="801337" y="689610"/>
                </a:lnTo>
                <a:lnTo>
                  <a:pt x="766543" y="687070"/>
                </a:lnTo>
                <a:lnTo>
                  <a:pt x="742983" y="687070"/>
                </a:lnTo>
                <a:lnTo>
                  <a:pt x="741321" y="684530"/>
                </a:lnTo>
                <a:lnTo>
                  <a:pt x="729918" y="684530"/>
                </a:lnTo>
                <a:lnTo>
                  <a:pt x="727780" y="680720"/>
                </a:lnTo>
                <a:lnTo>
                  <a:pt x="724461" y="675640"/>
                </a:lnTo>
                <a:close/>
              </a:path>
              <a:path w="2486025" h="798195">
                <a:moveTo>
                  <a:pt x="828157" y="753110"/>
                </a:moveTo>
                <a:lnTo>
                  <a:pt x="769255" y="753110"/>
                </a:lnTo>
                <a:lnTo>
                  <a:pt x="778238" y="756920"/>
                </a:lnTo>
                <a:lnTo>
                  <a:pt x="773014" y="759460"/>
                </a:lnTo>
                <a:lnTo>
                  <a:pt x="788247" y="759460"/>
                </a:lnTo>
                <a:lnTo>
                  <a:pt x="789000" y="758190"/>
                </a:lnTo>
                <a:lnTo>
                  <a:pt x="815587" y="758190"/>
                </a:lnTo>
                <a:lnTo>
                  <a:pt x="825673" y="756920"/>
                </a:lnTo>
                <a:lnTo>
                  <a:pt x="835265" y="756920"/>
                </a:lnTo>
                <a:lnTo>
                  <a:pt x="828157" y="753110"/>
                </a:lnTo>
                <a:close/>
              </a:path>
              <a:path w="2486025" h="798195">
                <a:moveTo>
                  <a:pt x="815587" y="758190"/>
                </a:moveTo>
                <a:lnTo>
                  <a:pt x="789000" y="758190"/>
                </a:lnTo>
                <a:lnTo>
                  <a:pt x="805500" y="759460"/>
                </a:lnTo>
                <a:lnTo>
                  <a:pt x="815587" y="758190"/>
                </a:lnTo>
                <a:close/>
              </a:path>
              <a:path w="2486025" h="798195">
                <a:moveTo>
                  <a:pt x="1059885" y="748030"/>
                </a:moveTo>
                <a:lnTo>
                  <a:pt x="884167" y="748030"/>
                </a:lnTo>
                <a:lnTo>
                  <a:pt x="894358" y="751840"/>
                </a:lnTo>
                <a:lnTo>
                  <a:pt x="893620" y="756920"/>
                </a:lnTo>
                <a:lnTo>
                  <a:pt x="1064712" y="756920"/>
                </a:lnTo>
                <a:lnTo>
                  <a:pt x="1059885" y="748030"/>
                </a:lnTo>
                <a:close/>
              </a:path>
              <a:path w="2486025" h="798195">
                <a:moveTo>
                  <a:pt x="1738000" y="754380"/>
                </a:moveTo>
                <a:lnTo>
                  <a:pt x="1498993" y="754380"/>
                </a:lnTo>
                <a:lnTo>
                  <a:pt x="1497906" y="756920"/>
                </a:lnTo>
                <a:lnTo>
                  <a:pt x="1585344" y="756920"/>
                </a:lnTo>
                <a:lnTo>
                  <a:pt x="1585820" y="755650"/>
                </a:lnTo>
                <a:lnTo>
                  <a:pt x="1736843" y="755650"/>
                </a:lnTo>
                <a:lnTo>
                  <a:pt x="1738000" y="754380"/>
                </a:lnTo>
                <a:close/>
              </a:path>
              <a:path w="2486025" h="798195">
                <a:moveTo>
                  <a:pt x="1813441" y="748030"/>
                </a:moveTo>
                <a:lnTo>
                  <a:pt x="1743785" y="748030"/>
                </a:lnTo>
                <a:lnTo>
                  <a:pt x="1743373" y="751840"/>
                </a:lnTo>
                <a:lnTo>
                  <a:pt x="1748587" y="756920"/>
                </a:lnTo>
                <a:lnTo>
                  <a:pt x="1772409" y="756920"/>
                </a:lnTo>
                <a:lnTo>
                  <a:pt x="1778526" y="751840"/>
                </a:lnTo>
                <a:lnTo>
                  <a:pt x="1794785" y="751840"/>
                </a:lnTo>
                <a:lnTo>
                  <a:pt x="1810780" y="750570"/>
                </a:lnTo>
                <a:lnTo>
                  <a:pt x="1813441" y="748030"/>
                </a:lnTo>
                <a:close/>
              </a:path>
              <a:path w="2486025" h="798195">
                <a:moveTo>
                  <a:pt x="693567" y="735330"/>
                </a:moveTo>
                <a:lnTo>
                  <a:pt x="657479" y="735330"/>
                </a:lnTo>
                <a:lnTo>
                  <a:pt x="676476" y="736600"/>
                </a:lnTo>
                <a:lnTo>
                  <a:pt x="679673" y="755650"/>
                </a:lnTo>
                <a:lnTo>
                  <a:pt x="691886" y="754380"/>
                </a:lnTo>
                <a:lnTo>
                  <a:pt x="699878" y="742950"/>
                </a:lnTo>
                <a:lnTo>
                  <a:pt x="693567" y="735330"/>
                </a:lnTo>
                <a:close/>
              </a:path>
              <a:path w="2486025" h="798195">
                <a:moveTo>
                  <a:pt x="1083860" y="750570"/>
                </a:moveTo>
                <a:lnTo>
                  <a:pt x="1070822" y="751840"/>
                </a:lnTo>
                <a:lnTo>
                  <a:pt x="1075293" y="754380"/>
                </a:lnTo>
                <a:lnTo>
                  <a:pt x="1084047" y="755650"/>
                </a:lnTo>
                <a:lnTo>
                  <a:pt x="1083860" y="750570"/>
                </a:lnTo>
                <a:close/>
              </a:path>
              <a:path w="2486025" h="798195">
                <a:moveTo>
                  <a:pt x="1442218" y="750570"/>
                </a:moveTo>
                <a:lnTo>
                  <a:pt x="1143727" y="750570"/>
                </a:lnTo>
                <a:lnTo>
                  <a:pt x="1147040" y="754380"/>
                </a:lnTo>
                <a:lnTo>
                  <a:pt x="1327402" y="754380"/>
                </a:lnTo>
                <a:lnTo>
                  <a:pt x="1327740" y="755650"/>
                </a:lnTo>
                <a:lnTo>
                  <a:pt x="1442466" y="755650"/>
                </a:lnTo>
                <a:lnTo>
                  <a:pt x="1442218" y="750570"/>
                </a:lnTo>
                <a:close/>
              </a:path>
              <a:path w="2486025" h="798195">
                <a:moveTo>
                  <a:pt x="1835058" y="731520"/>
                </a:moveTo>
                <a:lnTo>
                  <a:pt x="1697417" y="731520"/>
                </a:lnTo>
                <a:lnTo>
                  <a:pt x="1711560" y="734060"/>
                </a:lnTo>
                <a:lnTo>
                  <a:pt x="1724720" y="740410"/>
                </a:lnTo>
                <a:lnTo>
                  <a:pt x="1727271" y="746760"/>
                </a:lnTo>
                <a:lnTo>
                  <a:pt x="1716387" y="751840"/>
                </a:lnTo>
                <a:lnTo>
                  <a:pt x="1701810" y="753110"/>
                </a:lnTo>
                <a:lnTo>
                  <a:pt x="1739157" y="753110"/>
                </a:lnTo>
                <a:lnTo>
                  <a:pt x="1743785" y="748030"/>
                </a:lnTo>
                <a:lnTo>
                  <a:pt x="1813441" y="748030"/>
                </a:lnTo>
                <a:lnTo>
                  <a:pt x="1816103" y="745490"/>
                </a:lnTo>
                <a:lnTo>
                  <a:pt x="1801160" y="740410"/>
                </a:lnTo>
                <a:lnTo>
                  <a:pt x="1787937" y="740410"/>
                </a:lnTo>
                <a:lnTo>
                  <a:pt x="1785337" y="737870"/>
                </a:lnTo>
                <a:lnTo>
                  <a:pt x="1785021" y="735330"/>
                </a:lnTo>
                <a:lnTo>
                  <a:pt x="1791249" y="735330"/>
                </a:lnTo>
                <a:lnTo>
                  <a:pt x="1792545" y="734060"/>
                </a:lnTo>
                <a:lnTo>
                  <a:pt x="1758313" y="734060"/>
                </a:lnTo>
                <a:lnTo>
                  <a:pt x="1759115" y="732790"/>
                </a:lnTo>
                <a:lnTo>
                  <a:pt x="1833130" y="732790"/>
                </a:lnTo>
                <a:lnTo>
                  <a:pt x="1835058" y="731520"/>
                </a:lnTo>
                <a:close/>
              </a:path>
              <a:path w="2486025" h="798195">
                <a:moveTo>
                  <a:pt x="656015" y="737870"/>
                </a:moveTo>
                <a:lnTo>
                  <a:pt x="621627" y="737870"/>
                </a:lnTo>
                <a:lnTo>
                  <a:pt x="643645" y="741680"/>
                </a:lnTo>
                <a:lnTo>
                  <a:pt x="652183" y="748030"/>
                </a:lnTo>
                <a:lnTo>
                  <a:pt x="653087" y="742950"/>
                </a:lnTo>
                <a:lnTo>
                  <a:pt x="656015" y="737870"/>
                </a:lnTo>
                <a:close/>
              </a:path>
              <a:path w="2486025" h="798195">
                <a:moveTo>
                  <a:pt x="1441971" y="745490"/>
                </a:moveTo>
                <a:lnTo>
                  <a:pt x="941166" y="745490"/>
                </a:lnTo>
                <a:lnTo>
                  <a:pt x="942418" y="746760"/>
                </a:lnTo>
                <a:lnTo>
                  <a:pt x="1442032" y="746760"/>
                </a:lnTo>
                <a:lnTo>
                  <a:pt x="1441971" y="745490"/>
                </a:lnTo>
                <a:close/>
              </a:path>
              <a:path w="2486025" h="798195">
                <a:moveTo>
                  <a:pt x="1905794" y="730250"/>
                </a:moveTo>
                <a:lnTo>
                  <a:pt x="1842542" y="730250"/>
                </a:lnTo>
                <a:lnTo>
                  <a:pt x="1844244" y="732790"/>
                </a:lnTo>
                <a:lnTo>
                  <a:pt x="1842170" y="739140"/>
                </a:lnTo>
                <a:lnTo>
                  <a:pt x="1832302" y="741680"/>
                </a:lnTo>
                <a:lnTo>
                  <a:pt x="1829020" y="745490"/>
                </a:lnTo>
                <a:lnTo>
                  <a:pt x="1847535" y="746760"/>
                </a:lnTo>
                <a:lnTo>
                  <a:pt x="1867689" y="740410"/>
                </a:lnTo>
                <a:lnTo>
                  <a:pt x="1886726" y="732790"/>
                </a:lnTo>
                <a:lnTo>
                  <a:pt x="1903842" y="732790"/>
                </a:lnTo>
                <a:lnTo>
                  <a:pt x="1905794" y="730250"/>
                </a:lnTo>
                <a:close/>
              </a:path>
              <a:path w="2486025" h="798195">
                <a:moveTo>
                  <a:pt x="691125" y="727710"/>
                </a:moveTo>
                <a:lnTo>
                  <a:pt x="579188" y="727710"/>
                </a:lnTo>
                <a:lnTo>
                  <a:pt x="588714" y="739140"/>
                </a:lnTo>
                <a:lnTo>
                  <a:pt x="604853" y="741680"/>
                </a:lnTo>
                <a:lnTo>
                  <a:pt x="612261" y="739140"/>
                </a:lnTo>
                <a:lnTo>
                  <a:pt x="621627" y="737870"/>
                </a:lnTo>
                <a:lnTo>
                  <a:pt x="656015" y="737870"/>
                </a:lnTo>
                <a:lnTo>
                  <a:pt x="657479" y="735330"/>
                </a:lnTo>
                <a:lnTo>
                  <a:pt x="693567" y="735330"/>
                </a:lnTo>
                <a:lnTo>
                  <a:pt x="692515" y="734060"/>
                </a:lnTo>
                <a:lnTo>
                  <a:pt x="594167" y="734060"/>
                </a:lnTo>
                <a:lnTo>
                  <a:pt x="594433" y="732790"/>
                </a:lnTo>
                <a:lnTo>
                  <a:pt x="605701" y="732790"/>
                </a:lnTo>
                <a:lnTo>
                  <a:pt x="599774" y="731520"/>
                </a:lnTo>
                <a:lnTo>
                  <a:pt x="690412" y="731520"/>
                </a:lnTo>
                <a:lnTo>
                  <a:pt x="691125" y="727710"/>
                </a:lnTo>
                <a:close/>
              </a:path>
              <a:path w="2486025" h="798195">
                <a:moveTo>
                  <a:pt x="1088393" y="728980"/>
                </a:moveTo>
                <a:lnTo>
                  <a:pt x="1019908" y="728980"/>
                </a:lnTo>
                <a:lnTo>
                  <a:pt x="1016813" y="731520"/>
                </a:lnTo>
                <a:lnTo>
                  <a:pt x="1018065" y="734060"/>
                </a:lnTo>
                <a:lnTo>
                  <a:pt x="1020416" y="736600"/>
                </a:lnTo>
                <a:lnTo>
                  <a:pt x="1020622" y="740410"/>
                </a:lnTo>
                <a:lnTo>
                  <a:pt x="1162210" y="740410"/>
                </a:lnTo>
                <a:lnTo>
                  <a:pt x="1159688" y="735330"/>
                </a:lnTo>
                <a:lnTo>
                  <a:pt x="1166388" y="732790"/>
                </a:lnTo>
                <a:lnTo>
                  <a:pt x="1198295" y="732790"/>
                </a:lnTo>
                <a:lnTo>
                  <a:pt x="1178258" y="730250"/>
                </a:lnTo>
                <a:lnTo>
                  <a:pt x="1088355" y="730250"/>
                </a:lnTo>
                <a:lnTo>
                  <a:pt x="1088393" y="728980"/>
                </a:lnTo>
                <a:close/>
              </a:path>
              <a:path w="2486025" h="798195">
                <a:moveTo>
                  <a:pt x="1791249" y="735330"/>
                </a:moveTo>
                <a:lnTo>
                  <a:pt x="1785021" y="735330"/>
                </a:lnTo>
                <a:lnTo>
                  <a:pt x="1789903" y="737870"/>
                </a:lnTo>
                <a:lnTo>
                  <a:pt x="1787937" y="740410"/>
                </a:lnTo>
                <a:lnTo>
                  <a:pt x="1801160" y="740410"/>
                </a:lnTo>
                <a:lnTo>
                  <a:pt x="1789953" y="736600"/>
                </a:lnTo>
                <a:lnTo>
                  <a:pt x="1791249" y="735330"/>
                </a:lnTo>
                <a:close/>
              </a:path>
              <a:path w="2486025" h="798195">
                <a:moveTo>
                  <a:pt x="1001040" y="737870"/>
                </a:moveTo>
                <a:lnTo>
                  <a:pt x="794450" y="737870"/>
                </a:lnTo>
                <a:lnTo>
                  <a:pt x="795353" y="739140"/>
                </a:lnTo>
                <a:lnTo>
                  <a:pt x="1010831" y="739140"/>
                </a:lnTo>
                <a:lnTo>
                  <a:pt x="1001040" y="737870"/>
                </a:lnTo>
                <a:close/>
              </a:path>
              <a:path w="2486025" h="798195">
                <a:moveTo>
                  <a:pt x="1833130" y="732790"/>
                </a:moveTo>
                <a:lnTo>
                  <a:pt x="1759115" y="732790"/>
                </a:lnTo>
                <a:lnTo>
                  <a:pt x="1758313" y="734060"/>
                </a:lnTo>
                <a:lnTo>
                  <a:pt x="1792545" y="734060"/>
                </a:lnTo>
                <a:lnTo>
                  <a:pt x="1809129" y="735330"/>
                </a:lnTo>
                <a:lnTo>
                  <a:pt x="1824956" y="737870"/>
                </a:lnTo>
                <a:lnTo>
                  <a:pt x="1827345" y="736600"/>
                </a:lnTo>
                <a:lnTo>
                  <a:pt x="1833130" y="732790"/>
                </a:lnTo>
                <a:close/>
              </a:path>
              <a:path w="2486025" h="798195">
                <a:moveTo>
                  <a:pt x="1446021" y="720090"/>
                </a:moveTo>
                <a:lnTo>
                  <a:pt x="1429881" y="720090"/>
                </a:lnTo>
                <a:lnTo>
                  <a:pt x="1431036" y="722630"/>
                </a:lnTo>
                <a:lnTo>
                  <a:pt x="1421706" y="725170"/>
                </a:lnTo>
                <a:lnTo>
                  <a:pt x="1405679" y="728980"/>
                </a:lnTo>
                <a:lnTo>
                  <a:pt x="1368684" y="734060"/>
                </a:lnTo>
                <a:lnTo>
                  <a:pt x="1355290" y="735330"/>
                </a:lnTo>
                <a:lnTo>
                  <a:pt x="1444848" y="735330"/>
                </a:lnTo>
                <a:lnTo>
                  <a:pt x="1449537" y="727710"/>
                </a:lnTo>
                <a:lnTo>
                  <a:pt x="1421735" y="727710"/>
                </a:lnTo>
                <a:lnTo>
                  <a:pt x="1423000" y="726440"/>
                </a:lnTo>
                <a:lnTo>
                  <a:pt x="1450318" y="726440"/>
                </a:lnTo>
                <a:lnTo>
                  <a:pt x="1450527" y="726101"/>
                </a:lnTo>
                <a:lnTo>
                  <a:pt x="1446021" y="720090"/>
                </a:lnTo>
                <a:close/>
              </a:path>
              <a:path w="2486025" h="798195">
                <a:moveTo>
                  <a:pt x="1903842" y="732790"/>
                </a:moveTo>
                <a:lnTo>
                  <a:pt x="1886726" y="732790"/>
                </a:lnTo>
                <a:lnTo>
                  <a:pt x="1901890" y="735330"/>
                </a:lnTo>
                <a:lnTo>
                  <a:pt x="1903842" y="732790"/>
                </a:lnTo>
                <a:close/>
              </a:path>
              <a:path w="2486025" h="798195">
                <a:moveTo>
                  <a:pt x="605701" y="732790"/>
                </a:moveTo>
                <a:lnTo>
                  <a:pt x="594433" y="732790"/>
                </a:lnTo>
                <a:lnTo>
                  <a:pt x="594167" y="734060"/>
                </a:lnTo>
                <a:lnTo>
                  <a:pt x="612898" y="734060"/>
                </a:lnTo>
                <a:lnTo>
                  <a:pt x="605701" y="732790"/>
                </a:lnTo>
                <a:close/>
              </a:path>
              <a:path w="2486025" h="798195">
                <a:moveTo>
                  <a:pt x="690412" y="731520"/>
                </a:moveTo>
                <a:lnTo>
                  <a:pt x="608241" y="731520"/>
                </a:lnTo>
                <a:lnTo>
                  <a:pt x="612898" y="734060"/>
                </a:lnTo>
                <a:lnTo>
                  <a:pt x="692515" y="734060"/>
                </a:lnTo>
                <a:lnTo>
                  <a:pt x="690412" y="731520"/>
                </a:lnTo>
                <a:close/>
              </a:path>
              <a:path w="2486025" h="798195">
                <a:moveTo>
                  <a:pt x="1239259" y="707390"/>
                </a:moveTo>
                <a:lnTo>
                  <a:pt x="1220566" y="711200"/>
                </a:lnTo>
                <a:lnTo>
                  <a:pt x="1219297" y="720090"/>
                </a:lnTo>
                <a:lnTo>
                  <a:pt x="1220273" y="728980"/>
                </a:lnTo>
                <a:lnTo>
                  <a:pt x="1208314" y="734060"/>
                </a:lnTo>
                <a:lnTo>
                  <a:pt x="1350348" y="734060"/>
                </a:lnTo>
                <a:lnTo>
                  <a:pt x="1357645" y="730250"/>
                </a:lnTo>
                <a:lnTo>
                  <a:pt x="1285315" y="730250"/>
                </a:lnTo>
                <a:lnTo>
                  <a:pt x="1280460" y="725170"/>
                </a:lnTo>
                <a:lnTo>
                  <a:pt x="1236510" y="725170"/>
                </a:lnTo>
                <a:lnTo>
                  <a:pt x="1233705" y="722630"/>
                </a:lnTo>
                <a:lnTo>
                  <a:pt x="1238488" y="716280"/>
                </a:lnTo>
                <a:lnTo>
                  <a:pt x="1242969" y="709930"/>
                </a:lnTo>
                <a:lnTo>
                  <a:pt x="1239259" y="707390"/>
                </a:lnTo>
                <a:close/>
              </a:path>
              <a:path w="2486025" h="798195">
                <a:moveTo>
                  <a:pt x="692789" y="718820"/>
                </a:moveTo>
                <a:lnTo>
                  <a:pt x="536123" y="718820"/>
                </a:lnTo>
                <a:lnTo>
                  <a:pt x="550977" y="727710"/>
                </a:lnTo>
                <a:lnTo>
                  <a:pt x="563098" y="731520"/>
                </a:lnTo>
                <a:lnTo>
                  <a:pt x="563607" y="722630"/>
                </a:lnTo>
                <a:lnTo>
                  <a:pt x="692076" y="722630"/>
                </a:lnTo>
                <a:lnTo>
                  <a:pt x="692789" y="718820"/>
                </a:lnTo>
                <a:close/>
              </a:path>
              <a:path w="2486025" h="798195">
                <a:moveTo>
                  <a:pt x="692076" y="722630"/>
                </a:moveTo>
                <a:lnTo>
                  <a:pt x="563607" y="722630"/>
                </a:lnTo>
                <a:lnTo>
                  <a:pt x="567065" y="731520"/>
                </a:lnTo>
                <a:lnTo>
                  <a:pt x="572115" y="728980"/>
                </a:lnTo>
                <a:lnTo>
                  <a:pt x="579188" y="727710"/>
                </a:lnTo>
                <a:lnTo>
                  <a:pt x="691125" y="727710"/>
                </a:lnTo>
                <a:lnTo>
                  <a:pt x="692076" y="722630"/>
                </a:lnTo>
                <a:close/>
              </a:path>
              <a:path w="2486025" h="798195">
                <a:moveTo>
                  <a:pt x="1112250" y="715010"/>
                </a:moveTo>
                <a:lnTo>
                  <a:pt x="1116929" y="720090"/>
                </a:lnTo>
                <a:lnTo>
                  <a:pt x="1117604" y="727710"/>
                </a:lnTo>
                <a:lnTo>
                  <a:pt x="1088355" y="730250"/>
                </a:lnTo>
                <a:lnTo>
                  <a:pt x="1132433" y="730250"/>
                </a:lnTo>
                <a:lnTo>
                  <a:pt x="1127290" y="728980"/>
                </a:lnTo>
                <a:lnTo>
                  <a:pt x="1133546" y="727710"/>
                </a:lnTo>
                <a:lnTo>
                  <a:pt x="1168557" y="727710"/>
                </a:lnTo>
                <a:lnTo>
                  <a:pt x="1169828" y="722630"/>
                </a:lnTo>
                <a:lnTo>
                  <a:pt x="1151004" y="722630"/>
                </a:lnTo>
                <a:lnTo>
                  <a:pt x="1151004" y="721360"/>
                </a:lnTo>
                <a:lnTo>
                  <a:pt x="1129485" y="721360"/>
                </a:lnTo>
                <a:lnTo>
                  <a:pt x="1112250" y="715010"/>
                </a:lnTo>
                <a:close/>
              </a:path>
              <a:path w="2486025" h="798195">
                <a:moveTo>
                  <a:pt x="1168557" y="727710"/>
                </a:moveTo>
                <a:lnTo>
                  <a:pt x="1133546" y="727710"/>
                </a:lnTo>
                <a:lnTo>
                  <a:pt x="1134889" y="728980"/>
                </a:lnTo>
                <a:lnTo>
                  <a:pt x="1132433" y="730250"/>
                </a:lnTo>
                <a:lnTo>
                  <a:pt x="1178258" y="730250"/>
                </a:lnTo>
                <a:lnTo>
                  <a:pt x="1168239" y="728980"/>
                </a:lnTo>
                <a:lnTo>
                  <a:pt x="1168557" y="727710"/>
                </a:lnTo>
                <a:close/>
              </a:path>
              <a:path w="2486025" h="798195">
                <a:moveTo>
                  <a:pt x="1338726" y="703580"/>
                </a:moveTo>
                <a:lnTo>
                  <a:pt x="1325928" y="709930"/>
                </a:lnTo>
                <a:lnTo>
                  <a:pt x="1325403" y="720090"/>
                </a:lnTo>
                <a:lnTo>
                  <a:pt x="1318187" y="728980"/>
                </a:lnTo>
                <a:lnTo>
                  <a:pt x="1285315" y="730250"/>
                </a:lnTo>
                <a:lnTo>
                  <a:pt x="1341904" y="730250"/>
                </a:lnTo>
                <a:lnTo>
                  <a:pt x="1332402" y="728980"/>
                </a:lnTo>
                <a:lnTo>
                  <a:pt x="1341492" y="726440"/>
                </a:lnTo>
                <a:lnTo>
                  <a:pt x="1369307" y="726440"/>
                </a:lnTo>
                <a:lnTo>
                  <a:pt x="1380969" y="722630"/>
                </a:lnTo>
                <a:lnTo>
                  <a:pt x="1356083" y="722630"/>
                </a:lnTo>
                <a:lnTo>
                  <a:pt x="1354486" y="721360"/>
                </a:lnTo>
                <a:lnTo>
                  <a:pt x="1338523" y="721360"/>
                </a:lnTo>
                <a:lnTo>
                  <a:pt x="1335501" y="716280"/>
                </a:lnTo>
                <a:lnTo>
                  <a:pt x="1341906" y="715010"/>
                </a:lnTo>
                <a:lnTo>
                  <a:pt x="1346501" y="715010"/>
                </a:lnTo>
                <a:lnTo>
                  <a:pt x="1344904" y="713740"/>
                </a:lnTo>
                <a:lnTo>
                  <a:pt x="1338726" y="703580"/>
                </a:lnTo>
                <a:close/>
              </a:path>
              <a:path w="2486025" h="798195">
                <a:moveTo>
                  <a:pt x="1369307" y="726440"/>
                </a:moveTo>
                <a:lnTo>
                  <a:pt x="1341492" y="726440"/>
                </a:lnTo>
                <a:lnTo>
                  <a:pt x="1351201" y="728980"/>
                </a:lnTo>
                <a:lnTo>
                  <a:pt x="1341904" y="730250"/>
                </a:lnTo>
                <a:lnTo>
                  <a:pt x="1357645" y="730250"/>
                </a:lnTo>
                <a:lnTo>
                  <a:pt x="1369307" y="726440"/>
                </a:lnTo>
                <a:close/>
              </a:path>
              <a:path w="2486025" h="798195">
                <a:moveTo>
                  <a:pt x="708781" y="717550"/>
                </a:moveTo>
                <a:lnTo>
                  <a:pt x="693027" y="717550"/>
                </a:lnTo>
                <a:lnTo>
                  <a:pt x="694151" y="720090"/>
                </a:lnTo>
                <a:lnTo>
                  <a:pt x="696970" y="727710"/>
                </a:lnTo>
                <a:lnTo>
                  <a:pt x="704669" y="728980"/>
                </a:lnTo>
                <a:lnTo>
                  <a:pt x="708237" y="723255"/>
                </a:lnTo>
                <a:lnTo>
                  <a:pt x="708781" y="717550"/>
                </a:lnTo>
                <a:close/>
              </a:path>
              <a:path w="2486025" h="798195">
                <a:moveTo>
                  <a:pt x="1054186" y="725170"/>
                </a:moveTo>
                <a:lnTo>
                  <a:pt x="924605" y="725170"/>
                </a:lnTo>
                <a:lnTo>
                  <a:pt x="922869" y="727710"/>
                </a:lnTo>
                <a:lnTo>
                  <a:pt x="1059390" y="727710"/>
                </a:lnTo>
                <a:lnTo>
                  <a:pt x="1047846" y="726440"/>
                </a:lnTo>
                <a:lnTo>
                  <a:pt x="1054186" y="725170"/>
                </a:lnTo>
                <a:close/>
              </a:path>
              <a:path w="2486025" h="798195">
                <a:moveTo>
                  <a:pt x="926069" y="713740"/>
                </a:moveTo>
                <a:lnTo>
                  <a:pt x="906998" y="718820"/>
                </a:lnTo>
                <a:lnTo>
                  <a:pt x="901923" y="723900"/>
                </a:lnTo>
                <a:lnTo>
                  <a:pt x="894299" y="725170"/>
                </a:lnTo>
                <a:lnTo>
                  <a:pt x="1054186" y="725170"/>
                </a:lnTo>
                <a:lnTo>
                  <a:pt x="1059769" y="726440"/>
                </a:lnTo>
                <a:lnTo>
                  <a:pt x="1059390" y="727710"/>
                </a:lnTo>
                <a:lnTo>
                  <a:pt x="1088432" y="727710"/>
                </a:lnTo>
                <a:lnTo>
                  <a:pt x="1088548" y="723900"/>
                </a:lnTo>
                <a:lnTo>
                  <a:pt x="1030646" y="723900"/>
                </a:lnTo>
                <a:lnTo>
                  <a:pt x="1030859" y="722630"/>
                </a:lnTo>
                <a:lnTo>
                  <a:pt x="946326" y="722630"/>
                </a:lnTo>
                <a:lnTo>
                  <a:pt x="945999" y="721360"/>
                </a:lnTo>
                <a:lnTo>
                  <a:pt x="925205" y="721360"/>
                </a:lnTo>
                <a:lnTo>
                  <a:pt x="926069" y="713740"/>
                </a:lnTo>
                <a:close/>
              </a:path>
              <a:path w="2486025" h="798195">
                <a:moveTo>
                  <a:pt x="1450318" y="726440"/>
                </a:moveTo>
                <a:lnTo>
                  <a:pt x="1423000" y="726440"/>
                </a:lnTo>
                <a:lnTo>
                  <a:pt x="1421735" y="727710"/>
                </a:lnTo>
                <a:lnTo>
                  <a:pt x="1449537" y="727710"/>
                </a:lnTo>
                <a:lnTo>
                  <a:pt x="1450318" y="726440"/>
                </a:lnTo>
                <a:close/>
              </a:path>
              <a:path w="2486025" h="798195">
                <a:moveTo>
                  <a:pt x="1971388" y="716280"/>
                </a:moveTo>
                <a:lnTo>
                  <a:pt x="1935569" y="716280"/>
                </a:lnTo>
                <a:lnTo>
                  <a:pt x="1913859" y="725170"/>
                </a:lnTo>
                <a:lnTo>
                  <a:pt x="1925271" y="727710"/>
                </a:lnTo>
                <a:lnTo>
                  <a:pt x="1951090" y="726440"/>
                </a:lnTo>
                <a:lnTo>
                  <a:pt x="1972600" y="721360"/>
                </a:lnTo>
                <a:lnTo>
                  <a:pt x="1971388" y="716280"/>
                </a:lnTo>
                <a:close/>
              </a:path>
              <a:path w="2486025" h="798195">
                <a:moveTo>
                  <a:pt x="1177505" y="718820"/>
                </a:moveTo>
                <a:lnTo>
                  <a:pt x="1175176" y="726440"/>
                </a:lnTo>
                <a:lnTo>
                  <a:pt x="1182517" y="725170"/>
                </a:lnTo>
                <a:lnTo>
                  <a:pt x="1187351" y="721360"/>
                </a:lnTo>
                <a:lnTo>
                  <a:pt x="1177505" y="718820"/>
                </a:lnTo>
                <a:close/>
              </a:path>
              <a:path w="2486025" h="798195">
                <a:moveTo>
                  <a:pt x="1306957" y="721360"/>
                </a:moveTo>
                <a:lnTo>
                  <a:pt x="1305571" y="723900"/>
                </a:lnTo>
                <a:lnTo>
                  <a:pt x="1308520" y="726440"/>
                </a:lnTo>
                <a:lnTo>
                  <a:pt x="1314243" y="723900"/>
                </a:lnTo>
                <a:lnTo>
                  <a:pt x="1306957" y="721360"/>
                </a:lnTo>
                <a:close/>
              </a:path>
              <a:path w="2486025" h="798195">
                <a:moveTo>
                  <a:pt x="1915764" y="717550"/>
                </a:moveTo>
                <a:lnTo>
                  <a:pt x="1898428" y="717550"/>
                </a:lnTo>
                <a:lnTo>
                  <a:pt x="1906965" y="718820"/>
                </a:lnTo>
                <a:lnTo>
                  <a:pt x="1903827" y="721360"/>
                </a:lnTo>
                <a:lnTo>
                  <a:pt x="1897990" y="723900"/>
                </a:lnTo>
                <a:lnTo>
                  <a:pt x="1535898" y="723900"/>
                </a:lnTo>
                <a:lnTo>
                  <a:pt x="1533823" y="726440"/>
                </a:lnTo>
                <a:lnTo>
                  <a:pt x="1907863" y="726440"/>
                </a:lnTo>
                <a:lnTo>
                  <a:pt x="1910049" y="721360"/>
                </a:lnTo>
                <a:lnTo>
                  <a:pt x="1915764" y="717550"/>
                </a:lnTo>
                <a:close/>
              </a:path>
              <a:path w="2486025" h="798195">
                <a:moveTo>
                  <a:pt x="533831" y="690880"/>
                </a:moveTo>
                <a:lnTo>
                  <a:pt x="462186" y="690880"/>
                </a:lnTo>
                <a:lnTo>
                  <a:pt x="469249" y="694690"/>
                </a:lnTo>
                <a:lnTo>
                  <a:pt x="465115" y="697230"/>
                </a:lnTo>
                <a:lnTo>
                  <a:pt x="479417" y="697230"/>
                </a:lnTo>
                <a:lnTo>
                  <a:pt x="495281" y="704850"/>
                </a:lnTo>
                <a:lnTo>
                  <a:pt x="472199" y="704850"/>
                </a:lnTo>
                <a:lnTo>
                  <a:pt x="481494" y="712470"/>
                </a:lnTo>
                <a:lnTo>
                  <a:pt x="505544" y="720090"/>
                </a:lnTo>
                <a:lnTo>
                  <a:pt x="526727" y="725170"/>
                </a:lnTo>
                <a:lnTo>
                  <a:pt x="527419" y="718820"/>
                </a:lnTo>
                <a:lnTo>
                  <a:pt x="692789" y="718820"/>
                </a:lnTo>
                <a:lnTo>
                  <a:pt x="693027" y="717550"/>
                </a:lnTo>
                <a:lnTo>
                  <a:pt x="708781" y="717550"/>
                </a:lnTo>
                <a:lnTo>
                  <a:pt x="709144" y="713740"/>
                </a:lnTo>
                <a:lnTo>
                  <a:pt x="712460" y="701040"/>
                </a:lnTo>
                <a:lnTo>
                  <a:pt x="681989" y="701040"/>
                </a:lnTo>
                <a:lnTo>
                  <a:pt x="681366" y="699770"/>
                </a:lnTo>
                <a:lnTo>
                  <a:pt x="712791" y="699770"/>
                </a:lnTo>
                <a:lnTo>
                  <a:pt x="714117" y="694690"/>
                </a:lnTo>
                <a:lnTo>
                  <a:pt x="584214" y="694690"/>
                </a:lnTo>
                <a:lnTo>
                  <a:pt x="579677" y="693420"/>
                </a:lnTo>
                <a:lnTo>
                  <a:pt x="576078" y="692150"/>
                </a:lnTo>
                <a:lnTo>
                  <a:pt x="532657" y="692150"/>
                </a:lnTo>
                <a:lnTo>
                  <a:pt x="533831" y="690880"/>
                </a:lnTo>
                <a:close/>
              </a:path>
              <a:path w="2486025" h="798195">
                <a:moveTo>
                  <a:pt x="1273403" y="715010"/>
                </a:moveTo>
                <a:lnTo>
                  <a:pt x="1268598" y="718820"/>
                </a:lnTo>
                <a:lnTo>
                  <a:pt x="1236510" y="725170"/>
                </a:lnTo>
                <a:lnTo>
                  <a:pt x="1280460" y="725170"/>
                </a:lnTo>
                <a:lnTo>
                  <a:pt x="1271964" y="716280"/>
                </a:lnTo>
                <a:lnTo>
                  <a:pt x="1273403" y="715010"/>
                </a:lnTo>
                <a:close/>
              </a:path>
              <a:path w="2486025" h="798195">
                <a:moveTo>
                  <a:pt x="1056779" y="707390"/>
                </a:moveTo>
                <a:lnTo>
                  <a:pt x="1038577" y="711200"/>
                </a:lnTo>
                <a:lnTo>
                  <a:pt x="1030646" y="723900"/>
                </a:lnTo>
                <a:lnTo>
                  <a:pt x="1088548" y="723900"/>
                </a:lnTo>
                <a:lnTo>
                  <a:pt x="1088586" y="722630"/>
                </a:lnTo>
                <a:lnTo>
                  <a:pt x="1074391" y="722630"/>
                </a:lnTo>
                <a:lnTo>
                  <a:pt x="1073724" y="721360"/>
                </a:lnTo>
                <a:lnTo>
                  <a:pt x="1088625" y="721360"/>
                </a:lnTo>
                <a:lnTo>
                  <a:pt x="1088740" y="717550"/>
                </a:lnTo>
                <a:lnTo>
                  <a:pt x="1078641" y="715010"/>
                </a:lnTo>
                <a:lnTo>
                  <a:pt x="1068921" y="713740"/>
                </a:lnTo>
                <a:lnTo>
                  <a:pt x="1058285" y="713740"/>
                </a:lnTo>
                <a:lnTo>
                  <a:pt x="1058540" y="711200"/>
                </a:lnTo>
                <a:lnTo>
                  <a:pt x="1056779" y="707390"/>
                </a:lnTo>
                <a:close/>
              </a:path>
              <a:path w="2486025" h="798195">
                <a:moveTo>
                  <a:pt x="1578461" y="704850"/>
                </a:moveTo>
                <a:lnTo>
                  <a:pt x="1573685" y="704850"/>
                </a:lnTo>
                <a:lnTo>
                  <a:pt x="1566681" y="715010"/>
                </a:lnTo>
                <a:lnTo>
                  <a:pt x="1558156" y="722630"/>
                </a:lnTo>
                <a:lnTo>
                  <a:pt x="1474834" y="722630"/>
                </a:lnTo>
                <a:lnTo>
                  <a:pt x="1473744" y="723900"/>
                </a:lnTo>
                <a:lnTo>
                  <a:pt x="1897990" y="723900"/>
                </a:lnTo>
                <a:lnTo>
                  <a:pt x="1898428" y="717550"/>
                </a:lnTo>
                <a:lnTo>
                  <a:pt x="1915764" y="717550"/>
                </a:lnTo>
                <a:lnTo>
                  <a:pt x="1917669" y="716280"/>
                </a:lnTo>
                <a:lnTo>
                  <a:pt x="1971388" y="716280"/>
                </a:lnTo>
                <a:lnTo>
                  <a:pt x="1971085" y="715010"/>
                </a:lnTo>
                <a:lnTo>
                  <a:pt x="1720333" y="715010"/>
                </a:lnTo>
                <a:lnTo>
                  <a:pt x="1722012" y="712470"/>
                </a:lnTo>
                <a:lnTo>
                  <a:pt x="1976141" y="712470"/>
                </a:lnTo>
                <a:lnTo>
                  <a:pt x="1978669" y="711200"/>
                </a:lnTo>
                <a:lnTo>
                  <a:pt x="1643846" y="711200"/>
                </a:lnTo>
                <a:lnTo>
                  <a:pt x="1621591" y="709930"/>
                </a:lnTo>
                <a:lnTo>
                  <a:pt x="1596560" y="709930"/>
                </a:lnTo>
                <a:lnTo>
                  <a:pt x="1578461" y="704850"/>
                </a:lnTo>
                <a:close/>
              </a:path>
              <a:path w="2486025" h="798195">
                <a:moveTo>
                  <a:pt x="713923" y="691807"/>
                </a:moveTo>
                <a:lnTo>
                  <a:pt x="714117" y="694690"/>
                </a:lnTo>
                <a:lnTo>
                  <a:pt x="709144" y="713740"/>
                </a:lnTo>
                <a:lnTo>
                  <a:pt x="708237" y="723255"/>
                </a:lnTo>
                <a:lnTo>
                  <a:pt x="713376" y="715010"/>
                </a:lnTo>
                <a:lnTo>
                  <a:pt x="716111" y="699770"/>
                </a:lnTo>
                <a:lnTo>
                  <a:pt x="713923" y="691807"/>
                </a:lnTo>
                <a:close/>
              </a:path>
              <a:path w="2486025" h="798195">
                <a:moveTo>
                  <a:pt x="935792" y="702310"/>
                </a:moveTo>
                <a:lnTo>
                  <a:pt x="928780" y="712470"/>
                </a:lnTo>
                <a:lnTo>
                  <a:pt x="925205" y="721360"/>
                </a:lnTo>
                <a:lnTo>
                  <a:pt x="945999" y="721360"/>
                </a:lnTo>
                <a:lnTo>
                  <a:pt x="946326" y="722630"/>
                </a:lnTo>
                <a:lnTo>
                  <a:pt x="999334" y="722630"/>
                </a:lnTo>
                <a:lnTo>
                  <a:pt x="966661" y="718820"/>
                </a:lnTo>
                <a:lnTo>
                  <a:pt x="984173" y="709930"/>
                </a:lnTo>
                <a:lnTo>
                  <a:pt x="980766" y="707390"/>
                </a:lnTo>
                <a:lnTo>
                  <a:pt x="945242" y="707390"/>
                </a:lnTo>
                <a:lnTo>
                  <a:pt x="935792" y="702310"/>
                </a:lnTo>
                <a:close/>
              </a:path>
              <a:path w="2486025" h="798195">
                <a:moveTo>
                  <a:pt x="1017209" y="699770"/>
                </a:moveTo>
                <a:lnTo>
                  <a:pt x="1008195" y="709930"/>
                </a:lnTo>
                <a:lnTo>
                  <a:pt x="1007708" y="718820"/>
                </a:lnTo>
                <a:lnTo>
                  <a:pt x="999334" y="722630"/>
                </a:lnTo>
                <a:lnTo>
                  <a:pt x="1030859" y="722630"/>
                </a:lnTo>
                <a:lnTo>
                  <a:pt x="1031712" y="717550"/>
                </a:lnTo>
                <a:lnTo>
                  <a:pt x="1031431" y="713740"/>
                </a:lnTo>
                <a:lnTo>
                  <a:pt x="1028646" y="713740"/>
                </a:lnTo>
                <a:lnTo>
                  <a:pt x="1028002" y="712470"/>
                </a:lnTo>
                <a:lnTo>
                  <a:pt x="1031337" y="712470"/>
                </a:lnTo>
                <a:lnTo>
                  <a:pt x="1030869" y="706120"/>
                </a:lnTo>
                <a:lnTo>
                  <a:pt x="1017209" y="699770"/>
                </a:lnTo>
                <a:close/>
              </a:path>
              <a:path w="2486025" h="798195">
                <a:moveTo>
                  <a:pt x="1088625" y="721360"/>
                </a:moveTo>
                <a:lnTo>
                  <a:pt x="1073724" y="721360"/>
                </a:lnTo>
                <a:lnTo>
                  <a:pt x="1074391" y="722630"/>
                </a:lnTo>
                <a:lnTo>
                  <a:pt x="1088586" y="722630"/>
                </a:lnTo>
                <a:lnTo>
                  <a:pt x="1088625" y="721360"/>
                </a:lnTo>
                <a:close/>
              </a:path>
              <a:path w="2486025" h="798195">
                <a:moveTo>
                  <a:pt x="1173324" y="708660"/>
                </a:moveTo>
                <a:lnTo>
                  <a:pt x="1163011" y="715010"/>
                </a:lnTo>
                <a:lnTo>
                  <a:pt x="1151004" y="722630"/>
                </a:lnTo>
                <a:lnTo>
                  <a:pt x="1169828" y="722630"/>
                </a:lnTo>
                <a:lnTo>
                  <a:pt x="1173324" y="708660"/>
                </a:lnTo>
                <a:close/>
              </a:path>
              <a:path w="2486025" h="798195">
                <a:moveTo>
                  <a:pt x="1401342" y="699770"/>
                </a:moveTo>
                <a:lnTo>
                  <a:pt x="1375313" y="708660"/>
                </a:lnTo>
                <a:lnTo>
                  <a:pt x="1367730" y="722630"/>
                </a:lnTo>
                <a:lnTo>
                  <a:pt x="1380969" y="722630"/>
                </a:lnTo>
                <a:lnTo>
                  <a:pt x="1414454" y="720090"/>
                </a:lnTo>
                <a:lnTo>
                  <a:pt x="1446021" y="720090"/>
                </a:lnTo>
                <a:lnTo>
                  <a:pt x="1444117" y="717550"/>
                </a:lnTo>
                <a:lnTo>
                  <a:pt x="1421294" y="717550"/>
                </a:lnTo>
                <a:lnTo>
                  <a:pt x="1420426" y="712470"/>
                </a:lnTo>
                <a:lnTo>
                  <a:pt x="1419662" y="711200"/>
                </a:lnTo>
                <a:lnTo>
                  <a:pt x="1392080" y="711200"/>
                </a:lnTo>
                <a:lnTo>
                  <a:pt x="1387499" y="708660"/>
                </a:lnTo>
                <a:lnTo>
                  <a:pt x="1387693" y="704850"/>
                </a:lnTo>
                <a:lnTo>
                  <a:pt x="1415841" y="704850"/>
                </a:lnTo>
                <a:lnTo>
                  <a:pt x="1415077" y="703580"/>
                </a:lnTo>
                <a:lnTo>
                  <a:pt x="1401342" y="699770"/>
                </a:lnTo>
                <a:close/>
              </a:path>
              <a:path w="2486025" h="798195">
                <a:moveTo>
                  <a:pt x="1132800" y="702310"/>
                </a:moveTo>
                <a:lnTo>
                  <a:pt x="1123216" y="707390"/>
                </a:lnTo>
                <a:lnTo>
                  <a:pt x="1122146" y="716280"/>
                </a:lnTo>
                <a:lnTo>
                  <a:pt x="1129485" y="721360"/>
                </a:lnTo>
                <a:lnTo>
                  <a:pt x="1151004" y="721360"/>
                </a:lnTo>
                <a:lnTo>
                  <a:pt x="1151004" y="709930"/>
                </a:lnTo>
                <a:lnTo>
                  <a:pt x="1132800" y="702310"/>
                </a:lnTo>
                <a:close/>
              </a:path>
              <a:path w="2486025" h="798195">
                <a:moveTo>
                  <a:pt x="1248196" y="715010"/>
                </a:moveTo>
                <a:lnTo>
                  <a:pt x="1247693" y="718820"/>
                </a:lnTo>
                <a:lnTo>
                  <a:pt x="1251915" y="721360"/>
                </a:lnTo>
                <a:lnTo>
                  <a:pt x="1257142" y="716280"/>
                </a:lnTo>
                <a:lnTo>
                  <a:pt x="1248196" y="715010"/>
                </a:lnTo>
                <a:close/>
              </a:path>
              <a:path w="2486025" h="798195">
                <a:moveTo>
                  <a:pt x="1346501" y="715010"/>
                </a:moveTo>
                <a:lnTo>
                  <a:pt x="1341906" y="715010"/>
                </a:lnTo>
                <a:lnTo>
                  <a:pt x="1341786" y="718820"/>
                </a:lnTo>
                <a:lnTo>
                  <a:pt x="1338523" y="721360"/>
                </a:lnTo>
                <a:lnTo>
                  <a:pt x="1354486" y="721360"/>
                </a:lnTo>
                <a:lnTo>
                  <a:pt x="1346501" y="715010"/>
                </a:lnTo>
                <a:close/>
              </a:path>
              <a:path w="2486025" h="798195">
                <a:moveTo>
                  <a:pt x="1365502" y="708660"/>
                </a:moveTo>
                <a:lnTo>
                  <a:pt x="1357111" y="708660"/>
                </a:lnTo>
                <a:lnTo>
                  <a:pt x="1356016" y="716280"/>
                </a:lnTo>
                <a:lnTo>
                  <a:pt x="1359665" y="721360"/>
                </a:lnTo>
                <a:lnTo>
                  <a:pt x="1365502" y="708660"/>
                </a:lnTo>
                <a:close/>
              </a:path>
              <a:path w="2486025" h="798195">
                <a:moveTo>
                  <a:pt x="1547682" y="697230"/>
                </a:moveTo>
                <a:lnTo>
                  <a:pt x="1544910" y="704518"/>
                </a:lnTo>
                <a:lnTo>
                  <a:pt x="1557426" y="706120"/>
                </a:lnTo>
                <a:lnTo>
                  <a:pt x="1543432" y="709930"/>
                </a:lnTo>
                <a:lnTo>
                  <a:pt x="1542830" y="709987"/>
                </a:lnTo>
                <a:lnTo>
                  <a:pt x="1542368" y="711200"/>
                </a:lnTo>
                <a:lnTo>
                  <a:pt x="1539621" y="717550"/>
                </a:lnTo>
                <a:lnTo>
                  <a:pt x="1512825" y="721360"/>
                </a:lnTo>
                <a:lnTo>
                  <a:pt x="1558766" y="721360"/>
                </a:lnTo>
                <a:lnTo>
                  <a:pt x="1563640" y="711200"/>
                </a:lnTo>
                <a:lnTo>
                  <a:pt x="1573685" y="704850"/>
                </a:lnTo>
                <a:lnTo>
                  <a:pt x="1578461" y="704850"/>
                </a:lnTo>
                <a:lnTo>
                  <a:pt x="1569411" y="702310"/>
                </a:lnTo>
                <a:lnTo>
                  <a:pt x="1547682" y="697230"/>
                </a:lnTo>
                <a:close/>
              </a:path>
              <a:path w="2486025" h="798195">
                <a:moveTo>
                  <a:pt x="874607" y="717550"/>
                </a:moveTo>
                <a:lnTo>
                  <a:pt x="856796" y="717550"/>
                </a:lnTo>
                <a:lnTo>
                  <a:pt x="857600" y="718820"/>
                </a:lnTo>
                <a:lnTo>
                  <a:pt x="872263" y="718820"/>
                </a:lnTo>
                <a:lnTo>
                  <a:pt x="874607" y="717550"/>
                </a:lnTo>
                <a:close/>
              </a:path>
              <a:path w="2486025" h="798195">
                <a:moveTo>
                  <a:pt x="1424739" y="701040"/>
                </a:moveTo>
                <a:lnTo>
                  <a:pt x="1421294" y="717550"/>
                </a:lnTo>
                <a:lnTo>
                  <a:pt x="1444117" y="717550"/>
                </a:lnTo>
                <a:lnTo>
                  <a:pt x="1438405" y="709930"/>
                </a:lnTo>
                <a:lnTo>
                  <a:pt x="1424739" y="701040"/>
                </a:lnTo>
                <a:close/>
              </a:path>
              <a:path w="2486025" h="798195">
                <a:moveTo>
                  <a:pt x="873502" y="715010"/>
                </a:moveTo>
                <a:lnTo>
                  <a:pt x="768562" y="715010"/>
                </a:lnTo>
                <a:lnTo>
                  <a:pt x="769548" y="716280"/>
                </a:lnTo>
                <a:lnTo>
                  <a:pt x="876950" y="716280"/>
                </a:lnTo>
                <a:lnTo>
                  <a:pt x="873502" y="715010"/>
                </a:lnTo>
                <a:close/>
              </a:path>
              <a:path w="2486025" h="798195">
                <a:moveTo>
                  <a:pt x="1976141" y="712470"/>
                </a:moveTo>
                <a:lnTo>
                  <a:pt x="1722012" y="712470"/>
                </a:lnTo>
                <a:lnTo>
                  <a:pt x="1720333" y="715010"/>
                </a:lnTo>
                <a:lnTo>
                  <a:pt x="1971085" y="715010"/>
                </a:lnTo>
                <a:lnTo>
                  <a:pt x="1976141" y="712470"/>
                </a:lnTo>
                <a:close/>
              </a:path>
              <a:path w="2486025" h="798195">
                <a:moveTo>
                  <a:pt x="893479" y="711200"/>
                </a:moveTo>
                <a:lnTo>
                  <a:pt x="887069" y="711200"/>
                </a:lnTo>
                <a:lnTo>
                  <a:pt x="888063" y="713740"/>
                </a:lnTo>
                <a:lnTo>
                  <a:pt x="897182" y="713740"/>
                </a:lnTo>
                <a:lnTo>
                  <a:pt x="893479" y="711200"/>
                </a:lnTo>
                <a:close/>
              </a:path>
              <a:path w="2486025" h="798195">
                <a:moveTo>
                  <a:pt x="1031337" y="712470"/>
                </a:moveTo>
                <a:lnTo>
                  <a:pt x="1028002" y="712470"/>
                </a:lnTo>
                <a:lnTo>
                  <a:pt x="1028646" y="713740"/>
                </a:lnTo>
                <a:lnTo>
                  <a:pt x="1031431" y="713740"/>
                </a:lnTo>
                <a:lnTo>
                  <a:pt x="1031337" y="712470"/>
                </a:lnTo>
                <a:close/>
              </a:path>
              <a:path w="2486025" h="798195">
                <a:moveTo>
                  <a:pt x="1070441" y="703580"/>
                </a:moveTo>
                <a:lnTo>
                  <a:pt x="1058285" y="713740"/>
                </a:lnTo>
                <a:lnTo>
                  <a:pt x="1068921" y="713740"/>
                </a:lnTo>
                <a:lnTo>
                  <a:pt x="1070441" y="703580"/>
                </a:lnTo>
                <a:close/>
              </a:path>
              <a:path w="2486025" h="798195">
                <a:moveTo>
                  <a:pt x="1521968" y="701040"/>
                </a:moveTo>
                <a:lnTo>
                  <a:pt x="1517131" y="702310"/>
                </a:lnTo>
                <a:lnTo>
                  <a:pt x="1512837" y="704850"/>
                </a:lnTo>
                <a:lnTo>
                  <a:pt x="1508786" y="708660"/>
                </a:lnTo>
                <a:lnTo>
                  <a:pt x="1516831" y="712470"/>
                </a:lnTo>
                <a:lnTo>
                  <a:pt x="1542830" y="709987"/>
                </a:lnTo>
                <a:lnTo>
                  <a:pt x="1544910" y="704518"/>
                </a:lnTo>
                <a:lnTo>
                  <a:pt x="1527648" y="702310"/>
                </a:lnTo>
                <a:lnTo>
                  <a:pt x="1521968" y="701040"/>
                </a:lnTo>
                <a:close/>
              </a:path>
              <a:path w="2486025" h="798195">
                <a:moveTo>
                  <a:pt x="1671376" y="689610"/>
                </a:moveTo>
                <a:lnTo>
                  <a:pt x="1661097" y="690880"/>
                </a:lnTo>
                <a:lnTo>
                  <a:pt x="1663986" y="704850"/>
                </a:lnTo>
                <a:lnTo>
                  <a:pt x="1643846" y="711200"/>
                </a:lnTo>
                <a:lnTo>
                  <a:pt x="1978669" y="711200"/>
                </a:lnTo>
                <a:lnTo>
                  <a:pt x="1995113" y="712470"/>
                </a:lnTo>
                <a:lnTo>
                  <a:pt x="2007849" y="712470"/>
                </a:lnTo>
                <a:lnTo>
                  <a:pt x="2006837" y="709930"/>
                </a:lnTo>
                <a:lnTo>
                  <a:pt x="1774371" y="709930"/>
                </a:lnTo>
                <a:lnTo>
                  <a:pt x="1775131" y="708660"/>
                </a:lnTo>
                <a:lnTo>
                  <a:pt x="2006332" y="708660"/>
                </a:lnTo>
                <a:lnTo>
                  <a:pt x="2004308" y="703580"/>
                </a:lnTo>
                <a:lnTo>
                  <a:pt x="2018210" y="703580"/>
                </a:lnTo>
                <a:lnTo>
                  <a:pt x="2020039" y="702310"/>
                </a:lnTo>
                <a:lnTo>
                  <a:pt x="2048866" y="702310"/>
                </a:lnTo>
                <a:lnTo>
                  <a:pt x="2050242" y="701040"/>
                </a:lnTo>
                <a:lnTo>
                  <a:pt x="1831158" y="701040"/>
                </a:lnTo>
                <a:lnTo>
                  <a:pt x="1830839" y="699770"/>
                </a:lnTo>
                <a:lnTo>
                  <a:pt x="1741905" y="699770"/>
                </a:lnTo>
                <a:lnTo>
                  <a:pt x="1731366" y="697230"/>
                </a:lnTo>
                <a:lnTo>
                  <a:pt x="1708246" y="697230"/>
                </a:lnTo>
                <a:lnTo>
                  <a:pt x="1689781" y="695960"/>
                </a:lnTo>
                <a:lnTo>
                  <a:pt x="1683179" y="690880"/>
                </a:lnTo>
                <a:lnTo>
                  <a:pt x="1679643" y="690880"/>
                </a:lnTo>
                <a:lnTo>
                  <a:pt x="1671376" y="689610"/>
                </a:lnTo>
                <a:close/>
              </a:path>
              <a:path w="2486025" h="798195">
                <a:moveTo>
                  <a:pt x="1415841" y="704850"/>
                </a:moveTo>
                <a:lnTo>
                  <a:pt x="1387693" y="704850"/>
                </a:lnTo>
                <a:lnTo>
                  <a:pt x="1397050" y="706120"/>
                </a:lnTo>
                <a:lnTo>
                  <a:pt x="1392080" y="711200"/>
                </a:lnTo>
                <a:lnTo>
                  <a:pt x="1419662" y="711200"/>
                </a:lnTo>
                <a:lnTo>
                  <a:pt x="1415841" y="704850"/>
                </a:lnTo>
                <a:close/>
              </a:path>
              <a:path w="2486025" h="798195">
                <a:moveTo>
                  <a:pt x="1618138" y="701040"/>
                </a:moveTo>
                <a:lnTo>
                  <a:pt x="1596560" y="709930"/>
                </a:lnTo>
                <a:lnTo>
                  <a:pt x="1621591" y="709930"/>
                </a:lnTo>
                <a:lnTo>
                  <a:pt x="1618138" y="701040"/>
                </a:lnTo>
                <a:close/>
              </a:path>
              <a:path w="2486025" h="798195">
                <a:moveTo>
                  <a:pt x="2006332" y="708660"/>
                </a:moveTo>
                <a:lnTo>
                  <a:pt x="1775131" y="708660"/>
                </a:lnTo>
                <a:lnTo>
                  <a:pt x="1774371" y="709930"/>
                </a:lnTo>
                <a:lnTo>
                  <a:pt x="2006837" y="709930"/>
                </a:lnTo>
                <a:lnTo>
                  <a:pt x="2006332" y="708660"/>
                </a:lnTo>
                <a:close/>
              </a:path>
              <a:path w="2486025" h="798195">
                <a:moveTo>
                  <a:pt x="2018210" y="703580"/>
                </a:moveTo>
                <a:lnTo>
                  <a:pt x="2004308" y="703580"/>
                </a:lnTo>
                <a:lnTo>
                  <a:pt x="2011010" y="709930"/>
                </a:lnTo>
                <a:lnTo>
                  <a:pt x="2014551" y="706120"/>
                </a:lnTo>
                <a:lnTo>
                  <a:pt x="2018210" y="703580"/>
                </a:lnTo>
                <a:close/>
              </a:path>
              <a:path w="2486025" h="798195">
                <a:moveTo>
                  <a:pt x="397918" y="685800"/>
                </a:moveTo>
                <a:lnTo>
                  <a:pt x="393684" y="688340"/>
                </a:lnTo>
                <a:lnTo>
                  <a:pt x="408023" y="697230"/>
                </a:lnTo>
                <a:lnTo>
                  <a:pt x="427379" y="698500"/>
                </a:lnTo>
                <a:lnTo>
                  <a:pt x="445973" y="701040"/>
                </a:lnTo>
                <a:lnTo>
                  <a:pt x="458027" y="708660"/>
                </a:lnTo>
                <a:lnTo>
                  <a:pt x="464568" y="704850"/>
                </a:lnTo>
                <a:lnTo>
                  <a:pt x="470439" y="699770"/>
                </a:lnTo>
                <a:lnTo>
                  <a:pt x="479417" y="697230"/>
                </a:lnTo>
                <a:lnTo>
                  <a:pt x="465115" y="697230"/>
                </a:lnTo>
                <a:lnTo>
                  <a:pt x="459517" y="695960"/>
                </a:lnTo>
                <a:lnTo>
                  <a:pt x="462186" y="690880"/>
                </a:lnTo>
                <a:lnTo>
                  <a:pt x="572479" y="690880"/>
                </a:lnTo>
                <a:lnTo>
                  <a:pt x="566573" y="688340"/>
                </a:lnTo>
                <a:lnTo>
                  <a:pt x="566408" y="687070"/>
                </a:lnTo>
                <a:lnTo>
                  <a:pt x="406917" y="687070"/>
                </a:lnTo>
                <a:lnTo>
                  <a:pt x="397918" y="685800"/>
                </a:lnTo>
                <a:close/>
              </a:path>
              <a:path w="2486025" h="798195">
                <a:moveTo>
                  <a:pt x="1444356" y="703580"/>
                </a:moveTo>
                <a:lnTo>
                  <a:pt x="1443160" y="706120"/>
                </a:lnTo>
                <a:lnTo>
                  <a:pt x="1446224" y="708660"/>
                </a:lnTo>
                <a:lnTo>
                  <a:pt x="1451680" y="706120"/>
                </a:lnTo>
                <a:lnTo>
                  <a:pt x="1444356" y="703580"/>
                </a:lnTo>
                <a:close/>
              </a:path>
              <a:path w="2486025" h="798195">
                <a:moveTo>
                  <a:pt x="957284" y="702310"/>
                </a:moveTo>
                <a:lnTo>
                  <a:pt x="945242" y="707390"/>
                </a:lnTo>
                <a:lnTo>
                  <a:pt x="980766" y="707390"/>
                </a:lnTo>
                <a:lnTo>
                  <a:pt x="975655" y="703580"/>
                </a:lnTo>
                <a:lnTo>
                  <a:pt x="957284" y="702310"/>
                </a:lnTo>
                <a:close/>
              </a:path>
              <a:path w="2486025" h="798195">
                <a:moveTo>
                  <a:pt x="1046903" y="701040"/>
                </a:moveTo>
                <a:lnTo>
                  <a:pt x="1040366" y="701040"/>
                </a:lnTo>
                <a:lnTo>
                  <a:pt x="1036117" y="704850"/>
                </a:lnTo>
                <a:lnTo>
                  <a:pt x="1037260" y="707390"/>
                </a:lnTo>
                <a:lnTo>
                  <a:pt x="1046903" y="701040"/>
                </a:lnTo>
                <a:close/>
              </a:path>
              <a:path w="2486025" h="798195">
                <a:moveTo>
                  <a:pt x="1504720" y="701040"/>
                </a:moveTo>
                <a:lnTo>
                  <a:pt x="1497178" y="702310"/>
                </a:lnTo>
                <a:lnTo>
                  <a:pt x="1484331" y="707390"/>
                </a:lnTo>
                <a:lnTo>
                  <a:pt x="1499381" y="707390"/>
                </a:lnTo>
                <a:lnTo>
                  <a:pt x="1504720" y="701040"/>
                </a:lnTo>
                <a:close/>
              </a:path>
              <a:path w="2486025" h="798195">
                <a:moveTo>
                  <a:pt x="2048866" y="702310"/>
                </a:moveTo>
                <a:lnTo>
                  <a:pt x="2020039" y="702310"/>
                </a:lnTo>
                <a:lnTo>
                  <a:pt x="2032579" y="707390"/>
                </a:lnTo>
                <a:lnTo>
                  <a:pt x="2047490" y="703580"/>
                </a:lnTo>
                <a:lnTo>
                  <a:pt x="2048866" y="702310"/>
                </a:lnTo>
                <a:close/>
              </a:path>
              <a:path w="2486025" h="798195">
                <a:moveTo>
                  <a:pt x="826963" y="684530"/>
                </a:moveTo>
                <a:lnTo>
                  <a:pt x="817553" y="689610"/>
                </a:lnTo>
                <a:lnTo>
                  <a:pt x="810590" y="699770"/>
                </a:lnTo>
                <a:lnTo>
                  <a:pt x="797814" y="706120"/>
                </a:lnTo>
                <a:lnTo>
                  <a:pt x="848196" y="706120"/>
                </a:lnTo>
                <a:lnTo>
                  <a:pt x="836102" y="702310"/>
                </a:lnTo>
                <a:lnTo>
                  <a:pt x="847083" y="697230"/>
                </a:lnTo>
                <a:lnTo>
                  <a:pt x="843059" y="694690"/>
                </a:lnTo>
                <a:lnTo>
                  <a:pt x="825107" y="694690"/>
                </a:lnTo>
                <a:lnTo>
                  <a:pt x="824151" y="693420"/>
                </a:lnTo>
                <a:lnTo>
                  <a:pt x="828519" y="689610"/>
                </a:lnTo>
                <a:lnTo>
                  <a:pt x="835011" y="689610"/>
                </a:lnTo>
                <a:lnTo>
                  <a:pt x="826963" y="684530"/>
                </a:lnTo>
                <a:close/>
              </a:path>
              <a:path w="2486025" h="798195">
                <a:moveTo>
                  <a:pt x="798971" y="692150"/>
                </a:moveTo>
                <a:lnTo>
                  <a:pt x="777056" y="692150"/>
                </a:lnTo>
                <a:lnTo>
                  <a:pt x="778022" y="703580"/>
                </a:lnTo>
                <a:lnTo>
                  <a:pt x="793747" y="703580"/>
                </a:lnTo>
                <a:lnTo>
                  <a:pt x="791713" y="702310"/>
                </a:lnTo>
                <a:lnTo>
                  <a:pt x="793142" y="698500"/>
                </a:lnTo>
                <a:lnTo>
                  <a:pt x="798971" y="692150"/>
                </a:lnTo>
                <a:close/>
              </a:path>
              <a:path w="2486025" h="798195">
                <a:moveTo>
                  <a:pt x="1645195" y="694690"/>
                </a:moveTo>
                <a:lnTo>
                  <a:pt x="1630710" y="697230"/>
                </a:lnTo>
                <a:lnTo>
                  <a:pt x="1632329" y="703580"/>
                </a:lnTo>
                <a:lnTo>
                  <a:pt x="1641446" y="699770"/>
                </a:lnTo>
                <a:lnTo>
                  <a:pt x="1645195" y="694690"/>
                </a:lnTo>
                <a:close/>
              </a:path>
              <a:path w="2486025" h="798195">
                <a:moveTo>
                  <a:pt x="712791" y="699770"/>
                </a:moveTo>
                <a:lnTo>
                  <a:pt x="681366" y="699770"/>
                </a:lnTo>
                <a:lnTo>
                  <a:pt x="681989" y="701040"/>
                </a:lnTo>
                <a:lnTo>
                  <a:pt x="712460" y="701040"/>
                </a:lnTo>
                <a:lnTo>
                  <a:pt x="712791" y="699770"/>
                </a:lnTo>
                <a:close/>
              </a:path>
              <a:path w="2486025" h="798195">
                <a:moveTo>
                  <a:pt x="2085371" y="679450"/>
                </a:moveTo>
                <a:lnTo>
                  <a:pt x="1836474" y="679450"/>
                </a:lnTo>
                <a:lnTo>
                  <a:pt x="1835339" y="688340"/>
                </a:lnTo>
                <a:lnTo>
                  <a:pt x="1831158" y="701040"/>
                </a:lnTo>
                <a:lnTo>
                  <a:pt x="2035255" y="701040"/>
                </a:lnTo>
                <a:lnTo>
                  <a:pt x="2034896" y="699770"/>
                </a:lnTo>
                <a:lnTo>
                  <a:pt x="2051618" y="699770"/>
                </a:lnTo>
                <a:lnTo>
                  <a:pt x="2052994" y="698500"/>
                </a:lnTo>
                <a:lnTo>
                  <a:pt x="2054744" y="697230"/>
                </a:lnTo>
                <a:lnTo>
                  <a:pt x="2039012" y="697230"/>
                </a:lnTo>
                <a:lnTo>
                  <a:pt x="2046114" y="693420"/>
                </a:lnTo>
                <a:lnTo>
                  <a:pt x="2059993" y="693420"/>
                </a:lnTo>
                <a:lnTo>
                  <a:pt x="2074539" y="689610"/>
                </a:lnTo>
                <a:lnTo>
                  <a:pt x="1880493" y="689610"/>
                </a:lnTo>
                <a:lnTo>
                  <a:pt x="1880232" y="688340"/>
                </a:lnTo>
                <a:lnTo>
                  <a:pt x="1964331" y="688340"/>
                </a:lnTo>
                <a:lnTo>
                  <a:pt x="1964999" y="687070"/>
                </a:lnTo>
                <a:lnTo>
                  <a:pt x="2087737" y="687070"/>
                </a:lnTo>
                <a:lnTo>
                  <a:pt x="2087258" y="685800"/>
                </a:lnTo>
                <a:lnTo>
                  <a:pt x="2085327" y="681990"/>
                </a:lnTo>
                <a:lnTo>
                  <a:pt x="2085371" y="679450"/>
                </a:lnTo>
                <a:close/>
              </a:path>
              <a:path w="2486025" h="798195">
                <a:moveTo>
                  <a:pt x="2051618" y="699770"/>
                </a:moveTo>
                <a:lnTo>
                  <a:pt x="2034896" y="699770"/>
                </a:lnTo>
                <a:lnTo>
                  <a:pt x="2035255" y="701040"/>
                </a:lnTo>
                <a:lnTo>
                  <a:pt x="2050242" y="701040"/>
                </a:lnTo>
                <a:lnTo>
                  <a:pt x="2051618" y="699770"/>
                </a:lnTo>
                <a:close/>
              </a:path>
              <a:path w="2486025" h="798195">
                <a:moveTo>
                  <a:pt x="1754339" y="683260"/>
                </a:moveTo>
                <a:lnTo>
                  <a:pt x="1735673" y="683260"/>
                </a:lnTo>
                <a:lnTo>
                  <a:pt x="1749328" y="694690"/>
                </a:lnTo>
                <a:lnTo>
                  <a:pt x="1741905" y="699770"/>
                </a:lnTo>
                <a:lnTo>
                  <a:pt x="1830839" y="699770"/>
                </a:lnTo>
                <a:lnTo>
                  <a:pt x="1830202" y="697230"/>
                </a:lnTo>
                <a:lnTo>
                  <a:pt x="1788134" y="697230"/>
                </a:lnTo>
                <a:lnTo>
                  <a:pt x="1789129" y="695960"/>
                </a:lnTo>
                <a:lnTo>
                  <a:pt x="1769442" y="695960"/>
                </a:lnTo>
                <a:lnTo>
                  <a:pt x="1773206" y="684530"/>
                </a:lnTo>
                <a:lnTo>
                  <a:pt x="1755165" y="684530"/>
                </a:lnTo>
                <a:lnTo>
                  <a:pt x="1754339" y="683260"/>
                </a:lnTo>
                <a:close/>
              </a:path>
              <a:path w="2486025" h="798195">
                <a:moveTo>
                  <a:pt x="925278" y="694690"/>
                </a:moveTo>
                <a:lnTo>
                  <a:pt x="920109" y="695960"/>
                </a:lnTo>
                <a:lnTo>
                  <a:pt x="927233" y="698500"/>
                </a:lnTo>
                <a:lnTo>
                  <a:pt x="928304" y="695960"/>
                </a:lnTo>
                <a:lnTo>
                  <a:pt x="925278" y="694690"/>
                </a:lnTo>
                <a:close/>
              </a:path>
              <a:path w="2486025" h="798195">
                <a:moveTo>
                  <a:pt x="951026" y="695960"/>
                </a:moveTo>
                <a:lnTo>
                  <a:pt x="943859" y="697230"/>
                </a:lnTo>
                <a:lnTo>
                  <a:pt x="947412" y="698500"/>
                </a:lnTo>
                <a:lnTo>
                  <a:pt x="952771" y="698500"/>
                </a:lnTo>
                <a:lnTo>
                  <a:pt x="951026" y="695960"/>
                </a:lnTo>
                <a:close/>
              </a:path>
              <a:path w="2486025" h="798195">
                <a:moveTo>
                  <a:pt x="1766562" y="673100"/>
                </a:moveTo>
                <a:lnTo>
                  <a:pt x="1743694" y="675640"/>
                </a:lnTo>
                <a:lnTo>
                  <a:pt x="1721691" y="681990"/>
                </a:lnTo>
                <a:lnTo>
                  <a:pt x="1715965" y="690880"/>
                </a:lnTo>
                <a:lnTo>
                  <a:pt x="1708246" y="697230"/>
                </a:lnTo>
                <a:lnTo>
                  <a:pt x="1731366" y="697230"/>
                </a:lnTo>
                <a:lnTo>
                  <a:pt x="1735673" y="683260"/>
                </a:lnTo>
                <a:lnTo>
                  <a:pt x="1754339" y="683260"/>
                </a:lnTo>
                <a:lnTo>
                  <a:pt x="1753513" y="681990"/>
                </a:lnTo>
                <a:lnTo>
                  <a:pt x="1756956" y="678180"/>
                </a:lnTo>
                <a:lnTo>
                  <a:pt x="1773215" y="678180"/>
                </a:lnTo>
                <a:lnTo>
                  <a:pt x="1766562" y="673100"/>
                </a:lnTo>
                <a:close/>
              </a:path>
              <a:path w="2486025" h="798195">
                <a:moveTo>
                  <a:pt x="1834503" y="683260"/>
                </a:moveTo>
                <a:lnTo>
                  <a:pt x="1799077" y="683260"/>
                </a:lnTo>
                <a:lnTo>
                  <a:pt x="1803315" y="689610"/>
                </a:lnTo>
                <a:lnTo>
                  <a:pt x="1794607" y="695960"/>
                </a:lnTo>
                <a:lnTo>
                  <a:pt x="1788134" y="697230"/>
                </a:lnTo>
                <a:lnTo>
                  <a:pt x="1830202" y="697230"/>
                </a:lnTo>
                <a:lnTo>
                  <a:pt x="1829246" y="693420"/>
                </a:lnTo>
                <a:lnTo>
                  <a:pt x="1834503" y="683260"/>
                </a:lnTo>
                <a:close/>
              </a:path>
              <a:path w="2486025" h="798195">
                <a:moveTo>
                  <a:pt x="2059993" y="693420"/>
                </a:moveTo>
                <a:lnTo>
                  <a:pt x="2046114" y="693420"/>
                </a:lnTo>
                <a:lnTo>
                  <a:pt x="2051156" y="694690"/>
                </a:lnTo>
                <a:lnTo>
                  <a:pt x="2044740" y="695960"/>
                </a:lnTo>
                <a:lnTo>
                  <a:pt x="2039012" y="697230"/>
                </a:lnTo>
                <a:lnTo>
                  <a:pt x="2054744" y="697230"/>
                </a:lnTo>
                <a:lnTo>
                  <a:pt x="2059993" y="693420"/>
                </a:lnTo>
                <a:close/>
              </a:path>
              <a:path w="2486025" h="798195">
                <a:moveTo>
                  <a:pt x="800154" y="690880"/>
                </a:moveTo>
                <a:lnTo>
                  <a:pt x="740460" y="690880"/>
                </a:lnTo>
                <a:lnTo>
                  <a:pt x="749248" y="694690"/>
                </a:lnTo>
                <a:lnTo>
                  <a:pt x="741541" y="695960"/>
                </a:lnTo>
                <a:lnTo>
                  <a:pt x="759976" y="695960"/>
                </a:lnTo>
                <a:lnTo>
                  <a:pt x="758857" y="694690"/>
                </a:lnTo>
                <a:lnTo>
                  <a:pt x="777056" y="692150"/>
                </a:lnTo>
                <a:lnTo>
                  <a:pt x="798971" y="692150"/>
                </a:lnTo>
                <a:lnTo>
                  <a:pt x="800154" y="690880"/>
                </a:lnTo>
                <a:close/>
              </a:path>
              <a:path w="2486025" h="798195">
                <a:moveTo>
                  <a:pt x="1818912" y="664210"/>
                </a:moveTo>
                <a:lnTo>
                  <a:pt x="1822479" y="669290"/>
                </a:lnTo>
                <a:lnTo>
                  <a:pt x="1824728" y="678180"/>
                </a:lnTo>
                <a:lnTo>
                  <a:pt x="1808328" y="681990"/>
                </a:lnTo>
                <a:lnTo>
                  <a:pt x="1793847" y="681990"/>
                </a:lnTo>
                <a:lnTo>
                  <a:pt x="1778325" y="692150"/>
                </a:lnTo>
                <a:lnTo>
                  <a:pt x="1769442" y="695960"/>
                </a:lnTo>
                <a:lnTo>
                  <a:pt x="1789129" y="695960"/>
                </a:lnTo>
                <a:lnTo>
                  <a:pt x="1799077" y="683260"/>
                </a:lnTo>
                <a:lnTo>
                  <a:pt x="1834503" y="683260"/>
                </a:lnTo>
                <a:lnTo>
                  <a:pt x="1836474" y="679450"/>
                </a:lnTo>
                <a:lnTo>
                  <a:pt x="2085371" y="679450"/>
                </a:lnTo>
                <a:lnTo>
                  <a:pt x="2085414" y="676910"/>
                </a:lnTo>
                <a:lnTo>
                  <a:pt x="2092031" y="673100"/>
                </a:lnTo>
                <a:lnTo>
                  <a:pt x="1831357" y="673100"/>
                </a:lnTo>
                <a:lnTo>
                  <a:pt x="1818912" y="664210"/>
                </a:lnTo>
                <a:close/>
              </a:path>
              <a:path w="2486025" h="798195">
                <a:moveTo>
                  <a:pt x="623918" y="675640"/>
                </a:moveTo>
                <a:lnTo>
                  <a:pt x="572138" y="675640"/>
                </a:lnTo>
                <a:lnTo>
                  <a:pt x="584299" y="680720"/>
                </a:lnTo>
                <a:lnTo>
                  <a:pt x="591842" y="689610"/>
                </a:lnTo>
                <a:lnTo>
                  <a:pt x="584214" y="694690"/>
                </a:lnTo>
                <a:lnTo>
                  <a:pt x="714117" y="694690"/>
                </a:lnTo>
                <a:lnTo>
                  <a:pt x="713923" y="691807"/>
                </a:lnTo>
                <a:lnTo>
                  <a:pt x="712970" y="688340"/>
                </a:lnTo>
                <a:lnTo>
                  <a:pt x="666534" y="688340"/>
                </a:lnTo>
                <a:lnTo>
                  <a:pt x="663959" y="681990"/>
                </a:lnTo>
                <a:lnTo>
                  <a:pt x="629422" y="681990"/>
                </a:lnTo>
                <a:lnTo>
                  <a:pt x="623918" y="675640"/>
                </a:lnTo>
                <a:close/>
              </a:path>
              <a:path w="2486025" h="798195">
                <a:moveTo>
                  <a:pt x="835011" y="689610"/>
                </a:moveTo>
                <a:lnTo>
                  <a:pt x="834801" y="689610"/>
                </a:lnTo>
                <a:lnTo>
                  <a:pt x="825107" y="694690"/>
                </a:lnTo>
                <a:lnTo>
                  <a:pt x="843059" y="694690"/>
                </a:lnTo>
                <a:lnTo>
                  <a:pt x="835011" y="689610"/>
                </a:lnTo>
                <a:close/>
              </a:path>
              <a:path w="2486025" h="798195">
                <a:moveTo>
                  <a:pt x="1609572" y="689610"/>
                </a:moveTo>
                <a:lnTo>
                  <a:pt x="1599328" y="689610"/>
                </a:lnTo>
                <a:lnTo>
                  <a:pt x="1589831" y="692150"/>
                </a:lnTo>
                <a:lnTo>
                  <a:pt x="1600823" y="694690"/>
                </a:lnTo>
                <a:lnTo>
                  <a:pt x="1609572" y="689610"/>
                </a:lnTo>
                <a:close/>
              </a:path>
              <a:path w="2486025" h="798195">
                <a:moveTo>
                  <a:pt x="2087737" y="687070"/>
                </a:moveTo>
                <a:lnTo>
                  <a:pt x="1964999" y="687070"/>
                </a:lnTo>
                <a:lnTo>
                  <a:pt x="1964331" y="688340"/>
                </a:lnTo>
                <a:lnTo>
                  <a:pt x="2079388" y="688340"/>
                </a:lnTo>
                <a:lnTo>
                  <a:pt x="2092455" y="694690"/>
                </a:lnTo>
                <a:lnTo>
                  <a:pt x="2089173" y="690880"/>
                </a:lnTo>
                <a:lnTo>
                  <a:pt x="2087737" y="687070"/>
                </a:lnTo>
                <a:close/>
              </a:path>
              <a:path w="2486025" h="798195">
                <a:moveTo>
                  <a:pt x="1710008" y="689610"/>
                </a:moveTo>
                <a:lnTo>
                  <a:pt x="1694035" y="690880"/>
                </a:lnTo>
                <a:lnTo>
                  <a:pt x="1698488" y="693420"/>
                </a:lnTo>
                <a:lnTo>
                  <a:pt x="1708701" y="693420"/>
                </a:lnTo>
                <a:lnTo>
                  <a:pt x="1710008" y="689610"/>
                </a:lnTo>
                <a:close/>
              </a:path>
              <a:path w="2486025" h="798195">
                <a:moveTo>
                  <a:pt x="572479" y="690880"/>
                </a:moveTo>
                <a:lnTo>
                  <a:pt x="533831" y="690880"/>
                </a:lnTo>
                <a:lnTo>
                  <a:pt x="532657" y="692150"/>
                </a:lnTo>
                <a:lnTo>
                  <a:pt x="576078" y="692150"/>
                </a:lnTo>
                <a:lnTo>
                  <a:pt x="572479" y="690880"/>
                </a:lnTo>
                <a:close/>
              </a:path>
              <a:path w="2486025" h="798195">
                <a:moveTo>
                  <a:pt x="1682586" y="690423"/>
                </a:moveTo>
                <a:lnTo>
                  <a:pt x="1679643" y="690880"/>
                </a:lnTo>
                <a:lnTo>
                  <a:pt x="1683179" y="690880"/>
                </a:lnTo>
                <a:lnTo>
                  <a:pt x="1682586" y="690423"/>
                </a:lnTo>
                <a:close/>
              </a:path>
              <a:path w="2486025" h="798195">
                <a:moveTo>
                  <a:pt x="1697849" y="680720"/>
                </a:moveTo>
                <a:lnTo>
                  <a:pt x="1679879" y="688340"/>
                </a:lnTo>
                <a:lnTo>
                  <a:pt x="1682586" y="690423"/>
                </a:lnTo>
                <a:lnTo>
                  <a:pt x="1687824" y="689610"/>
                </a:lnTo>
                <a:lnTo>
                  <a:pt x="1697849" y="680720"/>
                </a:lnTo>
                <a:close/>
              </a:path>
              <a:path w="2486025" h="798195">
                <a:moveTo>
                  <a:pt x="2079388" y="688340"/>
                </a:moveTo>
                <a:lnTo>
                  <a:pt x="1880232" y="688340"/>
                </a:lnTo>
                <a:lnTo>
                  <a:pt x="1880493" y="689610"/>
                </a:lnTo>
                <a:lnTo>
                  <a:pt x="2074539" y="689610"/>
                </a:lnTo>
                <a:lnTo>
                  <a:pt x="2079388" y="688340"/>
                </a:lnTo>
                <a:close/>
              </a:path>
              <a:path w="2486025" h="798195">
                <a:moveTo>
                  <a:pt x="679288" y="673100"/>
                </a:moveTo>
                <a:lnTo>
                  <a:pt x="662848" y="673100"/>
                </a:lnTo>
                <a:lnTo>
                  <a:pt x="669975" y="681990"/>
                </a:lnTo>
                <a:lnTo>
                  <a:pt x="666534" y="688340"/>
                </a:lnTo>
                <a:lnTo>
                  <a:pt x="712970" y="688340"/>
                </a:lnTo>
                <a:lnTo>
                  <a:pt x="711574" y="683260"/>
                </a:lnTo>
                <a:lnTo>
                  <a:pt x="707828" y="678180"/>
                </a:lnTo>
                <a:lnTo>
                  <a:pt x="691854" y="678180"/>
                </a:lnTo>
                <a:lnTo>
                  <a:pt x="679288" y="673100"/>
                </a:lnTo>
                <a:close/>
              </a:path>
              <a:path w="2486025" h="798195">
                <a:moveTo>
                  <a:pt x="570063" y="678180"/>
                </a:moveTo>
                <a:lnTo>
                  <a:pt x="403948" y="678180"/>
                </a:lnTo>
                <a:lnTo>
                  <a:pt x="410900" y="679450"/>
                </a:lnTo>
                <a:lnTo>
                  <a:pt x="410791" y="683260"/>
                </a:lnTo>
                <a:lnTo>
                  <a:pt x="406917" y="687070"/>
                </a:lnTo>
                <a:lnTo>
                  <a:pt x="566408" y="687070"/>
                </a:lnTo>
                <a:lnTo>
                  <a:pt x="565912" y="683260"/>
                </a:lnTo>
                <a:lnTo>
                  <a:pt x="570063" y="678180"/>
                </a:lnTo>
                <a:close/>
              </a:path>
              <a:path w="2486025" h="798195">
                <a:moveTo>
                  <a:pt x="416384" y="640080"/>
                </a:moveTo>
                <a:lnTo>
                  <a:pt x="289879" y="640080"/>
                </a:lnTo>
                <a:lnTo>
                  <a:pt x="291304" y="641350"/>
                </a:lnTo>
                <a:lnTo>
                  <a:pt x="281585" y="641350"/>
                </a:lnTo>
                <a:lnTo>
                  <a:pt x="278702" y="643890"/>
                </a:lnTo>
                <a:lnTo>
                  <a:pt x="282608" y="651510"/>
                </a:lnTo>
                <a:lnTo>
                  <a:pt x="315071" y="666750"/>
                </a:lnTo>
                <a:lnTo>
                  <a:pt x="326093" y="666750"/>
                </a:lnTo>
                <a:lnTo>
                  <a:pt x="372485" y="684530"/>
                </a:lnTo>
                <a:lnTo>
                  <a:pt x="383460" y="683260"/>
                </a:lnTo>
                <a:lnTo>
                  <a:pt x="378571" y="679450"/>
                </a:lnTo>
                <a:lnTo>
                  <a:pt x="372352" y="674370"/>
                </a:lnTo>
                <a:lnTo>
                  <a:pt x="366067" y="670560"/>
                </a:lnTo>
                <a:lnTo>
                  <a:pt x="360981" y="668020"/>
                </a:lnTo>
                <a:lnTo>
                  <a:pt x="355562" y="664210"/>
                </a:lnTo>
                <a:lnTo>
                  <a:pt x="352253" y="661670"/>
                </a:lnTo>
                <a:lnTo>
                  <a:pt x="345655" y="661670"/>
                </a:lnTo>
                <a:lnTo>
                  <a:pt x="343124" y="657860"/>
                </a:lnTo>
                <a:lnTo>
                  <a:pt x="343860" y="655320"/>
                </a:lnTo>
                <a:lnTo>
                  <a:pt x="511613" y="655320"/>
                </a:lnTo>
                <a:lnTo>
                  <a:pt x="504327" y="652780"/>
                </a:lnTo>
                <a:lnTo>
                  <a:pt x="504281" y="651510"/>
                </a:lnTo>
                <a:lnTo>
                  <a:pt x="488925" y="651510"/>
                </a:lnTo>
                <a:lnTo>
                  <a:pt x="487681" y="648970"/>
                </a:lnTo>
                <a:lnTo>
                  <a:pt x="413661" y="648970"/>
                </a:lnTo>
                <a:lnTo>
                  <a:pt x="414931" y="641350"/>
                </a:lnTo>
                <a:lnTo>
                  <a:pt x="416384" y="640080"/>
                </a:lnTo>
                <a:close/>
              </a:path>
              <a:path w="2486025" h="798195">
                <a:moveTo>
                  <a:pt x="737997" y="679450"/>
                </a:moveTo>
                <a:lnTo>
                  <a:pt x="729918" y="684530"/>
                </a:lnTo>
                <a:lnTo>
                  <a:pt x="741321" y="684530"/>
                </a:lnTo>
                <a:lnTo>
                  <a:pt x="737997" y="679450"/>
                </a:lnTo>
                <a:close/>
              </a:path>
              <a:path w="2486025" h="798195">
                <a:moveTo>
                  <a:pt x="794597" y="679450"/>
                </a:moveTo>
                <a:lnTo>
                  <a:pt x="793815" y="681990"/>
                </a:lnTo>
                <a:lnTo>
                  <a:pt x="797973" y="684530"/>
                </a:lnTo>
                <a:lnTo>
                  <a:pt x="803693" y="681990"/>
                </a:lnTo>
                <a:lnTo>
                  <a:pt x="794597" y="679450"/>
                </a:lnTo>
                <a:close/>
              </a:path>
              <a:path w="2486025" h="798195">
                <a:moveTo>
                  <a:pt x="1773215" y="678180"/>
                </a:moveTo>
                <a:lnTo>
                  <a:pt x="1756956" y="678180"/>
                </a:lnTo>
                <a:lnTo>
                  <a:pt x="1763703" y="679450"/>
                </a:lnTo>
                <a:lnTo>
                  <a:pt x="1755165" y="684530"/>
                </a:lnTo>
                <a:lnTo>
                  <a:pt x="1773206" y="684530"/>
                </a:lnTo>
                <a:lnTo>
                  <a:pt x="1774879" y="679450"/>
                </a:lnTo>
                <a:lnTo>
                  <a:pt x="1773215" y="678180"/>
                </a:lnTo>
                <a:close/>
              </a:path>
              <a:path w="2486025" h="798195">
                <a:moveTo>
                  <a:pt x="2143751" y="668020"/>
                </a:moveTo>
                <a:lnTo>
                  <a:pt x="2109689" y="668020"/>
                </a:lnTo>
                <a:lnTo>
                  <a:pt x="2124361" y="683260"/>
                </a:lnTo>
                <a:lnTo>
                  <a:pt x="2141261" y="674370"/>
                </a:lnTo>
                <a:lnTo>
                  <a:pt x="2143751" y="668020"/>
                </a:lnTo>
                <a:close/>
              </a:path>
              <a:path w="2486025" h="798195">
                <a:moveTo>
                  <a:pt x="661861" y="666750"/>
                </a:moveTo>
                <a:lnTo>
                  <a:pt x="650000" y="671830"/>
                </a:lnTo>
                <a:lnTo>
                  <a:pt x="629422" y="681990"/>
                </a:lnTo>
                <a:lnTo>
                  <a:pt x="663959" y="681990"/>
                </a:lnTo>
                <a:lnTo>
                  <a:pt x="662930" y="679450"/>
                </a:lnTo>
                <a:lnTo>
                  <a:pt x="662848" y="673100"/>
                </a:lnTo>
                <a:lnTo>
                  <a:pt x="679288" y="673100"/>
                </a:lnTo>
                <a:lnTo>
                  <a:pt x="661861" y="666750"/>
                </a:lnTo>
                <a:close/>
              </a:path>
              <a:path w="2486025" h="798195">
                <a:moveTo>
                  <a:pt x="1790910" y="678180"/>
                </a:moveTo>
                <a:lnTo>
                  <a:pt x="1779161" y="679450"/>
                </a:lnTo>
                <a:lnTo>
                  <a:pt x="1779091" y="681990"/>
                </a:lnTo>
                <a:lnTo>
                  <a:pt x="1784931" y="680720"/>
                </a:lnTo>
                <a:lnTo>
                  <a:pt x="1790910" y="678180"/>
                </a:lnTo>
                <a:close/>
              </a:path>
              <a:path w="2486025" h="798195">
                <a:moveTo>
                  <a:pt x="511613" y="655320"/>
                </a:moveTo>
                <a:lnTo>
                  <a:pt x="347015" y="655320"/>
                </a:lnTo>
                <a:lnTo>
                  <a:pt x="349749" y="656590"/>
                </a:lnTo>
                <a:lnTo>
                  <a:pt x="355520" y="659130"/>
                </a:lnTo>
                <a:lnTo>
                  <a:pt x="365625" y="664210"/>
                </a:lnTo>
                <a:lnTo>
                  <a:pt x="376967" y="669290"/>
                </a:lnTo>
                <a:lnTo>
                  <a:pt x="387063" y="675640"/>
                </a:lnTo>
                <a:lnTo>
                  <a:pt x="393430" y="679450"/>
                </a:lnTo>
                <a:lnTo>
                  <a:pt x="396077" y="679450"/>
                </a:lnTo>
                <a:lnTo>
                  <a:pt x="403948" y="678180"/>
                </a:lnTo>
                <a:lnTo>
                  <a:pt x="570063" y="678180"/>
                </a:lnTo>
                <a:lnTo>
                  <a:pt x="572138" y="675640"/>
                </a:lnTo>
                <a:lnTo>
                  <a:pt x="623918" y="675640"/>
                </a:lnTo>
                <a:lnTo>
                  <a:pt x="622818" y="674370"/>
                </a:lnTo>
                <a:lnTo>
                  <a:pt x="594669" y="674370"/>
                </a:lnTo>
                <a:lnTo>
                  <a:pt x="585559" y="668020"/>
                </a:lnTo>
                <a:lnTo>
                  <a:pt x="574852" y="668020"/>
                </a:lnTo>
                <a:lnTo>
                  <a:pt x="574857" y="666750"/>
                </a:lnTo>
                <a:lnTo>
                  <a:pt x="585456" y="666750"/>
                </a:lnTo>
                <a:lnTo>
                  <a:pt x="585354" y="665480"/>
                </a:lnTo>
                <a:lnTo>
                  <a:pt x="556875" y="665480"/>
                </a:lnTo>
                <a:lnTo>
                  <a:pt x="539277" y="662940"/>
                </a:lnTo>
                <a:lnTo>
                  <a:pt x="523994" y="659130"/>
                </a:lnTo>
                <a:lnTo>
                  <a:pt x="458455" y="659130"/>
                </a:lnTo>
                <a:lnTo>
                  <a:pt x="458807" y="657860"/>
                </a:lnTo>
                <a:lnTo>
                  <a:pt x="518900" y="657860"/>
                </a:lnTo>
                <a:lnTo>
                  <a:pt x="511613" y="655320"/>
                </a:lnTo>
                <a:close/>
              </a:path>
              <a:path w="2486025" h="798195">
                <a:moveTo>
                  <a:pt x="698464" y="665480"/>
                </a:moveTo>
                <a:lnTo>
                  <a:pt x="696989" y="665480"/>
                </a:lnTo>
                <a:lnTo>
                  <a:pt x="688220" y="668020"/>
                </a:lnTo>
                <a:lnTo>
                  <a:pt x="691854" y="678180"/>
                </a:lnTo>
                <a:lnTo>
                  <a:pt x="707828" y="678180"/>
                </a:lnTo>
                <a:lnTo>
                  <a:pt x="698464" y="665480"/>
                </a:lnTo>
                <a:close/>
              </a:path>
              <a:path w="2486025" h="798195">
                <a:moveTo>
                  <a:pt x="739468" y="671830"/>
                </a:moveTo>
                <a:lnTo>
                  <a:pt x="734535" y="673100"/>
                </a:lnTo>
                <a:lnTo>
                  <a:pt x="741194" y="675640"/>
                </a:lnTo>
                <a:lnTo>
                  <a:pt x="742263" y="674370"/>
                </a:lnTo>
                <a:lnTo>
                  <a:pt x="739468" y="671830"/>
                </a:lnTo>
                <a:close/>
              </a:path>
              <a:path w="2486025" h="798195">
                <a:moveTo>
                  <a:pt x="614083" y="657860"/>
                </a:moveTo>
                <a:lnTo>
                  <a:pt x="606921" y="664210"/>
                </a:lnTo>
                <a:lnTo>
                  <a:pt x="604411" y="674370"/>
                </a:lnTo>
                <a:lnTo>
                  <a:pt x="622818" y="674370"/>
                </a:lnTo>
                <a:lnTo>
                  <a:pt x="619516" y="670560"/>
                </a:lnTo>
                <a:lnTo>
                  <a:pt x="614083" y="657860"/>
                </a:lnTo>
                <a:close/>
              </a:path>
              <a:path w="2486025" h="798195">
                <a:moveTo>
                  <a:pt x="1858408" y="663351"/>
                </a:moveTo>
                <a:lnTo>
                  <a:pt x="1843235" y="668020"/>
                </a:lnTo>
                <a:lnTo>
                  <a:pt x="1831357" y="673100"/>
                </a:lnTo>
                <a:lnTo>
                  <a:pt x="1887828" y="673100"/>
                </a:lnTo>
                <a:lnTo>
                  <a:pt x="1871769" y="671830"/>
                </a:lnTo>
                <a:lnTo>
                  <a:pt x="1858408" y="663351"/>
                </a:lnTo>
                <a:close/>
              </a:path>
              <a:path w="2486025" h="798195">
                <a:moveTo>
                  <a:pt x="1931121" y="642620"/>
                </a:moveTo>
                <a:lnTo>
                  <a:pt x="1901186" y="645160"/>
                </a:lnTo>
                <a:lnTo>
                  <a:pt x="1879341" y="651510"/>
                </a:lnTo>
                <a:lnTo>
                  <a:pt x="1895106" y="657860"/>
                </a:lnTo>
                <a:lnTo>
                  <a:pt x="1887828" y="673100"/>
                </a:lnTo>
                <a:lnTo>
                  <a:pt x="2092031" y="673100"/>
                </a:lnTo>
                <a:lnTo>
                  <a:pt x="2100860" y="670560"/>
                </a:lnTo>
                <a:lnTo>
                  <a:pt x="1907011" y="670560"/>
                </a:lnTo>
                <a:lnTo>
                  <a:pt x="1904485" y="668020"/>
                </a:lnTo>
                <a:lnTo>
                  <a:pt x="1902016" y="657860"/>
                </a:lnTo>
                <a:lnTo>
                  <a:pt x="1912585" y="657860"/>
                </a:lnTo>
                <a:lnTo>
                  <a:pt x="1921421" y="647700"/>
                </a:lnTo>
                <a:lnTo>
                  <a:pt x="1937926" y="647700"/>
                </a:lnTo>
                <a:lnTo>
                  <a:pt x="1931121" y="642620"/>
                </a:lnTo>
                <a:close/>
              </a:path>
              <a:path w="2486025" h="798195">
                <a:moveTo>
                  <a:pt x="1809367" y="665480"/>
                </a:moveTo>
                <a:lnTo>
                  <a:pt x="1799554" y="665480"/>
                </a:lnTo>
                <a:lnTo>
                  <a:pt x="1790329" y="666750"/>
                </a:lnTo>
                <a:lnTo>
                  <a:pt x="1800730" y="671830"/>
                </a:lnTo>
                <a:lnTo>
                  <a:pt x="1809367" y="665480"/>
                </a:lnTo>
                <a:close/>
              </a:path>
              <a:path w="2486025" h="798195">
                <a:moveTo>
                  <a:pt x="1886672" y="662940"/>
                </a:moveTo>
                <a:lnTo>
                  <a:pt x="1871665" y="666750"/>
                </a:lnTo>
                <a:lnTo>
                  <a:pt x="1875189" y="671830"/>
                </a:lnTo>
                <a:lnTo>
                  <a:pt x="1884019" y="668020"/>
                </a:lnTo>
                <a:lnTo>
                  <a:pt x="1886672" y="662940"/>
                </a:lnTo>
                <a:close/>
              </a:path>
              <a:path w="2486025" h="798195">
                <a:moveTo>
                  <a:pt x="1912585" y="657860"/>
                </a:moveTo>
                <a:lnTo>
                  <a:pt x="1902016" y="657860"/>
                </a:lnTo>
                <a:lnTo>
                  <a:pt x="1907040" y="666750"/>
                </a:lnTo>
                <a:lnTo>
                  <a:pt x="1907011" y="670560"/>
                </a:lnTo>
                <a:lnTo>
                  <a:pt x="1992784" y="670560"/>
                </a:lnTo>
                <a:lnTo>
                  <a:pt x="1990203" y="666750"/>
                </a:lnTo>
                <a:lnTo>
                  <a:pt x="1990737" y="664210"/>
                </a:lnTo>
                <a:lnTo>
                  <a:pt x="1921468" y="664210"/>
                </a:lnTo>
                <a:lnTo>
                  <a:pt x="1920137" y="661670"/>
                </a:lnTo>
                <a:lnTo>
                  <a:pt x="1919699" y="661670"/>
                </a:lnTo>
                <a:lnTo>
                  <a:pt x="1910376" y="660400"/>
                </a:lnTo>
                <a:lnTo>
                  <a:pt x="1912585" y="657860"/>
                </a:lnTo>
                <a:close/>
              </a:path>
              <a:path w="2486025" h="798195">
                <a:moveTo>
                  <a:pt x="2132046" y="656590"/>
                </a:moveTo>
                <a:lnTo>
                  <a:pt x="2004656" y="656590"/>
                </a:lnTo>
                <a:lnTo>
                  <a:pt x="2014849" y="661670"/>
                </a:lnTo>
                <a:lnTo>
                  <a:pt x="2010607" y="669290"/>
                </a:lnTo>
                <a:lnTo>
                  <a:pt x="2006005" y="669290"/>
                </a:lnTo>
                <a:lnTo>
                  <a:pt x="1999058" y="670560"/>
                </a:lnTo>
                <a:lnTo>
                  <a:pt x="2100860" y="670560"/>
                </a:lnTo>
                <a:lnTo>
                  <a:pt x="2109689" y="668020"/>
                </a:lnTo>
                <a:lnTo>
                  <a:pt x="2143751" y="668020"/>
                </a:lnTo>
                <a:lnTo>
                  <a:pt x="2146739" y="660400"/>
                </a:lnTo>
                <a:lnTo>
                  <a:pt x="2132046" y="656590"/>
                </a:lnTo>
                <a:close/>
              </a:path>
              <a:path w="2486025" h="798195">
                <a:moveTo>
                  <a:pt x="686083" y="665480"/>
                </a:moveTo>
                <a:lnTo>
                  <a:pt x="680202" y="666750"/>
                </a:lnTo>
                <a:lnTo>
                  <a:pt x="684164" y="669290"/>
                </a:lnTo>
                <a:lnTo>
                  <a:pt x="686763" y="666750"/>
                </a:lnTo>
                <a:lnTo>
                  <a:pt x="686083" y="665480"/>
                </a:lnTo>
                <a:close/>
              </a:path>
              <a:path w="2486025" h="798195">
                <a:moveTo>
                  <a:pt x="585456" y="666750"/>
                </a:moveTo>
                <a:lnTo>
                  <a:pt x="574857" y="666750"/>
                </a:lnTo>
                <a:lnTo>
                  <a:pt x="574852" y="668020"/>
                </a:lnTo>
                <a:lnTo>
                  <a:pt x="585559" y="668020"/>
                </a:lnTo>
                <a:lnTo>
                  <a:pt x="585456" y="666750"/>
                </a:lnTo>
                <a:close/>
              </a:path>
              <a:path w="2486025" h="798195">
                <a:moveTo>
                  <a:pt x="565556" y="647801"/>
                </a:moveTo>
                <a:lnTo>
                  <a:pt x="549395" y="652780"/>
                </a:lnTo>
                <a:lnTo>
                  <a:pt x="563109" y="662940"/>
                </a:lnTo>
                <a:lnTo>
                  <a:pt x="556875" y="665480"/>
                </a:lnTo>
                <a:lnTo>
                  <a:pt x="585354" y="665480"/>
                </a:lnTo>
                <a:lnTo>
                  <a:pt x="584946" y="660400"/>
                </a:lnTo>
                <a:lnTo>
                  <a:pt x="565863" y="651510"/>
                </a:lnTo>
                <a:lnTo>
                  <a:pt x="565556" y="647801"/>
                </a:lnTo>
                <a:close/>
              </a:path>
              <a:path w="2486025" h="798195">
                <a:moveTo>
                  <a:pt x="1975265" y="634096"/>
                </a:moveTo>
                <a:lnTo>
                  <a:pt x="1963062" y="646430"/>
                </a:lnTo>
                <a:lnTo>
                  <a:pt x="1979165" y="648970"/>
                </a:lnTo>
                <a:lnTo>
                  <a:pt x="1974466" y="654050"/>
                </a:lnTo>
                <a:lnTo>
                  <a:pt x="1957557" y="659130"/>
                </a:lnTo>
                <a:lnTo>
                  <a:pt x="1937027" y="664210"/>
                </a:lnTo>
                <a:lnTo>
                  <a:pt x="1990737" y="664210"/>
                </a:lnTo>
                <a:lnTo>
                  <a:pt x="1992338" y="656590"/>
                </a:lnTo>
                <a:lnTo>
                  <a:pt x="2132046" y="656590"/>
                </a:lnTo>
                <a:lnTo>
                  <a:pt x="2127149" y="655320"/>
                </a:lnTo>
                <a:lnTo>
                  <a:pt x="2125606" y="648970"/>
                </a:lnTo>
                <a:lnTo>
                  <a:pt x="1991508" y="648970"/>
                </a:lnTo>
                <a:lnTo>
                  <a:pt x="1990988" y="647700"/>
                </a:lnTo>
                <a:lnTo>
                  <a:pt x="2011230" y="647700"/>
                </a:lnTo>
                <a:lnTo>
                  <a:pt x="2001007" y="645160"/>
                </a:lnTo>
                <a:lnTo>
                  <a:pt x="1997418" y="638810"/>
                </a:lnTo>
                <a:lnTo>
                  <a:pt x="1977098" y="637540"/>
                </a:lnTo>
                <a:lnTo>
                  <a:pt x="1975265" y="634096"/>
                </a:lnTo>
                <a:close/>
              </a:path>
              <a:path w="2486025" h="798195">
                <a:moveTo>
                  <a:pt x="1856635" y="655320"/>
                </a:moveTo>
                <a:lnTo>
                  <a:pt x="1857760" y="662940"/>
                </a:lnTo>
                <a:lnTo>
                  <a:pt x="1858408" y="663351"/>
                </a:lnTo>
                <a:lnTo>
                  <a:pt x="1859745" y="662940"/>
                </a:lnTo>
                <a:lnTo>
                  <a:pt x="1868380" y="657860"/>
                </a:lnTo>
                <a:lnTo>
                  <a:pt x="1856635" y="655320"/>
                </a:lnTo>
                <a:close/>
              </a:path>
              <a:path w="2486025" h="798195">
                <a:moveTo>
                  <a:pt x="2164836" y="576580"/>
                </a:moveTo>
                <a:lnTo>
                  <a:pt x="2152192" y="589280"/>
                </a:lnTo>
                <a:lnTo>
                  <a:pt x="2140907" y="607863"/>
                </a:lnTo>
                <a:lnTo>
                  <a:pt x="2146369" y="612140"/>
                </a:lnTo>
                <a:lnTo>
                  <a:pt x="2149966" y="625822"/>
                </a:lnTo>
                <a:lnTo>
                  <a:pt x="2153656" y="626110"/>
                </a:lnTo>
                <a:lnTo>
                  <a:pt x="2156198" y="637540"/>
                </a:lnTo>
                <a:lnTo>
                  <a:pt x="2154641" y="652780"/>
                </a:lnTo>
                <a:lnTo>
                  <a:pt x="2158638" y="662940"/>
                </a:lnTo>
                <a:lnTo>
                  <a:pt x="2177842" y="662940"/>
                </a:lnTo>
                <a:lnTo>
                  <a:pt x="2215611" y="647700"/>
                </a:lnTo>
                <a:lnTo>
                  <a:pt x="2200930" y="647700"/>
                </a:lnTo>
                <a:lnTo>
                  <a:pt x="2207217" y="638810"/>
                </a:lnTo>
                <a:lnTo>
                  <a:pt x="2212662" y="633730"/>
                </a:lnTo>
                <a:lnTo>
                  <a:pt x="2247140" y="633730"/>
                </a:lnTo>
                <a:lnTo>
                  <a:pt x="2255551" y="629920"/>
                </a:lnTo>
                <a:lnTo>
                  <a:pt x="2274167" y="622300"/>
                </a:lnTo>
                <a:lnTo>
                  <a:pt x="2252659" y="622300"/>
                </a:lnTo>
                <a:lnTo>
                  <a:pt x="2252407" y="618490"/>
                </a:lnTo>
                <a:lnTo>
                  <a:pt x="2257027" y="614680"/>
                </a:lnTo>
                <a:lnTo>
                  <a:pt x="2286265" y="614680"/>
                </a:lnTo>
                <a:lnTo>
                  <a:pt x="2289864" y="612140"/>
                </a:lnTo>
                <a:lnTo>
                  <a:pt x="2296137" y="600710"/>
                </a:lnTo>
                <a:lnTo>
                  <a:pt x="2302969" y="599440"/>
                </a:lnTo>
                <a:lnTo>
                  <a:pt x="2320121" y="599440"/>
                </a:lnTo>
                <a:lnTo>
                  <a:pt x="2325292" y="594360"/>
                </a:lnTo>
                <a:lnTo>
                  <a:pt x="2326113" y="593090"/>
                </a:lnTo>
                <a:lnTo>
                  <a:pt x="2165151" y="593090"/>
                </a:lnTo>
                <a:lnTo>
                  <a:pt x="2164836" y="576580"/>
                </a:lnTo>
                <a:close/>
              </a:path>
              <a:path w="2486025" h="798195">
                <a:moveTo>
                  <a:pt x="347015" y="655320"/>
                </a:moveTo>
                <a:lnTo>
                  <a:pt x="343860" y="655320"/>
                </a:lnTo>
                <a:lnTo>
                  <a:pt x="349658" y="660400"/>
                </a:lnTo>
                <a:lnTo>
                  <a:pt x="345655" y="661670"/>
                </a:lnTo>
                <a:lnTo>
                  <a:pt x="352253" y="661670"/>
                </a:lnTo>
                <a:lnTo>
                  <a:pt x="347015" y="655320"/>
                </a:lnTo>
                <a:close/>
              </a:path>
              <a:path w="2486025" h="798195">
                <a:moveTo>
                  <a:pt x="1920046" y="661496"/>
                </a:moveTo>
                <a:lnTo>
                  <a:pt x="1919699" y="661670"/>
                </a:lnTo>
                <a:lnTo>
                  <a:pt x="1920137" y="661670"/>
                </a:lnTo>
                <a:lnTo>
                  <a:pt x="1920046" y="661496"/>
                </a:lnTo>
                <a:close/>
              </a:path>
              <a:path w="2486025" h="798195">
                <a:moveTo>
                  <a:pt x="1928589" y="655229"/>
                </a:moveTo>
                <a:lnTo>
                  <a:pt x="1919471" y="660400"/>
                </a:lnTo>
                <a:lnTo>
                  <a:pt x="1920046" y="661496"/>
                </a:lnTo>
                <a:lnTo>
                  <a:pt x="1929884" y="656590"/>
                </a:lnTo>
                <a:lnTo>
                  <a:pt x="1928589" y="655229"/>
                </a:lnTo>
                <a:close/>
              </a:path>
              <a:path w="2486025" h="798195">
                <a:moveTo>
                  <a:pt x="518900" y="657860"/>
                </a:moveTo>
                <a:lnTo>
                  <a:pt x="458807" y="657860"/>
                </a:lnTo>
                <a:lnTo>
                  <a:pt x="458455" y="659130"/>
                </a:lnTo>
                <a:lnTo>
                  <a:pt x="523994" y="659130"/>
                </a:lnTo>
                <a:lnTo>
                  <a:pt x="518900" y="657860"/>
                </a:lnTo>
                <a:close/>
              </a:path>
              <a:path w="2486025" h="798195">
                <a:moveTo>
                  <a:pt x="575905" y="647700"/>
                </a:moveTo>
                <a:lnTo>
                  <a:pt x="575993" y="652780"/>
                </a:lnTo>
                <a:lnTo>
                  <a:pt x="579658" y="655320"/>
                </a:lnTo>
                <a:lnTo>
                  <a:pt x="583148" y="650240"/>
                </a:lnTo>
                <a:lnTo>
                  <a:pt x="575905" y="647700"/>
                </a:lnTo>
                <a:close/>
              </a:path>
              <a:path w="2486025" h="798195">
                <a:moveTo>
                  <a:pt x="1937926" y="647700"/>
                </a:moveTo>
                <a:lnTo>
                  <a:pt x="1921421" y="647700"/>
                </a:lnTo>
                <a:lnTo>
                  <a:pt x="1928589" y="655229"/>
                </a:lnTo>
                <a:lnTo>
                  <a:pt x="1939627" y="648970"/>
                </a:lnTo>
                <a:lnTo>
                  <a:pt x="1937926" y="647700"/>
                </a:lnTo>
                <a:close/>
              </a:path>
              <a:path w="2486025" h="798195">
                <a:moveTo>
                  <a:pt x="506196" y="638810"/>
                </a:moveTo>
                <a:lnTo>
                  <a:pt x="489923" y="638810"/>
                </a:lnTo>
                <a:lnTo>
                  <a:pt x="490562" y="646430"/>
                </a:lnTo>
                <a:lnTo>
                  <a:pt x="490622" y="647801"/>
                </a:lnTo>
                <a:lnTo>
                  <a:pt x="488925" y="651510"/>
                </a:lnTo>
                <a:lnTo>
                  <a:pt x="504281" y="651510"/>
                </a:lnTo>
                <a:lnTo>
                  <a:pt x="504188" y="648970"/>
                </a:lnTo>
                <a:lnTo>
                  <a:pt x="503527" y="648970"/>
                </a:lnTo>
                <a:lnTo>
                  <a:pt x="495954" y="643890"/>
                </a:lnTo>
                <a:lnTo>
                  <a:pt x="506196" y="638810"/>
                </a:lnTo>
                <a:close/>
              </a:path>
              <a:path w="2486025" h="798195">
                <a:moveTo>
                  <a:pt x="454381" y="631190"/>
                </a:moveTo>
                <a:lnTo>
                  <a:pt x="426557" y="631190"/>
                </a:lnTo>
                <a:lnTo>
                  <a:pt x="421835" y="640080"/>
                </a:lnTo>
                <a:lnTo>
                  <a:pt x="413661" y="648970"/>
                </a:lnTo>
                <a:lnTo>
                  <a:pt x="487681" y="648970"/>
                </a:lnTo>
                <a:lnTo>
                  <a:pt x="488241" y="646430"/>
                </a:lnTo>
                <a:lnTo>
                  <a:pt x="471856" y="646430"/>
                </a:lnTo>
                <a:lnTo>
                  <a:pt x="458861" y="638810"/>
                </a:lnTo>
                <a:lnTo>
                  <a:pt x="454381" y="631190"/>
                </a:lnTo>
                <a:close/>
              </a:path>
              <a:path w="2486025" h="798195">
                <a:moveTo>
                  <a:pt x="514299" y="646567"/>
                </a:moveTo>
                <a:lnTo>
                  <a:pt x="504142" y="647700"/>
                </a:lnTo>
                <a:lnTo>
                  <a:pt x="504188" y="648970"/>
                </a:lnTo>
                <a:lnTo>
                  <a:pt x="514995" y="648970"/>
                </a:lnTo>
                <a:lnTo>
                  <a:pt x="514299" y="646567"/>
                </a:lnTo>
                <a:close/>
              </a:path>
              <a:path w="2486025" h="798195">
                <a:moveTo>
                  <a:pt x="2021014" y="624840"/>
                </a:moveTo>
                <a:lnTo>
                  <a:pt x="2017550" y="632460"/>
                </a:lnTo>
                <a:lnTo>
                  <a:pt x="2019581" y="643890"/>
                </a:lnTo>
                <a:lnTo>
                  <a:pt x="2011230" y="647700"/>
                </a:lnTo>
                <a:lnTo>
                  <a:pt x="1990988" y="647700"/>
                </a:lnTo>
                <a:lnTo>
                  <a:pt x="1991508" y="648970"/>
                </a:lnTo>
                <a:lnTo>
                  <a:pt x="2125606" y="648970"/>
                </a:lnTo>
                <a:lnTo>
                  <a:pt x="2123754" y="641350"/>
                </a:lnTo>
                <a:lnTo>
                  <a:pt x="2146903" y="641350"/>
                </a:lnTo>
                <a:lnTo>
                  <a:pt x="2147219" y="640080"/>
                </a:lnTo>
                <a:lnTo>
                  <a:pt x="2043364" y="640080"/>
                </a:lnTo>
                <a:lnTo>
                  <a:pt x="2030759" y="633730"/>
                </a:lnTo>
                <a:lnTo>
                  <a:pt x="2021014" y="624840"/>
                </a:lnTo>
                <a:close/>
              </a:path>
              <a:path w="2486025" h="798195">
                <a:moveTo>
                  <a:pt x="2146903" y="641350"/>
                </a:moveTo>
                <a:lnTo>
                  <a:pt x="2123754" y="641350"/>
                </a:lnTo>
                <a:lnTo>
                  <a:pt x="2126912" y="643890"/>
                </a:lnTo>
                <a:lnTo>
                  <a:pt x="2134890" y="648970"/>
                </a:lnTo>
                <a:lnTo>
                  <a:pt x="2145956" y="645160"/>
                </a:lnTo>
                <a:lnTo>
                  <a:pt x="2146903" y="641350"/>
                </a:lnTo>
                <a:close/>
              </a:path>
              <a:path w="2486025" h="798195">
                <a:moveTo>
                  <a:pt x="565442" y="646430"/>
                </a:moveTo>
                <a:lnTo>
                  <a:pt x="565556" y="647801"/>
                </a:lnTo>
                <a:lnTo>
                  <a:pt x="565885" y="647700"/>
                </a:lnTo>
                <a:lnTo>
                  <a:pt x="565442" y="646430"/>
                </a:lnTo>
                <a:close/>
              </a:path>
              <a:path w="2486025" h="798195">
                <a:moveTo>
                  <a:pt x="2247140" y="633730"/>
                </a:moveTo>
                <a:lnTo>
                  <a:pt x="2212662" y="633730"/>
                </a:lnTo>
                <a:lnTo>
                  <a:pt x="2205532" y="643890"/>
                </a:lnTo>
                <a:lnTo>
                  <a:pt x="2200930" y="647700"/>
                </a:lnTo>
                <a:lnTo>
                  <a:pt x="2215611" y="647700"/>
                </a:lnTo>
                <a:lnTo>
                  <a:pt x="2221906" y="645160"/>
                </a:lnTo>
                <a:lnTo>
                  <a:pt x="2247140" y="633730"/>
                </a:lnTo>
                <a:close/>
              </a:path>
              <a:path w="2486025" h="798195">
                <a:moveTo>
                  <a:pt x="519159" y="636270"/>
                </a:moveTo>
                <a:lnTo>
                  <a:pt x="511318" y="636270"/>
                </a:lnTo>
                <a:lnTo>
                  <a:pt x="514299" y="646567"/>
                </a:lnTo>
                <a:lnTo>
                  <a:pt x="526930" y="645160"/>
                </a:lnTo>
                <a:lnTo>
                  <a:pt x="522141" y="637540"/>
                </a:lnTo>
                <a:lnTo>
                  <a:pt x="519159" y="636270"/>
                </a:lnTo>
                <a:close/>
              </a:path>
              <a:path w="2486025" h="798195">
                <a:moveTo>
                  <a:pt x="473554" y="622300"/>
                </a:moveTo>
                <a:lnTo>
                  <a:pt x="484055" y="635000"/>
                </a:lnTo>
                <a:lnTo>
                  <a:pt x="471856" y="646430"/>
                </a:lnTo>
                <a:lnTo>
                  <a:pt x="488241" y="646430"/>
                </a:lnTo>
                <a:lnTo>
                  <a:pt x="489923" y="638810"/>
                </a:lnTo>
                <a:lnTo>
                  <a:pt x="506196" y="638810"/>
                </a:lnTo>
                <a:lnTo>
                  <a:pt x="511318" y="636270"/>
                </a:lnTo>
                <a:lnTo>
                  <a:pt x="519159" y="636270"/>
                </a:lnTo>
                <a:lnTo>
                  <a:pt x="495299" y="626110"/>
                </a:lnTo>
                <a:lnTo>
                  <a:pt x="473554" y="622300"/>
                </a:lnTo>
                <a:close/>
              </a:path>
              <a:path w="2486025" h="798195">
                <a:moveTo>
                  <a:pt x="538459" y="640080"/>
                </a:moveTo>
                <a:lnTo>
                  <a:pt x="537553" y="641350"/>
                </a:lnTo>
                <a:lnTo>
                  <a:pt x="541489" y="641350"/>
                </a:lnTo>
                <a:lnTo>
                  <a:pt x="539167" y="642620"/>
                </a:lnTo>
                <a:lnTo>
                  <a:pt x="539265" y="646430"/>
                </a:lnTo>
                <a:lnTo>
                  <a:pt x="544757" y="645160"/>
                </a:lnTo>
                <a:lnTo>
                  <a:pt x="547276" y="641350"/>
                </a:lnTo>
                <a:lnTo>
                  <a:pt x="538459" y="640080"/>
                </a:lnTo>
                <a:close/>
              </a:path>
              <a:path w="2486025" h="798195">
                <a:moveTo>
                  <a:pt x="197461" y="548640"/>
                </a:moveTo>
                <a:lnTo>
                  <a:pt x="121954" y="548640"/>
                </a:lnTo>
                <a:lnTo>
                  <a:pt x="121732" y="553720"/>
                </a:lnTo>
                <a:lnTo>
                  <a:pt x="121630" y="560070"/>
                </a:lnTo>
                <a:lnTo>
                  <a:pt x="123201" y="576580"/>
                </a:lnTo>
                <a:lnTo>
                  <a:pt x="147378" y="585470"/>
                </a:lnTo>
                <a:lnTo>
                  <a:pt x="156530" y="598170"/>
                </a:lnTo>
                <a:lnTo>
                  <a:pt x="166885" y="601980"/>
                </a:lnTo>
                <a:lnTo>
                  <a:pt x="179749" y="604520"/>
                </a:lnTo>
                <a:lnTo>
                  <a:pt x="196429" y="608330"/>
                </a:lnTo>
                <a:lnTo>
                  <a:pt x="200596" y="612140"/>
                </a:lnTo>
                <a:lnTo>
                  <a:pt x="214787" y="621030"/>
                </a:lnTo>
                <a:lnTo>
                  <a:pt x="238066" y="631190"/>
                </a:lnTo>
                <a:lnTo>
                  <a:pt x="269493" y="643890"/>
                </a:lnTo>
                <a:lnTo>
                  <a:pt x="281585" y="641350"/>
                </a:lnTo>
                <a:lnTo>
                  <a:pt x="291304" y="641350"/>
                </a:lnTo>
                <a:lnTo>
                  <a:pt x="289879" y="640080"/>
                </a:lnTo>
                <a:lnTo>
                  <a:pt x="416384" y="640080"/>
                </a:lnTo>
                <a:lnTo>
                  <a:pt x="417838" y="638810"/>
                </a:lnTo>
                <a:lnTo>
                  <a:pt x="308140" y="638810"/>
                </a:lnTo>
                <a:lnTo>
                  <a:pt x="309817" y="637540"/>
                </a:lnTo>
                <a:lnTo>
                  <a:pt x="419291" y="637540"/>
                </a:lnTo>
                <a:lnTo>
                  <a:pt x="426557" y="631190"/>
                </a:lnTo>
                <a:lnTo>
                  <a:pt x="454381" y="631190"/>
                </a:lnTo>
                <a:lnTo>
                  <a:pt x="453634" y="629920"/>
                </a:lnTo>
                <a:lnTo>
                  <a:pt x="263085" y="629920"/>
                </a:lnTo>
                <a:lnTo>
                  <a:pt x="247496" y="627380"/>
                </a:lnTo>
                <a:lnTo>
                  <a:pt x="230640" y="618490"/>
                </a:lnTo>
                <a:lnTo>
                  <a:pt x="226581" y="604520"/>
                </a:lnTo>
                <a:lnTo>
                  <a:pt x="226693" y="598170"/>
                </a:lnTo>
                <a:lnTo>
                  <a:pt x="179976" y="598170"/>
                </a:lnTo>
                <a:lnTo>
                  <a:pt x="182217" y="596900"/>
                </a:lnTo>
                <a:lnTo>
                  <a:pt x="226716" y="596900"/>
                </a:lnTo>
                <a:lnTo>
                  <a:pt x="226761" y="594360"/>
                </a:lnTo>
                <a:lnTo>
                  <a:pt x="298660" y="594360"/>
                </a:lnTo>
                <a:lnTo>
                  <a:pt x="293850" y="590550"/>
                </a:lnTo>
                <a:lnTo>
                  <a:pt x="306652" y="580390"/>
                </a:lnTo>
                <a:lnTo>
                  <a:pt x="329598" y="580390"/>
                </a:lnTo>
                <a:lnTo>
                  <a:pt x="322995" y="577850"/>
                </a:lnTo>
                <a:lnTo>
                  <a:pt x="316679" y="576580"/>
                </a:lnTo>
                <a:lnTo>
                  <a:pt x="267597" y="576580"/>
                </a:lnTo>
                <a:lnTo>
                  <a:pt x="248887" y="562610"/>
                </a:lnTo>
                <a:lnTo>
                  <a:pt x="248098" y="561340"/>
                </a:lnTo>
                <a:lnTo>
                  <a:pt x="138584" y="561340"/>
                </a:lnTo>
                <a:lnTo>
                  <a:pt x="138298" y="560070"/>
                </a:lnTo>
                <a:lnTo>
                  <a:pt x="247308" y="560070"/>
                </a:lnTo>
                <a:lnTo>
                  <a:pt x="244150" y="554990"/>
                </a:lnTo>
                <a:lnTo>
                  <a:pt x="218152" y="554990"/>
                </a:lnTo>
                <a:lnTo>
                  <a:pt x="197461" y="548640"/>
                </a:lnTo>
                <a:close/>
              </a:path>
              <a:path w="2486025" h="798195">
                <a:moveTo>
                  <a:pt x="1955785" y="638810"/>
                </a:moveTo>
                <a:lnTo>
                  <a:pt x="1951324" y="638810"/>
                </a:lnTo>
                <a:lnTo>
                  <a:pt x="1949491" y="641350"/>
                </a:lnTo>
                <a:lnTo>
                  <a:pt x="1951236" y="643890"/>
                </a:lnTo>
                <a:lnTo>
                  <a:pt x="1955491" y="640080"/>
                </a:lnTo>
                <a:lnTo>
                  <a:pt x="1955785" y="638810"/>
                </a:lnTo>
                <a:close/>
              </a:path>
              <a:path w="2486025" h="798195">
                <a:moveTo>
                  <a:pt x="460629" y="633730"/>
                </a:moveTo>
                <a:lnTo>
                  <a:pt x="461325" y="640080"/>
                </a:lnTo>
                <a:lnTo>
                  <a:pt x="470391" y="640080"/>
                </a:lnTo>
                <a:lnTo>
                  <a:pt x="474576" y="636270"/>
                </a:lnTo>
                <a:lnTo>
                  <a:pt x="460629" y="633730"/>
                </a:lnTo>
                <a:close/>
              </a:path>
              <a:path w="2486025" h="798195">
                <a:moveTo>
                  <a:pt x="1956373" y="636270"/>
                </a:moveTo>
                <a:lnTo>
                  <a:pt x="1948000" y="638810"/>
                </a:lnTo>
                <a:lnTo>
                  <a:pt x="1947407" y="640080"/>
                </a:lnTo>
                <a:lnTo>
                  <a:pt x="1951324" y="638810"/>
                </a:lnTo>
                <a:lnTo>
                  <a:pt x="1955785" y="638810"/>
                </a:lnTo>
                <a:lnTo>
                  <a:pt x="1956373" y="636270"/>
                </a:lnTo>
                <a:close/>
              </a:path>
              <a:path w="2486025" h="798195">
                <a:moveTo>
                  <a:pt x="2104409" y="593090"/>
                </a:moveTo>
                <a:lnTo>
                  <a:pt x="2102121" y="594360"/>
                </a:lnTo>
                <a:lnTo>
                  <a:pt x="2090880" y="601980"/>
                </a:lnTo>
                <a:lnTo>
                  <a:pt x="2093440" y="603250"/>
                </a:lnTo>
                <a:lnTo>
                  <a:pt x="2102358" y="605790"/>
                </a:lnTo>
                <a:lnTo>
                  <a:pt x="2101428" y="608330"/>
                </a:lnTo>
                <a:lnTo>
                  <a:pt x="2093224" y="609600"/>
                </a:lnTo>
                <a:lnTo>
                  <a:pt x="2080319" y="612140"/>
                </a:lnTo>
                <a:lnTo>
                  <a:pt x="2068232" y="613410"/>
                </a:lnTo>
                <a:lnTo>
                  <a:pt x="2060409" y="613410"/>
                </a:lnTo>
                <a:lnTo>
                  <a:pt x="2056311" y="615950"/>
                </a:lnTo>
                <a:lnTo>
                  <a:pt x="2055404" y="622300"/>
                </a:lnTo>
                <a:lnTo>
                  <a:pt x="2043364" y="640080"/>
                </a:lnTo>
                <a:lnTo>
                  <a:pt x="2147219" y="640080"/>
                </a:lnTo>
                <a:lnTo>
                  <a:pt x="2148481" y="635000"/>
                </a:lnTo>
                <a:lnTo>
                  <a:pt x="2099327" y="635000"/>
                </a:lnTo>
                <a:lnTo>
                  <a:pt x="2097609" y="633730"/>
                </a:lnTo>
                <a:lnTo>
                  <a:pt x="2148797" y="633730"/>
                </a:lnTo>
                <a:lnTo>
                  <a:pt x="2149744" y="629920"/>
                </a:lnTo>
                <a:lnTo>
                  <a:pt x="2075195" y="629920"/>
                </a:lnTo>
                <a:lnTo>
                  <a:pt x="2069107" y="624840"/>
                </a:lnTo>
                <a:lnTo>
                  <a:pt x="2066314" y="618490"/>
                </a:lnTo>
                <a:lnTo>
                  <a:pt x="2138144" y="618490"/>
                </a:lnTo>
                <a:lnTo>
                  <a:pt x="2139081" y="610870"/>
                </a:lnTo>
                <a:lnTo>
                  <a:pt x="2140907" y="607863"/>
                </a:lnTo>
                <a:lnTo>
                  <a:pt x="2131769" y="600710"/>
                </a:lnTo>
                <a:lnTo>
                  <a:pt x="2104409" y="593090"/>
                </a:lnTo>
                <a:close/>
              </a:path>
              <a:path w="2486025" h="798195">
                <a:moveTo>
                  <a:pt x="419291" y="637540"/>
                </a:moveTo>
                <a:lnTo>
                  <a:pt x="309817" y="637540"/>
                </a:lnTo>
                <a:lnTo>
                  <a:pt x="308140" y="638810"/>
                </a:lnTo>
                <a:lnTo>
                  <a:pt x="417838" y="638810"/>
                </a:lnTo>
                <a:lnTo>
                  <a:pt x="419291" y="637540"/>
                </a:lnTo>
                <a:close/>
              </a:path>
              <a:path w="2486025" h="798195">
                <a:moveTo>
                  <a:pt x="1991358" y="629920"/>
                </a:moveTo>
                <a:lnTo>
                  <a:pt x="1984416" y="631190"/>
                </a:lnTo>
                <a:lnTo>
                  <a:pt x="1986131" y="633730"/>
                </a:lnTo>
                <a:lnTo>
                  <a:pt x="1990460" y="635000"/>
                </a:lnTo>
                <a:lnTo>
                  <a:pt x="1991358" y="629920"/>
                </a:lnTo>
                <a:close/>
              </a:path>
              <a:path w="2486025" h="798195">
                <a:moveTo>
                  <a:pt x="2148797" y="633730"/>
                </a:moveTo>
                <a:lnTo>
                  <a:pt x="2097609" y="633730"/>
                </a:lnTo>
                <a:lnTo>
                  <a:pt x="2099327" y="635000"/>
                </a:lnTo>
                <a:lnTo>
                  <a:pt x="2148481" y="635000"/>
                </a:lnTo>
                <a:lnTo>
                  <a:pt x="2148797" y="633730"/>
                </a:lnTo>
                <a:close/>
              </a:path>
              <a:path w="2486025" h="798195">
                <a:moveTo>
                  <a:pt x="1975627" y="633730"/>
                </a:moveTo>
                <a:lnTo>
                  <a:pt x="1975070" y="633730"/>
                </a:lnTo>
                <a:lnTo>
                  <a:pt x="1975265" y="634096"/>
                </a:lnTo>
                <a:lnTo>
                  <a:pt x="1975627" y="633730"/>
                </a:lnTo>
                <a:close/>
              </a:path>
              <a:path w="2486025" h="798195">
                <a:moveTo>
                  <a:pt x="298660" y="594360"/>
                </a:moveTo>
                <a:lnTo>
                  <a:pt x="226761" y="594360"/>
                </a:lnTo>
                <a:lnTo>
                  <a:pt x="237092" y="598170"/>
                </a:lnTo>
                <a:lnTo>
                  <a:pt x="251359" y="609600"/>
                </a:lnTo>
                <a:lnTo>
                  <a:pt x="263344" y="622300"/>
                </a:lnTo>
                <a:lnTo>
                  <a:pt x="263085" y="629920"/>
                </a:lnTo>
                <a:lnTo>
                  <a:pt x="453634" y="629920"/>
                </a:lnTo>
                <a:lnTo>
                  <a:pt x="452888" y="628650"/>
                </a:lnTo>
                <a:lnTo>
                  <a:pt x="432894" y="628650"/>
                </a:lnTo>
                <a:lnTo>
                  <a:pt x="432731" y="627380"/>
                </a:lnTo>
                <a:lnTo>
                  <a:pt x="377945" y="627380"/>
                </a:lnTo>
                <a:lnTo>
                  <a:pt x="367935" y="624840"/>
                </a:lnTo>
                <a:lnTo>
                  <a:pt x="391210" y="619760"/>
                </a:lnTo>
                <a:lnTo>
                  <a:pt x="397938" y="619760"/>
                </a:lnTo>
                <a:lnTo>
                  <a:pt x="386845" y="614680"/>
                </a:lnTo>
                <a:lnTo>
                  <a:pt x="360158" y="614680"/>
                </a:lnTo>
                <a:lnTo>
                  <a:pt x="344056" y="612140"/>
                </a:lnTo>
                <a:lnTo>
                  <a:pt x="359169" y="600710"/>
                </a:lnTo>
                <a:lnTo>
                  <a:pt x="358451" y="599440"/>
                </a:lnTo>
                <a:lnTo>
                  <a:pt x="305072" y="599440"/>
                </a:lnTo>
                <a:lnTo>
                  <a:pt x="303469" y="598170"/>
                </a:lnTo>
                <a:lnTo>
                  <a:pt x="271581" y="598170"/>
                </a:lnTo>
                <a:lnTo>
                  <a:pt x="274780" y="596900"/>
                </a:lnTo>
                <a:lnTo>
                  <a:pt x="301866" y="596900"/>
                </a:lnTo>
                <a:lnTo>
                  <a:pt x="298660" y="594360"/>
                </a:lnTo>
                <a:close/>
              </a:path>
              <a:path w="2486025" h="798195">
                <a:moveTo>
                  <a:pt x="2138144" y="618490"/>
                </a:moveTo>
                <a:lnTo>
                  <a:pt x="2066314" y="618490"/>
                </a:lnTo>
                <a:lnTo>
                  <a:pt x="2075697" y="623570"/>
                </a:lnTo>
                <a:lnTo>
                  <a:pt x="2075195" y="629920"/>
                </a:lnTo>
                <a:lnTo>
                  <a:pt x="2149744" y="629920"/>
                </a:lnTo>
                <a:lnTo>
                  <a:pt x="2150375" y="627380"/>
                </a:lnTo>
                <a:lnTo>
                  <a:pt x="2149966" y="625822"/>
                </a:lnTo>
                <a:lnTo>
                  <a:pt x="2137363" y="624840"/>
                </a:lnTo>
                <a:lnTo>
                  <a:pt x="2138144" y="618490"/>
                </a:lnTo>
                <a:close/>
              </a:path>
              <a:path w="2486025" h="798195">
                <a:moveTo>
                  <a:pt x="397938" y="619760"/>
                </a:moveTo>
                <a:lnTo>
                  <a:pt x="391210" y="619760"/>
                </a:lnTo>
                <a:lnTo>
                  <a:pt x="394588" y="626110"/>
                </a:lnTo>
                <a:lnTo>
                  <a:pt x="377945" y="627380"/>
                </a:lnTo>
                <a:lnTo>
                  <a:pt x="432731" y="627380"/>
                </a:lnTo>
                <a:lnTo>
                  <a:pt x="432894" y="628650"/>
                </a:lnTo>
                <a:lnTo>
                  <a:pt x="452888" y="628650"/>
                </a:lnTo>
                <a:lnTo>
                  <a:pt x="450648" y="624840"/>
                </a:lnTo>
                <a:lnTo>
                  <a:pt x="417740" y="624840"/>
                </a:lnTo>
                <a:lnTo>
                  <a:pt x="403484" y="622300"/>
                </a:lnTo>
                <a:lnTo>
                  <a:pt x="397938" y="619760"/>
                </a:lnTo>
                <a:close/>
              </a:path>
              <a:path w="2486025" h="798195">
                <a:moveTo>
                  <a:pt x="2140907" y="607863"/>
                </a:moveTo>
                <a:lnTo>
                  <a:pt x="2139081" y="610870"/>
                </a:lnTo>
                <a:lnTo>
                  <a:pt x="2137363" y="624840"/>
                </a:lnTo>
                <a:lnTo>
                  <a:pt x="2149966" y="625822"/>
                </a:lnTo>
                <a:lnTo>
                  <a:pt x="2146369" y="612140"/>
                </a:lnTo>
                <a:lnTo>
                  <a:pt x="2140907" y="607863"/>
                </a:lnTo>
                <a:close/>
              </a:path>
              <a:path w="2486025" h="798195">
                <a:moveTo>
                  <a:pt x="418510" y="610870"/>
                </a:moveTo>
                <a:lnTo>
                  <a:pt x="419400" y="615950"/>
                </a:lnTo>
                <a:lnTo>
                  <a:pt x="417740" y="624840"/>
                </a:lnTo>
                <a:lnTo>
                  <a:pt x="450648" y="624840"/>
                </a:lnTo>
                <a:lnTo>
                  <a:pt x="450689" y="624693"/>
                </a:lnTo>
                <a:lnTo>
                  <a:pt x="436848" y="623570"/>
                </a:lnTo>
                <a:lnTo>
                  <a:pt x="425115" y="623570"/>
                </a:lnTo>
                <a:lnTo>
                  <a:pt x="418510" y="610870"/>
                </a:lnTo>
                <a:close/>
              </a:path>
              <a:path w="2486025" h="798195">
                <a:moveTo>
                  <a:pt x="452799" y="617220"/>
                </a:moveTo>
                <a:lnTo>
                  <a:pt x="450689" y="624693"/>
                </a:lnTo>
                <a:lnTo>
                  <a:pt x="452487" y="624840"/>
                </a:lnTo>
                <a:lnTo>
                  <a:pt x="461361" y="624840"/>
                </a:lnTo>
                <a:lnTo>
                  <a:pt x="452799" y="617220"/>
                </a:lnTo>
                <a:close/>
              </a:path>
              <a:path w="2486025" h="798195">
                <a:moveTo>
                  <a:pt x="2286265" y="614680"/>
                </a:moveTo>
                <a:lnTo>
                  <a:pt x="2264142" y="614680"/>
                </a:lnTo>
                <a:lnTo>
                  <a:pt x="2252659" y="622300"/>
                </a:lnTo>
                <a:lnTo>
                  <a:pt x="2274167" y="622300"/>
                </a:lnTo>
                <a:lnTo>
                  <a:pt x="2277269" y="621030"/>
                </a:lnTo>
                <a:lnTo>
                  <a:pt x="2286265" y="614680"/>
                </a:lnTo>
                <a:close/>
              </a:path>
              <a:path w="2486025" h="798195">
                <a:moveTo>
                  <a:pt x="2264142" y="614680"/>
                </a:moveTo>
                <a:lnTo>
                  <a:pt x="2257027" y="614680"/>
                </a:lnTo>
                <a:lnTo>
                  <a:pt x="2260157" y="615950"/>
                </a:lnTo>
                <a:lnTo>
                  <a:pt x="2264142" y="614680"/>
                </a:lnTo>
                <a:close/>
              </a:path>
              <a:path w="2486025" h="798195">
                <a:moveTo>
                  <a:pt x="364438" y="603250"/>
                </a:moveTo>
                <a:lnTo>
                  <a:pt x="363543" y="605790"/>
                </a:lnTo>
                <a:lnTo>
                  <a:pt x="372061" y="608330"/>
                </a:lnTo>
                <a:lnTo>
                  <a:pt x="382368" y="609600"/>
                </a:lnTo>
                <a:lnTo>
                  <a:pt x="364438" y="603250"/>
                </a:lnTo>
                <a:close/>
              </a:path>
              <a:path w="2486025" h="798195">
                <a:moveTo>
                  <a:pt x="386833" y="599440"/>
                </a:moveTo>
                <a:lnTo>
                  <a:pt x="400076" y="609600"/>
                </a:lnTo>
                <a:lnTo>
                  <a:pt x="415816" y="609600"/>
                </a:lnTo>
                <a:lnTo>
                  <a:pt x="401741" y="603250"/>
                </a:lnTo>
                <a:lnTo>
                  <a:pt x="386833" y="599440"/>
                </a:lnTo>
                <a:close/>
              </a:path>
              <a:path w="2486025" h="798195">
                <a:moveTo>
                  <a:pt x="2086293" y="600710"/>
                </a:moveTo>
                <a:lnTo>
                  <a:pt x="2078609" y="605790"/>
                </a:lnTo>
                <a:lnTo>
                  <a:pt x="2085695" y="605790"/>
                </a:lnTo>
                <a:lnTo>
                  <a:pt x="2088455" y="601980"/>
                </a:lnTo>
                <a:lnTo>
                  <a:pt x="2086293" y="600710"/>
                </a:lnTo>
                <a:close/>
              </a:path>
              <a:path w="2486025" h="798195">
                <a:moveTo>
                  <a:pt x="2320121" y="599440"/>
                </a:moveTo>
                <a:lnTo>
                  <a:pt x="2302969" y="599440"/>
                </a:lnTo>
                <a:lnTo>
                  <a:pt x="2310960" y="600710"/>
                </a:lnTo>
                <a:lnTo>
                  <a:pt x="2318829" y="600710"/>
                </a:lnTo>
                <a:lnTo>
                  <a:pt x="2320121" y="599440"/>
                </a:lnTo>
                <a:close/>
              </a:path>
              <a:path w="2486025" h="798195">
                <a:moveTo>
                  <a:pt x="329598" y="580390"/>
                </a:moveTo>
                <a:lnTo>
                  <a:pt x="306652" y="580390"/>
                </a:lnTo>
                <a:lnTo>
                  <a:pt x="317084" y="598170"/>
                </a:lnTo>
                <a:lnTo>
                  <a:pt x="305072" y="599440"/>
                </a:lnTo>
                <a:lnTo>
                  <a:pt x="358451" y="599440"/>
                </a:lnTo>
                <a:lnTo>
                  <a:pt x="355580" y="594360"/>
                </a:lnTo>
                <a:lnTo>
                  <a:pt x="343844" y="594360"/>
                </a:lnTo>
                <a:lnTo>
                  <a:pt x="329863" y="593090"/>
                </a:lnTo>
                <a:lnTo>
                  <a:pt x="328960" y="590550"/>
                </a:lnTo>
                <a:lnTo>
                  <a:pt x="335499" y="589280"/>
                </a:lnTo>
                <a:lnTo>
                  <a:pt x="352708" y="589280"/>
                </a:lnTo>
                <a:lnTo>
                  <a:pt x="329598" y="580390"/>
                </a:lnTo>
                <a:close/>
              </a:path>
              <a:path w="2486025" h="798195">
                <a:moveTo>
                  <a:pt x="226716" y="596900"/>
                </a:moveTo>
                <a:lnTo>
                  <a:pt x="182217" y="596900"/>
                </a:lnTo>
                <a:lnTo>
                  <a:pt x="179976" y="598170"/>
                </a:lnTo>
                <a:lnTo>
                  <a:pt x="226693" y="598170"/>
                </a:lnTo>
                <a:lnTo>
                  <a:pt x="226716" y="596900"/>
                </a:lnTo>
                <a:close/>
              </a:path>
              <a:path w="2486025" h="798195">
                <a:moveTo>
                  <a:pt x="301866" y="596900"/>
                </a:moveTo>
                <a:lnTo>
                  <a:pt x="274780" y="596900"/>
                </a:lnTo>
                <a:lnTo>
                  <a:pt x="271581" y="598170"/>
                </a:lnTo>
                <a:lnTo>
                  <a:pt x="303469" y="598170"/>
                </a:lnTo>
                <a:lnTo>
                  <a:pt x="301866" y="596900"/>
                </a:lnTo>
                <a:close/>
              </a:path>
              <a:path w="2486025" h="798195">
                <a:moveTo>
                  <a:pt x="352708" y="589280"/>
                </a:moveTo>
                <a:lnTo>
                  <a:pt x="335499" y="589280"/>
                </a:lnTo>
                <a:lnTo>
                  <a:pt x="343844" y="594360"/>
                </a:lnTo>
                <a:lnTo>
                  <a:pt x="355580" y="594360"/>
                </a:lnTo>
                <a:lnTo>
                  <a:pt x="352708" y="589280"/>
                </a:lnTo>
                <a:close/>
              </a:path>
              <a:path w="2486025" h="798195">
                <a:moveTo>
                  <a:pt x="2271141" y="534670"/>
                </a:moveTo>
                <a:lnTo>
                  <a:pt x="2240270" y="543560"/>
                </a:lnTo>
                <a:lnTo>
                  <a:pt x="2233563" y="551180"/>
                </a:lnTo>
                <a:lnTo>
                  <a:pt x="2231649" y="556260"/>
                </a:lnTo>
                <a:lnTo>
                  <a:pt x="2215155" y="557530"/>
                </a:lnTo>
                <a:lnTo>
                  <a:pt x="2233768" y="571500"/>
                </a:lnTo>
                <a:lnTo>
                  <a:pt x="2214901" y="579120"/>
                </a:lnTo>
                <a:lnTo>
                  <a:pt x="2183660" y="584200"/>
                </a:lnTo>
                <a:lnTo>
                  <a:pt x="2165151" y="593090"/>
                </a:lnTo>
                <a:lnTo>
                  <a:pt x="2326113" y="593090"/>
                </a:lnTo>
                <a:lnTo>
                  <a:pt x="2330222" y="586740"/>
                </a:lnTo>
                <a:lnTo>
                  <a:pt x="2245418" y="586740"/>
                </a:lnTo>
                <a:lnTo>
                  <a:pt x="2247176" y="585470"/>
                </a:lnTo>
                <a:lnTo>
                  <a:pt x="2331044" y="585470"/>
                </a:lnTo>
                <a:lnTo>
                  <a:pt x="2331865" y="584200"/>
                </a:lnTo>
                <a:lnTo>
                  <a:pt x="2343379" y="582930"/>
                </a:lnTo>
                <a:lnTo>
                  <a:pt x="2356693" y="580390"/>
                </a:lnTo>
                <a:lnTo>
                  <a:pt x="2364178" y="567690"/>
                </a:lnTo>
                <a:lnTo>
                  <a:pt x="2256457" y="567690"/>
                </a:lnTo>
                <a:lnTo>
                  <a:pt x="2233111" y="561340"/>
                </a:lnTo>
                <a:lnTo>
                  <a:pt x="2248925" y="549910"/>
                </a:lnTo>
                <a:lnTo>
                  <a:pt x="2259366" y="549910"/>
                </a:lnTo>
                <a:lnTo>
                  <a:pt x="2271141" y="534670"/>
                </a:lnTo>
                <a:close/>
              </a:path>
              <a:path w="2486025" h="798195">
                <a:moveTo>
                  <a:pt x="2331044" y="585470"/>
                </a:moveTo>
                <a:lnTo>
                  <a:pt x="2247176" y="585470"/>
                </a:lnTo>
                <a:lnTo>
                  <a:pt x="2245418" y="586740"/>
                </a:lnTo>
                <a:lnTo>
                  <a:pt x="2330222" y="586740"/>
                </a:lnTo>
                <a:lnTo>
                  <a:pt x="2331044" y="585470"/>
                </a:lnTo>
                <a:close/>
              </a:path>
              <a:path w="2486025" h="798195">
                <a:moveTo>
                  <a:pt x="291412" y="571500"/>
                </a:moveTo>
                <a:lnTo>
                  <a:pt x="279338" y="575310"/>
                </a:lnTo>
                <a:lnTo>
                  <a:pt x="267597" y="576580"/>
                </a:lnTo>
                <a:lnTo>
                  <a:pt x="316679" y="576580"/>
                </a:lnTo>
                <a:lnTo>
                  <a:pt x="291412" y="571500"/>
                </a:lnTo>
                <a:close/>
              </a:path>
              <a:path w="2486025" h="798195">
                <a:moveTo>
                  <a:pt x="254711" y="561340"/>
                </a:moveTo>
                <a:lnTo>
                  <a:pt x="258451" y="566420"/>
                </a:lnTo>
                <a:lnTo>
                  <a:pt x="269639" y="572770"/>
                </a:lnTo>
                <a:lnTo>
                  <a:pt x="273348" y="570230"/>
                </a:lnTo>
                <a:lnTo>
                  <a:pt x="254711" y="561340"/>
                </a:lnTo>
                <a:close/>
              </a:path>
              <a:path w="2486025" h="798195">
                <a:moveTo>
                  <a:pt x="2259366" y="549910"/>
                </a:moveTo>
                <a:lnTo>
                  <a:pt x="2248925" y="549910"/>
                </a:lnTo>
                <a:lnTo>
                  <a:pt x="2259217" y="557530"/>
                </a:lnTo>
                <a:lnTo>
                  <a:pt x="2256457" y="567690"/>
                </a:lnTo>
                <a:lnTo>
                  <a:pt x="2364178" y="567690"/>
                </a:lnTo>
                <a:lnTo>
                  <a:pt x="2368668" y="560070"/>
                </a:lnTo>
                <a:lnTo>
                  <a:pt x="2367545" y="557530"/>
                </a:lnTo>
                <a:lnTo>
                  <a:pt x="2259931" y="557530"/>
                </a:lnTo>
                <a:lnTo>
                  <a:pt x="2256422" y="553720"/>
                </a:lnTo>
                <a:lnTo>
                  <a:pt x="2259366" y="549910"/>
                </a:lnTo>
                <a:close/>
              </a:path>
              <a:path w="2486025" h="798195">
                <a:moveTo>
                  <a:pt x="247308" y="560070"/>
                </a:moveTo>
                <a:lnTo>
                  <a:pt x="138298" y="560070"/>
                </a:lnTo>
                <a:lnTo>
                  <a:pt x="138584" y="561340"/>
                </a:lnTo>
                <a:lnTo>
                  <a:pt x="248098" y="561340"/>
                </a:lnTo>
                <a:lnTo>
                  <a:pt x="247308" y="560070"/>
                </a:lnTo>
                <a:close/>
              </a:path>
              <a:path w="2486025" h="798195">
                <a:moveTo>
                  <a:pt x="180569" y="535940"/>
                </a:moveTo>
                <a:lnTo>
                  <a:pt x="92926" y="535940"/>
                </a:lnTo>
                <a:lnTo>
                  <a:pt x="84989" y="547370"/>
                </a:lnTo>
                <a:lnTo>
                  <a:pt x="89191" y="549910"/>
                </a:lnTo>
                <a:lnTo>
                  <a:pt x="98076" y="551180"/>
                </a:lnTo>
                <a:lnTo>
                  <a:pt x="104190" y="558800"/>
                </a:lnTo>
                <a:lnTo>
                  <a:pt x="121954" y="548640"/>
                </a:lnTo>
                <a:lnTo>
                  <a:pt x="197461" y="548640"/>
                </a:lnTo>
                <a:lnTo>
                  <a:pt x="180569" y="535940"/>
                </a:lnTo>
                <a:close/>
              </a:path>
              <a:path w="2486025" h="798195">
                <a:moveTo>
                  <a:pt x="2359474" y="480060"/>
                </a:moveTo>
                <a:lnTo>
                  <a:pt x="2365952" y="492760"/>
                </a:lnTo>
                <a:lnTo>
                  <a:pt x="2367993" y="502920"/>
                </a:lnTo>
                <a:lnTo>
                  <a:pt x="2363604" y="502920"/>
                </a:lnTo>
                <a:lnTo>
                  <a:pt x="2351877" y="505460"/>
                </a:lnTo>
                <a:lnTo>
                  <a:pt x="2331902" y="520700"/>
                </a:lnTo>
                <a:lnTo>
                  <a:pt x="2303075" y="520700"/>
                </a:lnTo>
                <a:lnTo>
                  <a:pt x="2303238" y="527050"/>
                </a:lnTo>
                <a:lnTo>
                  <a:pt x="2290997" y="539750"/>
                </a:lnTo>
                <a:lnTo>
                  <a:pt x="2274008" y="551180"/>
                </a:lnTo>
                <a:lnTo>
                  <a:pt x="2259931" y="557530"/>
                </a:lnTo>
                <a:lnTo>
                  <a:pt x="2367545" y="557530"/>
                </a:lnTo>
                <a:lnTo>
                  <a:pt x="2364737" y="551180"/>
                </a:lnTo>
                <a:lnTo>
                  <a:pt x="2375623" y="543560"/>
                </a:lnTo>
                <a:lnTo>
                  <a:pt x="2392398" y="539750"/>
                </a:lnTo>
                <a:lnTo>
                  <a:pt x="2406135" y="538480"/>
                </a:lnTo>
                <a:lnTo>
                  <a:pt x="2407203" y="537210"/>
                </a:lnTo>
                <a:lnTo>
                  <a:pt x="2306979" y="537210"/>
                </a:lnTo>
                <a:lnTo>
                  <a:pt x="2309424" y="528320"/>
                </a:lnTo>
                <a:lnTo>
                  <a:pt x="2311845" y="523240"/>
                </a:lnTo>
                <a:lnTo>
                  <a:pt x="2343395" y="523240"/>
                </a:lnTo>
                <a:lnTo>
                  <a:pt x="2344519" y="521970"/>
                </a:lnTo>
                <a:lnTo>
                  <a:pt x="2359285" y="514350"/>
                </a:lnTo>
                <a:lnTo>
                  <a:pt x="2427220" y="514350"/>
                </a:lnTo>
                <a:lnTo>
                  <a:pt x="2441866" y="500380"/>
                </a:lnTo>
                <a:lnTo>
                  <a:pt x="2452347" y="490220"/>
                </a:lnTo>
                <a:lnTo>
                  <a:pt x="2444960" y="490220"/>
                </a:lnTo>
                <a:lnTo>
                  <a:pt x="2441493" y="486410"/>
                </a:lnTo>
                <a:lnTo>
                  <a:pt x="2371263" y="486410"/>
                </a:lnTo>
                <a:lnTo>
                  <a:pt x="2363205" y="481330"/>
                </a:lnTo>
                <a:lnTo>
                  <a:pt x="2359474" y="480060"/>
                </a:lnTo>
                <a:close/>
              </a:path>
              <a:path w="2486025" h="798195">
                <a:moveTo>
                  <a:pt x="241782" y="551180"/>
                </a:moveTo>
                <a:lnTo>
                  <a:pt x="243977" y="554711"/>
                </a:lnTo>
                <a:lnTo>
                  <a:pt x="249564" y="556260"/>
                </a:lnTo>
                <a:lnTo>
                  <a:pt x="264855" y="554990"/>
                </a:lnTo>
                <a:lnTo>
                  <a:pt x="241782" y="551180"/>
                </a:lnTo>
                <a:close/>
              </a:path>
              <a:path w="2486025" h="798195">
                <a:moveTo>
                  <a:pt x="222931" y="542290"/>
                </a:moveTo>
                <a:lnTo>
                  <a:pt x="218152" y="554990"/>
                </a:lnTo>
                <a:lnTo>
                  <a:pt x="244150" y="554990"/>
                </a:lnTo>
                <a:lnTo>
                  <a:pt x="243977" y="554711"/>
                </a:lnTo>
                <a:lnTo>
                  <a:pt x="240401" y="553720"/>
                </a:lnTo>
                <a:lnTo>
                  <a:pt x="232983" y="547370"/>
                </a:lnTo>
                <a:lnTo>
                  <a:pt x="222931" y="542290"/>
                </a:lnTo>
                <a:close/>
              </a:path>
              <a:path w="2486025" h="798195">
                <a:moveTo>
                  <a:pt x="81956" y="448310"/>
                </a:moveTo>
                <a:lnTo>
                  <a:pt x="81243" y="448404"/>
                </a:lnTo>
                <a:lnTo>
                  <a:pt x="77693" y="452120"/>
                </a:lnTo>
                <a:lnTo>
                  <a:pt x="61075" y="461010"/>
                </a:lnTo>
                <a:lnTo>
                  <a:pt x="51626" y="463550"/>
                </a:lnTo>
                <a:lnTo>
                  <a:pt x="44545" y="464288"/>
                </a:lnTo>
                <a:lnTo>
                  <a:pt x="36604" y="476250"/>
                </a:lnTo>
                <a:lnTo>
                  <a:pt x="28074" y="485140"/>
                </a:lnTo>
                <a:lnTo>
                  <a:pt x="40020" y="495300"/>
                </a:lnTo>
                <a:lnTo>
                  <a:pt x="58014" y="505460"/>
                </a:lnTo>
                <a:lnTo>
                  <a:pt x="67628" y="514350"/>
                </a:lnTo>
                <a:lnTo>
                  <a:pt x="54522" y="516890"/>
                </a:lnTo>
                <a:lnTo>
                  <a:pt x="65542" y="529590"/>
                </a:lnTo>
                <a:lnTo>
                  <a:pt x="83930" y="539750"/>
                </a:lnTo>
                <a:lnTo>
                  <a:pt x="92926" y="535940"/>
                </a:lnTo>
                <a:lnTo>
                  <a:pt x="180569" y="535940"/>
                </a:lnTo>
                <a:lnTo>
                  <a:pt x="178879" y="534670"/>
                </a:lnTo>
                <a:lnTo>
                  <a:pt x="180433" y="524510"/>
                </a:lnTo>
                <a:lnTo>
                  <a:pt x="160759" y="519430"/>
                </a:lnTo>
                <a:lnTo>
                  <a:pt x="152974" y="506730"/>
                </a:lnTo>
                <a:lnTo>
                  <a:pt x="125302" y="506730"/>
                </a:lnTo>
                <a:lnTo>
                  <a:pt x="136556" y="501650"/>
                </a:lnTo>
                <a:lnTo>
                  <a:pt x="149860" y="501650"/>
                </a:lnTo>
                <a:lnTo>
                  <a:pt x="148303" y="499110"/>
                </a:lnTo>
                <a:lnTo>
                  <a:pt x="145137" y="494030"/>
                </a:lnTo>
                <a:lnTo>
                  <a:pt x="134841" y="494030"/>
                </a:lnTo>
                <a:lnTo>
                  <a:pt x="132576" y="492760"/>
                </a:lnTo>
                <a:lnTo>
                  <a:pt x="120109" y="492760"/>
                </a:lnTo>
                <a:lnTo>
                  <a:pt x="105864" y="480060"/>
                </a:lnTo>
                <a:lnTo>
                  <a:pt x="95121" y="467360"/>
                </a:lnTo>
                <a:lnTo>
                  <a:pt x="100906" y="466090"/>
                </a:lnTo>
                <a:lnTo>
                  <a:pt x="115491" y="462280"/>
                </a:lnTo>
                <a:lnTo>
                  <a:pt x="113412" y="461010"/>
                </a:lnTo>
                <a:lnTo>
                  <a:pt x="86435" y="461010"/>
                </a:lnTo>
                <a:lnTo>
                  <a:pt x="88184" y="459740"/>
                </a:lnTo>
                <a:lnTo>
                  <a:pt x="111334" y="459740"/>
                </a:lnTo>
                <a:lnTo>
                  <a:pt x="103041" y="457200"/>
                </a:lnTo>
                <a:lnTo>
                  <a:pt x="105220" y="450850"/>
                </a:lnTo>
                <a:lnTo>
                  <a:pt x="81956" y="448310"/>
                </a:lnTo>
                <a:close/>
              </a:path>
              <a:path w="2486025" h="798195">
                <a:moveTo>
                  <a:pt x="192154" y="529590"/>
                </a:moveTo>
                <a:lnTo>
                  <a:pt x="190113" y="535940"/>
                </a:lnTo>
                <a:lnTo>
                  <a:pt x="199787" y="537210"/>
                </a:lnTo>
                <a:lnTo>
                  <a:pt x="205644" y="535940"/>
                </a:lnTo>
                <a:lnTo>
                  <a:pt x="192154" y="529590"/>
                </a:lnTo>
                <a:close/>
              </a:path>
              <a:path w="2486025" h="798195">
                <a:moveTo>
                  <a:pt x="2343395" y="523240"/>
                </a:moveTo>
                <a:lnTo>
                  <a:pt x="2311845" y="523240"/>
                </a:lnTo>
                <a:lnTo>
                  <a:pt x="2309375" y="533400"/>
                </a:lnTo>
                <a:lnTo>
                  <a:pt x="2306979" y="537210"/>
                </a:lnTo>
                <a:lnTo>
                  <a:pt x="2407203" y="537210"/>
                </a:lnTo>
                <a:lnTo>
                  <a:pt x="2408271" y="535940"/>
                </a:lnTo>
                <a:lnTo>
                  <a:pt x="2326943" y="535940"/>
                </a:lnTo>
                <a:lnTo>
                  <a:pt x="2326939" y="534670"/>
                </a:lnTo>
                <a:lnTo>
                  <a:pt x="2409339" y="534670"/>
                </a:lnTo>
                <a:lnTo>
                  <a:pt x="2411476" y="532130"/>
                </a:lnTo>
                <a:lnTo>
                  <a:pt x="2402314" y="532130"/>
                </a:lnTo>
                <a:lnTo>
                  <a:pt x="2401037" y="530860"/>
                </a:lnTo>
                <a:lnTo>
                  <a:pt x="2401637" y="529590"/>
                </a:lnTo>
                <a:lnTo>
                  <a:pt x="2337777" y="529590"/>
                </a:lnTo>
                <a:lnTo>
                  <a:pt x="2343395" y="523240"/>
                </a:lnTo>
                <a:close/>
              </a:path>
              <a:path w="2486025" h="798195">
                <a:moveTo>
                  <a:pt x="2409339" y="534670"/>
                </a:moveTo>
                <a:lnTo>
                  <a:pt x="2326939" y="534670"/>
                </a:lnTo>
                <a:lnTo>
                  <a:pt x="2326943" y="535940"/>
                </a:lnTo>
                <a:lnTo>
                  <a:pt x="2408271" y="535940"/>
                </a:lnTo>
                <a:lnTo>
                  <a:pt x="2409339" y="534670"/>
                </a:lnTo>
                <a:close/>
              </a:path>
              <a:path w="2486025" h="798195">
                <a:moveTo>
                  <a:pt x="2416816" y="525780"/>
                </a:moveTo>
                <a:lnTo>
                  <a:pt x="2403435" y="525780"/>
                </a:lnTo>
                <a:lnTo>
                  <a:pt x="2408385" y="527050"/>
                </a:lnTo>
                <a:lnTo>
                  <a:pt x="2402314" y="532130"/>
                </a:lnTo>
                <a:lnTo>
                  <a:pt x="2411476" y="532130"/>
                </a:lnTo>
                <a:lnTo>
                  <a:pt x="2416816" y="525780"/>
                </a:lnTo>
                <a:close/>
              </a:path>
              <a:path w="2486025" h="798195">
                <a:moveTo>
                  <a:pt x="2427220" y="514350"/>
                </a:moveTo>
                <a:lnTo>
                  <a:pt x="2367310" y="514350"/>
                </a:lnTo>
                <a:lnTo>
                  <a:pt x="2353827" y="528320"/>
                </a:lnTo>
                <a:lnTo>
                  <a:pt x="2337777" y="529590"/>
                </a:lnTo>
                <a:lnTo>
                  <a:pt x="2401637" y="529590"/>
                </a:lnTo>
                <a:lnTo>
                  <a:pt x="2403435" y="525780"/>
                </a:lnTo>
                <a:lnTo>
                  <a:pt x="2416816" y="525780"/>
                </a:lnTo>
                <a:lnTo>
                  <a:pt x="2423225" y="518160"/>
                </a:lnTo>
                <a:lnTo>
                  <a:pt x="2427220" y="514350"/>
                </a:lnTo>
                <a:close/>
              </a:path>
              <a:path w="2486025" h="798195">
                <a:moveTo>
                  <a:pt x="2305764" y="506730"/>
                </a:moveTo>
                <a:lnTo>
                  <a:pt x="2300219" y="508000"/>
                </a:lnTo>
                <a:lnTo>
                  <a:pt x="2290670" y="514350"/>
                </a:lnTo>
                <a:lnTo>
                  <a:pt x="2282849" y="524510"/>
                </a:lnTo>
                <a:lnTo>
                  <a:pt x="2303075" y="520700"/>
                </a:lnTo>
                <a:lnTo>
                  <a:pt x="2310273" y="520700"/>
                </a:lnTo>
                <a:lnTo>
                  <a:pt x="2301572" y="514350"/>
                </a:lnTo>
                <a:lnTo>
                  <a:pt x="2305764" y="506730"/>
                </a:lnTo>
                <a:close/>
              </a:path>
              <a:path w="2486025" h="798195">
                <a:moveTo>
                  <a:pt x="2330289" y="504190"/>
                </a:moveTo>
                <a:lnTo>
                  <a:pt x="2321462" y="510540"/>
                </a:lnTo>
                <a:lnTo>
                  <a:pt x="2310273" y="520700"/>
                </a:lnTo>
                <a:lnTo>
                  <a:pt x="2331902" y="520700"/>
                </a:lnTo>
                <a:lnTo>
                  <a:pt x="2330289" y="504190"/>
                </a:lnTo>
                <a:close/>
              </a:path>
              <a:path w="2486025" h="798195">
                <a:moveTo>
                  <a:pt x="164938" y="501650"/>
                </a:moveTo>
                <a:lnTo>
                  <a:pt x="170955" y="510540"/>
                </a:lnTo>
                <a:lnTo>
                  <a:pt x="180252" y="511810"/>
                </a:lnTo>
                <a:lnTo>
                  <a:pt x="173141" y="505460"/>
                </a:lnTo>
                <a:lnTo>
                  <a:pt x="164938" y="501650"/>
                </a:lnTo>
                <a:close/>
              </a:path>
              <a:path w="2486025" h="798195">
                <a:moveTo>
                  <a:pt x="149860" y="501650"/>
                </a:moveTo>
                <a:lnTo>
                  <a:pt x="146858" y="501650"/>
                </a:lnTo>
                <a:lnTo>
                  <a:pt x="135921" y="505460"/>
                </a:lnTo>
                <a:lnTo>
                  <a:pt x="125302" y="506730"/>
                </a:lnTo>
                <a:lnTo>
                  <a:pt x="152974" y="506730"/>
                </a:lnTo>
                <a:lnTo>
                  <a:pt x="149860" y="501650"/>
                </a:lnTo>
                <a:close/>
              </a:path>
              <a:path w="2486025" h="798195">
                <a:moveTo>
                  <a:pt x="2319981" y="497840"/>
                </a:moveTo>
                <a:lnTo>
                  <a:pt x="2318060" y="501650"/>
                </a:lnTo>
                <a:lnTo>
                  <a:pt x="2319239" y="505460"/>
                </a:lnTo>
                <a:lnTo>
                  <a:pt x="2324315" y="500380"/>
                </a:lnTo>
                <a:lnTo>
                  <a:pt x="2322938" y="500380"/>
                </a:lnTo>
                <a:lnTo>
                  <a:pt x="2319981" y="497840"/>
                </a:lnTo>
                <a:close/>
              </a:path>
              <a:path w="2486025" h="798195">
                <a:moveTo>
                  <a:pt x="2348604" y="492760"/>
                </a:moveTo>
                <a:lnTo>
                  <a:pt x="2341385" y="497840"/>
                </a:lnTo>
                <a:lnTo>
                  <a:pt x="2337714" y="504190"/>
                </a:lnTo>
                <a:lnTo>
                  <a:pt x="2348482" y="499110"/>
                </a:lnTo>
                <a:lnTo>
                  <a:pt x="2348604" y="492760"/>
                </a:lnTo>
                <a:close/>
              </a:path>
              <a:path w="2486025" h="798195">
                <a:moveTo>
                  <a:pt x="2325584" y="499110"/>
                </a:moveTo>
                <a:lnTo>
                  <a:pt x="2322938" y="500380"/>
                </a:lnTo>
                <a:lnTo>
                  <a:pt x="2324315" y="500380"/>
                </a:lnTo>
                <a:lnTo>
                  <a:pt x="2325584" y="499110"/>
                </a:lnTo>
                <a:close/>
              </a:path>
              <a:path w="2486025" h="798195">
                <a:moveTo>
                  <a:pt x="138012" y="482600"/>
                </a:moveTo>
                <a:lnTo>
                  <a:pt x="130342" y="486295"/>
                </a:lnTo>
                <a:lnTo>
                  <a:pt x="134841" y="494030"/>
                </a:lnTo>
                <a:lnTo>
                  <a:pt x="145137" y="494030"/>
                </a:lnTo>
                <a:lnTo>
                  <a:pt x="138012" y="482600"/>
                </a:lnTo>
                <a:close/>
              </a:path>
              <a:path w="2486025" h="798195">
                <a:moveTo>
                  <a:pt x="125461" y="488647"/>
                </a:moveTo>
                <a:lnTo>
                  <a:pt x="124832" y="488950"/>
                </a:lnTo>
                <a:lnTo>
                  <a:pt x="120109" y="492760"/>
                </a:lnTo>
                <a:lnTo>
                  <a:pt x="132576" y="492760"/>
                </a:lnTo>
                <a:lnTo>
                  <a:pt x="125778" y="488950"/>
                </a:lnTo>
                <a:lnTo>
                  <a:pt x="125461" y="488647"/>
                </a:lnTo>
                <a:close/>
              </a:path>
              <a:path w="2486025" h="798195">
                <a:moveTo>
                  <a:pt x="2342764" y="480060"/>
                </a:moveTo>
                <a:lnTo>
                  <a:pt x="2333777" y="488950"/>
                </a:lnTo>
                <a:lnTo>
                  <a:pt x="2341328" y="488950"/>
                </a:lnTo>
                <a:lnTo>
                  <a:pt x="2349597" y="483870"/>
                </a:lnTo>
                <a:lnTo>
                  <a:pt x="2342764" y="480060"/>
                </a:lnTo>
                <a:close/>
              </a:path>
              <a:path w="2486025" h="798195">
                <a:moveTo>
                  <a:pt x="123766" y="467360"/>
                </a:moveTo>
                <a:lnTo>
                  <a:pt x="116073" y="469900"/>
                </a:lnTo>
                <a:lnTo>
                  <a:pt x="110702" y="469900"/>
                </a:lnTo>
                <a:lnTo>
                  <a:pt x="112441" y="476250"/>
                </a:lnTo>
                <a:lnTo>
                  <a:pt x="125461" y="488647"/>
                </a:lnTo>
                <a:lnTo>
                  <a:pt x="130342" y="486295"/>
                </a:lnTo>
                <a:lnTo>
                  <a:pt x="123758" y="474980"/>
                </a:lnTo>
                <a:lnTo>
                  <a:pt x="123766" y="467360"/>
                </a:lnTo>
                <a:close/>
              </a:path>
              <a:path w="2486025" h="798195">
                <a:moveTo>
                  <a:pt x="2394383" y="447040"/>
                </a:moveTo>
                <a:lnTo>
                  <a:pt x="2374488" y="447040"/>
                </a:lnTo>
                <a:lnTo>
                  <a:pt x="2380155" y="452120"/>
                </a:lnTo>
                <a:lnTo>
                  <a:pt x="2386760" y="462280"/>
                </a:lnTo>
                <a:lnTo>
                  <a:pt x="2377764" y="480060"/>
                </a:lnTo>
                <a:lnTo>
                  <a:pt x="2371263" y="486410"/>
                </a:lnTo>
                <a:lnTo>
                  <a:pt x="2441493" y="486410"/>
                </a:lnTo>
                <a:lnTo>
                  <a:pt x="2440337" y="485140"/>
                </a:lnTo>
                <a:lnTo>
                  <a:pt x="2448480" y="473710"/>
                </a:lnTo>
                <a:lnTo>
                  <a:pt x="2450346" y="472440"/>
                </a:lnTo>
                <a:lnTo>
                  <a:pt x="2404333" y="472440"/>
                </a:lnTo>
                <a:lnTo>
                  <a:pt x="2402630" y="462280"/>
                </a:lnTo>
                <a:lnTo>
                  <a:pt x="2444329" y="462280"/>
                </a:lnTo>
                <a:lnTo>
                  <a:pt x="2443921" y="459740"/>
                </a:lnTo>
                <a:lnTo>
                  <a:pt x="2447424" y="459740"/>
                </a:lnTo>
                <a:lnTo>
                  <a:pt x="2449012" y="458470"/>
                </a:lnTo>
                <a:lnTo>
                  <a:pt x="2470459" y="458470"/>
                </a:lnTo>
                <a:lnTo>
                  <a:pt x="2471373" y="457200"/>
                </a:lnTo>
                <a:lnTo>
                  <a:pt x="2392527" y="457200"/>
                </a:lnTo>
                <a:lnTo>
                  <a:pt x="2387266" y="452120"/>
                </a:lnTo>
                <a:lnTo>
                  <a:pt x="2394383" y="447040"/>
                </a:lnTo>
                <a:close/>
              </a:path>
              <a:path w="2486025" h="798195">
                <a:moveTo>
                  <a:pt x="2464060" y="467360"/>
                </a:moveTo>
                <a:lnTo>
                  <a:pt x="2457810" y="467360"/>
                </a:lnTo>
                <a:lnTo>
                  <a:pt x="2456748" y="477520"/>
                </a:lnTo>
                <a:lnTo>
                  <a:pt x="2464060" y="467360"/>
                </a:lnTo>
                <a:close/>
              </a:path>
              <a:path w="2486025" h="798195">
                <a:moveTo>
                  <a:pt x="2405305" y="467360"/>
                </a:moveTo>
                <a:lnTo>
                  <a:pt x="2405510" y="472440"/>
                </a:lnTo>
                <a:lnTo>
                  <a:pt x="2450346" y="472440"/>
                </a:lnTo>
                <a:lnTo>
                  <a:pt x="2452212" y="471170"/>
                </a:lnTo>
                <a:lnTo>
                  <a:pt x="2411637" y="471170"/>
                </a:lnTo>
                <a:lnTo>
                  <a:pt x="2407133" y="469900"/>
                </a:lnTo>
                <a:lnTo>
                  <a:pt x="2405305" y="467360"/>
                </a:lnTo>
                <a:close/>
              </a:path>
              <a:path w="2486025" h="798195">
                <a:moveTo>
                  <a:pt x="2444329" y="462280"/>
                </a:moveTo>
                <a:lnTo>
                  <a:pt x="2402630" y="462280"/>
                </a:lnTo>
                <a:lnTo>
                  <a:pt x="2407600" y="464820"/>
                </a:lnTo>
                <a:lnTo>
                  <a:pt x="2411637" y="471170"/>
                </a:lnTo>
                <a:lnTo>
                  <a:pt x="2452212" y="471170"/>
                </a:lnTo>
                <a:lnTo>
                  <a:pt x="2457810" y="467360"/>
                </a:lnTo>
                <a:lnTo>
                  <a:pt x="2464060" y="467360"/>
                </a:lnTo>
                <a:lnTo>
                  <a:pt x="2464974" y="466090"/>
                </a:lnTo>
                <a:lnTo>
                  <a:pt x="2446988" y="466090"/>
                </a:lnTo>
                <a:lnTo>
                  <a:pt x="2444533" y="463550"/>
                </a:lnTo>
                <a:lnTo>
                  <a:pt x="2444329" y="462280"/>
                </a:lnTo>
                <a:close/>
              </a:path>
              <a:path w="2486025" h="798195">
                <a:moveTo>
                  <a:pt x="2381586" y="462280"/>
                </a:moveTo>
                <a:lnTo>
                  <a:pt x="2378495" y="463550"/>
                </a:lnTo>
                <a:lnTo>
                  <a:pt x="2379348" y="467360"/>
                </a:lnTo>
                <a:lnTo>
                  <a:pt x="2383558" y="464820"/>
                </a:lnTo>
                <a:lnTo>
                  <a:pt x="2381586" y="462280"/>
                </a:lnTo>
                <a:close/>
              </a:path>
              <a:path w="2486025" h="798195">
                <a:moveTo>
                  <a:pt x="2470459" y="458470"/>
                </a:moveTo>
                <a:lnTo>
                  <a:pt x="2449012" y="458470"/>
                </a:lnTo>
                <a:lnTo>
                  <a:pt x="2446988" y="466090"/>
                </a:lnTo>
                <a:lnTo>
                  <a:pt x="2464974" y="466090"/>
                </a:lnTo>
                <a:lnTo>
                  <a:pt x="2470459" y="458470"/>
                </a:lnTo>
                <a:close/>
              </a:path>
              <a:path w="2486025" h="798195">
                <a:moveTo>
                  <a:pt x="5299" y="403860"/>
                </a:moveTo>
                <a:lnTo>
                  <a:pt x="3993" y="419100"/>
                </a:lnTo>
                <a:lnTo>
                  <a:pt x="5859" y="424180"/>
                </a:lnTo>
                <a:lnTo>
                  <a:pt x="19591" y="425450"/>
                </a:lnTo>
                <a:lnTo>
                  <a:pt x="15525" y="433070"/>
                </a:lnTo>
                <a:lnTo>
                  <a:pt x="6918" y="444500"/>
                </a:lnTo>
                <a:lnTo>
                  <a:pt x="7671" y="454660"/>
                </a:lnTo>
                <a:lnTo>
                  <a:pt x="15110" y="461010"/>
                </a:lnTo>
                <a:lnTo>
                  <a:pt x="26565" y="464820"/>
                </a:lnTo>
                <a:lnTo>
                  <a:pt x="39451" y="464820"/>
                </a:lnTo>
                <a:lnTo>
                  <a:pt x="44545" y="464288"/>
                </a:lnTo>
                <a:lnTo>
                  <a:pt x="47565" y="459740"/>
                </a:lnTo>
                <a:lnTo>
                  <a:pt x="62710" y="450850"/>
                </a:lnTo>
                <a:lnTo>
                  <a:pt x="81243" y="448404"/>
                </a:lnTo>
                <a:lnTo>
                  <a:pt x="91038" y="438150"/>
                </a:lnTo>
                <a:lnTo>
                  <a:pt x="91567" y="436880"/>
                </a:lnTo>
                <a:lnTo>
                  <a:pt x="75551" y="436880"/>
                </a:lnTo>
                <a:lnTo>
                  <a:pt x="68641" y="431800"/>
                </a:lnTo>
                <a:lnTo>
                  <a:pt x="59188" y="415290"/>
                </a:lnTo>
                <a:lnTo>
                  <a:pt x="58622" y="412750"/>
                </a:lnTo>
                <a:lnTo>
                  <a:pt x="21613" y="412750"/>
                </a:lnTo>
                <a:lnTo>
                  <a:pt x="12989" y="408940"/>
                </a:lnTo>
                <a:lnTo>
                  <a:pt x="5299" y="403860"/>
                </a:lnTo>
                <a:close/>
              </a:path>
              <a:path w="2486025" h="798195">
                <a:moveTo>
                  <a:pt x="2367053" y="457200"/>
                </a:moveTo>
                <a:lnTo>
                  <a:pt x="2361710" y="459740"/>
                </a:lnTo>
                <a:lnTo>
                  <a:pt x="2366805" y="464820"/>
                </a:lnTo>
                <a:lnTo>
                  <a:pt x="2372273" y="458470"/>
                </a:lnTo>
                <a:lnTo>
                  <a:pt x="2367053" y="457200"/>
                </a:lnTo>
                <a:close/>
              </a:path>
              <a:path w="2486025" h="798195">
                <a:moveTo>
                  <a:pt x="81243" y="448404"/>
                </a:moveTo>
                <a:lnTo>
                  <a:pt x="62710" y="450850"/>
                </a:lnTo>
                <a:lnTo>
                  <a:pt x="47565" y="459740"/>
                </a:lnTo>
                <a:lnTo>
                  <a:pt x="44545" y="464288"/>
                </a:lnTo>
                <a:lnTo>
                  <a:pt x="51626" y="463550"/>
                </a:lnTo>
                <a:lnTo>
                  <a:pt x="61075" y="461010"/>
                </a:lnTo>
                <a:lnTo>
                  <a:pt x="77693" y="452120"/>
                </a:lnTo>
                <a:lnTo>
                  <a:pt x="81243" y="448404"/>
                </a:lnTo>
                <a:close/>
              </a:path>
              <a:path w="2486025" h="798195">
                <a:moveTo>
                  <a:pt x="111334" y="459740"/>
                </a:moveTo>
                <a:lnTo>
                  <a:pt x="88184" y="459740"/>
                </a:lnTo>
                <a:lnTo>
                  <a:pt x="86435" y="461010"/>
                </a:lnTo>
                <a:lnTo>
                  <a:pt x="113412" y="461010"/>
                </a:lnTo>
                <a:lnTo>
                  <a:pt x="111334" y="459740"/>
                </a:lnTo>
                <a:close/>
              </a:path>
              <a:path w="2486025" h="798195">
                <a:moveTo>
                  <a:pt x="2390297" y="430530"/>
                </a:moveTo>
                <a:lnTo>
                  <a:pt x="2386299" y="447040"/>
                </a:lnTo>
                <a:lnTo>
                  <a:pt x="2394383" y="447040"/>
                </a:lnTo>
                <a:lnTo>
                  <a:pt x="2398716" y="457200"/>
                </a:lnTo>
                <a:lnTo>
                  <a:pt x="2471373" y="457200"/>
                </a:lnTo>
                <a:lnTo>
                  <a:pt x="2474115" y="453390"/>
                </a:lnTo>
                <a:lnTo>
                  <a:pt x="2414165" y="453390"/>
                </a:lnTo>
                <a:lnTo>
                  <a:pt x="2412064" y="449580"/>
                </a:lnTo>
                <a:lnTo>
                  <a:pt x="2411056" y="444500"/>
                </a:lnTo>
                <a:lnTo>
                  <a:pt x="2475432" y="444500"/>
                </a:lnTo>
                <a:lnTo>
                  <a:pt x="2475227" y="441960"/>
                </a:lnTo>
                <a:lnTo>
                  <a:pt x="2415486" y="441960"/>
                </a:lnTo>
                <a:lnTo>
                  <a:pt x="2414596" y="440690"/>
                </a:lnTo>
                <a:lnTo>
                  <a:pt x="2405986" y="440690"/>
                </a:lnTo>
                <a:lnTo>
                  <a:pt x="2397484" y="433070"/>
                </a:lnTo>
                <a:lnTo>
                  <a:pt x="2390297" y="430530"/>
                </a:lnTo>
                <a:close/>
              </a:path>
              <a:path w="2486025" h="798195">
                <a:moveTo>
                  <a:pt x="2475432" y="444500"/>
                </a:moveTo>
                <a:lnTo>
                  <a:pt x="2411056" y="444500"/>
                </a:lnTo>
                <a:lnTo>
                  <a:pt x="2414249" y="449580"/>
                </a:lnTo>
                <a:lnTo>
                  <a:pt x="2414165" y="453390"/>
                </a:lnTo>
                <a:lnTo>
                  <a:pt x="2474115" y="453390"/>
                </a:lnTo>
                <a:lnTo>
                  <a:pt x="2475943" y="450850"/>
                </a:lnTo>
                <a:lnTo>
                  <a:pt x="2467252" y="450850"/>
                </a:lnTo>
                <a:lnTo>
                  <a:pt x="2468186" y="449580"/>
                </a:lnTo>
                <a:lnTo>
                  <a:pt x="2475841" y="449580"/>
                </a:lnTo>
                <a:lnTo>
                  <a:pt x="2475432" y="444500"/>
                </a:lnTo>
                <a:close/>
              </a:path>
              <a:path w="2486025" h="798195">
                <a:moveTo>
                  <a:pt x="2475841" y="449580"/>
                </a:moveTo>
                <a:lnTo>
                  <a:pt x="2468186" y="449580"/>
                </a:lnTo>
                <a:lnTo>
                  <a:pt x="2467252" y="450850"/>
                </a:lnTo>
                <a:lnTo>
                  <a:pt x="2475943" y="450850"/>
                </a:lnTo>
                <a:lnTo>
                  <a:pt x="2475841" y="449580"/>
                </a:lnTo>
                <a:close/>
              </a:path>
              <a:path w="2486025" h="798195">
                <a:moveTo>
                  <a:pt x="2472403" y="421640"/>
                </a:moveTo>
                <a:lnTo>
                  <a:pt x="2406307" y="421640"/>
                </a:lnTo>
                <a:lnTo>
                  <a:pt x="2417905" y="429260"/>
                </a:lnTo>
                <a:lnTo>
                  <a:pt x="2422927" y="439420"/>
                </a:lnTo>
                <a:lnTo>
                  <a:pt x="2415582" y="440456"/>
                </a:lnTo>
                <a:lnTo>
                  <a:pt x="2415486" y="441960"/>
                </a:lnTo>
                <a:lnTo>
                  <a:pt x="2475227" y="441960"/>
                </a:lnTo>
                <a:lnTo>
                  <a:pt x="2474921" y="438150"/>
                </a:lnTo>
                <a:lnTo>
                  <a:pt x="2473656" y="436880"/>
                </a:lnTo>
                <a:lnTo>
                  <a:pt x="2440884" y="436880"/>
                </a:lnTo>
                <a:lnTo>
                  <a:pt x="2443096" y="429260"/>
                </a:lnTo>
                <a:lnTo>
                  <a:pt x="2448331" y="426720"/>
                </a:lnTo>
                <a:lnTo>
                  <a:pt x="2475433" y="426720"/>
                </a:lnTo>
                <a:lnTo>
                  <a:pt x="2472403" y="421640"/>
                </a:lnTo>
                <a:close/>
              </a:path>
              <a:path w="2486025" h="798195">
                <a:moveTo>
                  <a:pt x="2414536" y="440604"/>
                </a:moveTo>
                <a:lnTo>
                  <a:pt x="2413927" y="440690"/>
                </a:lnTo>
                <a:lnTo>
                  <a:pt x="2414596" y="440690"/>
                </a:lnTo>
                <a:close/>
              </a:path>
              <a:path w="2486025" h="798195">
                <a:moveTo>
                  <a:pt x="2415972" y="434340"/>
                </a:moveTo>
                <a:lnTo>
                  <a:pt x="2410149" y="434340"/>
                </a:lnTo>
                <a:lnTo>
                  <a:pt x="2414536" y="440604"/>
                </a:lnTo>
                <a:lnTo>
                  <a:pt x="2415582" y="440456"/>
                </a:lnTo>
                <a:lnTo>
                  <a:pt x="2415972" y="434340"/>
                </a:lnTo>
                <a:close/>
              </a:path>
              <a:path w="2486025" h="798195">
                <a:moveTo>
                  <a:pt x="95793" y="435610"/>
                </a:moveTo>
                <a:lnTo>
                  <a:pt x="93321" y="436880"/>
                </a:lnTo>
                <a:lnTo>
                  <a:pt x="92043" y="439420"/>
                </a:lnTo>
                <a:lnTo>
                  <a:pt x="95709" y="439420"/>
                </a:lnTo>
                <a:lnTo>
                  <a:pt x="95793" y="435610"/>
                </a:lnTo>
                <a:close/>
              </a:path>
              <a:path w="2486025" h="798195">
                <a:moveTo>
                  <a:pt x="2484878" y="431800"/>
                </a:moveTo>
                <a:lnTo>
                  <a:pt x="2482790" y="431800"/>
                </a:lnTo>
                <a:lnTo>
                  <a:pt x="2481930" y="438150"/>
                </a:lnTo>
                <a:lnTo>
                  <a:pt x="2485491" y="435610"/>
                </a:lnTo>
                <a:lnTo>
                  <a:pt x="2484878" y="431800"/>
                </a:lnTo>
                <a:close/>
              </a:path>
              <a:path w="2486025" h="798195">
                <a:moveTo>
                  <a:pt x="72144" y="403860"/>
                </a:moveTo>
                <a:lnTo>
                  <a:pt x="56643" y="403860"/>
                </a:lnTo>
                <a:lnTo>
                  <a:pt x="70462" y="415290"/>
                </a:lnTo>
                <a:lnTo>
                  <a:pt x="75551" y="436880"/>
                </a:lnTo>
                <a:lnTo>
                  <a:pt x="91567" y="436880"/>
                </a:lnTo>
                <a:lnTo>
                  <a:pt x="93683" y="431800"/>
                </a:lnTo>
                <a:lnTo>
                  <a:pt x="79838" y="431800"/>
                </a:lnTo>
                <a:lnTo>
                  <a:pt x="84385" y="429260"/>
                </a:lnTo>
                <a:lnTo>
                  <a:pt x="91613" y="425450"/>
                </a:lnTo>
                <a:lnTo>
                  <a:pt x="93908" y="417830"/>
                </a:lnTo>
                <a:lnTo>
                  <a:pt x="81800" y="417830"/>
                </a:lnTo>
                <a:lnTo>
                  <a:pt x="84267" y="414020"/>
                </a:lnTo>
                <a:lnTo>
                  <a:pt x="88784" y="414020"/>
                </a:lnTo>
                <a:lnTo>
                  <a:pt x="83659" y="410210"/>
                </a:lnTo>
                <a:lnTo>
                  <a:pt x="70349" y="410210"/>
                </a:lnTo>
                <a:lnTo>
                  <a:pt x="70214" y="405130"/>
                </a:lnTo>
                <a:lnTo>
                  <a:pt x="72144" y="403860"/>
                </a:lnTo>
                <a:close/>
              </a:path>
              <a:path w="2486025" h="798195">
                <a:moveTo>
                  <a:pt x="2475433" y="426720"/>
                </a:moveTo>
                <a:lnTo>
                  <a:pt x="2448331" y="426720"/>
                </a:lnTo>
                <a:lnTo>
                  <a:pt x="2445112" y="433070"/>
                </a:lnTo>
                <a:lnTo>
                  <a:pt x="2440884" y="436880"/>
                </a:lnTo>
                <a:lnTo>
                  <a:pt x="2473656" y="436880"/>
                </a:lnTo>
                <a:lnTo>
                  <a:pt x="2469862" y="433070"/>
                </a:lnTo>
                <a:lnTo>
                  <a:pt x="2476947" y="429260"/>
                </a:lnTo>
                <a:lnTo>
                  <a:pt x="2475433" y="426720"/>
                </a:lnTo>
                <a:close/>
              </a:path>
              <a:path w="2486025" h="798195">
                <a:moveTo>
                  <a:pt x="8227" y="427990"/>
                </a:moveTo>
                <a:lnTo>
                  <a:pt x="5829" y="427990"/>
                </a:lnTo>
                <a:lnTo>
                  <a:pt x="4489" y="430530"/>
                </a:lnTo>
                <a:lnTo>
                  <a:pt x="7944" y="434340"/>
                </a:lnTo>
                <a:lnTo>
                  <a:pt x="8227" y="427990"/>
                </a:lnTo>
                <a:close/>
              </a:path>
              <a:path w="2486025" h="798195">
                <a:moveTo>
                  <a:pt x="95270" y="427990"/>
                </a:moveTo>
                <a:lnTo>
                  <a:pt x="79838" y="431800"/>
                </a:lnTo>
                <a:lnTo>
                  <a:pt x="93683" y="431800"/>
                </a:lnTo>
                <a:lnTo>
                  <a:pt x="95270" y="427990"/>
                </a:lnTo>
                <a:close/>
              </a:path>
              <a:path w="2486025" h="798195">
                <a:moveTo>
                  <a:pt x="2410933" y="425450"/>
                </a:moveTo>
                <a:lnTo>
                  <a:pt x="2407861" y="429260"/>
                </a:lnTo>
                <a:lnTo>
                  <a:pt x="2410168" y="431800"/>
                </a:lnTo>
                <a:lnTo>
                  <a:pt x="2411447" y="429260"/>
                </a:lnTo>
                <a:lnTo>
                  <a:pt x="2410933" y="425450"/>
                </a:lnTo>
                <a:close/>
              </a:path>
              <a:path w="2486025" h="798195">
                <a:moveTo>
                  <a:pt x="2403376" y="412750"/>
                </a:moveTo>
                <a:lnTo>
                  <a:pt x="2396668" y="417830"/>
                </a:lnTo>
                <a:lnTo>
                  <a:pt x="2398789" y="420370"/>
                </a:lnTo>
                <a:lnTo>
                  <a:pt x="2401255" y="421640"/>
                </a:lnTo>
                <a:lnTo>
                  <a:pt x="2395580" y="424180"/>
                </a:lnTo>
                <a:lnTo>
                  <a:pt x="2406307" y="421640"/>
                </a:lnTo>
                <a:lnTo>
                  <a:pt x="2472403" y="421640"/>
                </a:lnTo>
                <a:lnTo>
                  <a:pt x="2469374" y="416560"/>
                </a:lnTo>
                <a:lnTo>
                  <a:pt x="2409086" y="416560"/>
                </a:lnTo>
                <a:lnTo>
                  <a:pt x="2403376" y="412750"/>
                </a:lnTo>
                <a:close/>
              </a:path>
              <a:path w="2486025" h="798195">
                <a:moveTo>
                  <a:pt x="88784" y="414020"/>
                </a:moveTo>
                <a:lnTo>
                  <a:pt x="88104" y="414020"/>
                </a:lnTo>
                <a:lnTo>
                  <a:pt x="87007" y="417830"/>
                </a:lnTo>
                <a:lnTo>
                  <a:pt x="93908" y="417830"/>
                </a:lnTo>
                <a:lnTo>
                  <a:pt x="88784" y="414020"/>
                </a:lnTo>
                <a:close/>
              </a:path>
              <a:path w="2486025" h="798195">
                <a:moveTo>
                  <a:pt x="2395731" y="370840"/>
                </a:moveTo>
                <a:lnTo>
                  <a:pt x="2396830" y="373380"/>
                </a:lnTo>
                <a:lnTo>
                  <a:pt x="2404973" y="375920"/>
                </a:lnTo>
                <a:lnTo>
                  <a:pt x="2412700" y="377190"/>
                </a:lnTo>
                <a:lnTo>
                  <a:pt x="2412553" y="379730"/>
                </a:lnTo>
                <a:lnTo>
                  <a:pt x="2406665" y="382270"/>
                </a:lnTo>
                <a:lnTo>
                  <a:pt x="2416376" y="386080"/>
                </a:lnTo>
                <a:lnTo>
                  <a:pt x="2419962" y="394970"/>
                </a:lnTo>
                <a:lnTo>
                  <a:pt x="2417392" y="396240"/>
                </a:lnTo>
                <a:lnTo>
                  <a:pt x="2411717" y="396240"/>
                </a:lnTo>
                <a:lnTo>
                  <a:pt x="2404861" y="397510"/>
                </a:lnTo>
                <a:lnTo>
                  <a:pt x="2398746" y="401320"/>
                </a:lnTo>
                <a:lnTo>
                  <a:pt x="2394483" y="403860"/>
                </a:lnTo>
                <a:lnTo>
                  <a:pt x="2402026" y="410210"/>
                </a:lnTo>
                <a:lnTo>
                  <a:pt x="2409086" y="416560"/>
                </a:lnTo>
                <a:lnTo>
                  <a:pt x="2469374" y="416560"/>
                </a:lnTo>
                <a:lnTo>
                  <a:pt x="2468617" y="415290"/>
                </a:lnTo>
                <a:lnTo>
                  <a:pt x="2472243" y="412750"/>
                </a:lnTo>
                <a:lnTo>
                  <a:pt x="2477597" y="411480"/>
                </a:lnTo>
                <a:lnTo>
                  <a:pt x="2474453" y="406400"/>
                </a:lnTo>
                <a:lnTo>
                  <a:pt x="2413222" y="406400"/>
                </a:lnTo>
                <a:lnTo>
                  <a:pt x="2411282" y="403860"/>
                </a:lnTo>
                <a:lnTo>
                  <a:pt x="2415215" y="402590"/>
                </a:lnTo>
                <a:lnTo>
                  <a:pt x="2474676" y="402590"/>
                </a:lnTo>
                <a:lnTo>
                  <a:pt x="2475047" y="396240"/>
                </a:lnTo>
                <a:lnTo>
                  <a:pt x="2481734" y="389890"/>
                </a:lnTo>
                <a:lnTo>
                  <a:pt x="2484250" y="384810"/>
                </a:lnTo>
                <a:lnTo>
                  <a:pt x="2478291" y="381000"/>
                </a:lnTo>
                <a:lnTo>
                  <a:pt x="2430466" y="381000"/>
                </a:lnTo>
                <a:lnTo>
                  <a:pt x="2425205" y="378460"/>
                </a:lnTo>
                <a:lnTo>
                  <a:pt x="2421901" y="373380"/>
                </a:lnTo>
                <a:lnTo>
                  <a:pt x="2400985" y="373380"/>
                </a:lnTo>
                <a:lnTo>
                  <a:pt x="2395731" y="370840"/>
                </a:lnTo>
                <a:close/>
              </a:path>
              <a:path w="2486025" h="798195">
                <a:moveTo>
                  <a:pt x="11390" y="341630"/>
                </a:moveTo>
                <a:lnTo>
                  <a:pt x="9105" y="350520"/>
                </a:lnTo>
                <a:lnTo>
                  <a:pt x="9488" y="361950"/>
                </a:lnTo>
                <a:lnTo>
                  <a:pt x="11427" y="368300"/>
                </a:lnTo>
                <a:lnTo>
                  <a:pt x="0" y="382270"/>
                </a:lnTo>
                <a:lnTo>
                  <a:pt x="4886" y="388620"/>
                </a:lnTo>
                <a:lnTo>
                  <a:pt x="16616" y="392430"/>
                </a:lnTo>
                <a:lnTo>
                  <a:pt x="25720" y="396240"/>
                </a:lnTo>
                <a:lnTo>
                  <a:pt x="21613" y="412750"/>
                </a:lnTo>
                <a:lnTo>
                  <a:pt x="58622" y="412750"/>
                </a:lnTo>
                <a:lnTo>
                  <a:pt x="56643" y="403860"/>
                </a:lnTo>
                <a:lnTo>
                  <a:pt x="72144" y="403860"/>
                </a:lnTo>
                <a:lnTo>
                  <a:pt x="74075" y="402590"/>
                </a:lnTo>
                <a:lnTo>
                  <a:pt x="62302" y="402590"/>
                </a:lnTo>
                <a:lnTo>
                  <a:pt x="61869" y="398780"/>
                </a:lnTo>
                <a:lnTo>
                  <a:pt x="63100" y="394970"/>
                </a:lnTo>
                <a:lnTo>
                  <a:pt x="83894" y="394970"/>
                </a:lnTo>
                <a:lnTo>
                  <a:pt x="81746" y="393700"/>
                </a:lnTo>
                <a:lnTo>
                  <a:pt x="70737" y="392430"/>
                </a:lnTo>
                <a:lnTo>
                  <a:pt x="63017" y="387350"/>
                </a:lnTo>
                <a:lnTo>
                  <a:pt x="66439" y="373380"/>
                </a:lnTo>
                <a:lnTo>
                  <a:pt x="79315" y="370959"/>
                </a:lnTo>
                <a:lnTo>
                  <a:pt x="77662" y="369570"/>
                </a:lnTo>
                <a:lnTo>
                  <a:pt x="79900" y="353060"/>
                </a:lnTo>
                <a:lnTo>
                  <a:pt x="95783" y="353060"/>
                </a:lnTo>
                <a:lnTo>
                  <a:pt x="95036" y="351790"/>
                </a:lnTo>
                <a:lnTo>
                  <a:pt x="90475" y="347980"/>
                </a:lnTo>
                <a:lnTo>
                  <a:pt x="87809" y="346710"/>
                </a:lnTo>
                <a:lnTo>
                  <a:pt x="17459" y="346710"/>
                </a:lnTo>
                <a:lnTo>
                  <a:pt x="11390" y="341630"/>
                </a:lnTo>
                <a:close/>
              </a:path>
              <a:path w="2486025" h="798195">
                <a:moveTo>
                  <a:pt x="2395837" y="410210"/>
                </a:moveTo>
                <a:lnTo>
                  <a:pt x="2393755" y="410210"/>
                </a:lnTo>
                <a:lnTo>
                  <a:pt x="2393883" y="412750"/>
                </a:lnTo>
                <a:lnTo>
                  <a:pt x="2396941" y="412750"/>
                </a:lnTo>
                <a:lnTo>
                  <a:pt x="2395837" y="410210"/>
                </a:lnTo>
                <a:close/>
              </a:path>
              <a:path w="2486025" h="798195">
                <a:moveTo>
                  <a:pt x="2390813" y="403860"/>
                </a:moveTo>
                <a:lnTo>
                  <a:pt x="2385267" y="405130"/>
                </a:lnTo>
                <a:lnTo>
                  <a:pt x="2392801" y="408940"/>
                </a:lnTo>
                <a:lnTo>
                  <a:pt x="2390813" y="403860"/>
                </a:lnTo>
                <a:close/>
              </a:path>
              <a:path w="2486025" h="798195">
                <a:moveTo>
                  <a:pt x="83394" y="403860"/>
                </a:moveTo>
                <a:lnTo>
                  <a:pt x="75277" y="403860"/>
                </a:lnTo>
                <a:lnTo>
                  <a:pt x="70975" y="406400"/>
                </a:lnTo>
                <a:lnTo>
                  <a:pt x="82908" y="406400"/>
                </a:lnTo>
                <a:lnTo>
                  <a:pt x="83394" y="403860"/>
                </a:lnTo>
                <a:close/>
              </a:path>
              <a:path w="2486025" h="798195">
                <a:moveTo>
                  <a:pt x="2474676" y="402590"/>
                </a:moveTo>
                <a:lnTo>
                  <a:pt x="2415215" y="402590"/>
                </a:lnTo>
                <a:lnTo>
                  <a:pt x="2416159" y="406400"/>
                </a:lnTo>
                <a:lnTo>
                  <a:pt x="2474453" y="406400"/>
                </a:lnTo>
                <a:lnTo>
                  <a:pt x="2474676" y="402590"/>
                </a:lnTo>
                <a:close/>
              </a:path>
              <a:path w="2486025" h="798195">
                <a:moveTo>
                  <a:pt x="83894" y="394970"/>
                </a:moveTo>
                <a:lnTo>
                  <a:pt x="63100" y="394970"/>
                </a:lnTo>
                <a:lnTo>
                  <a:pt x="65198" y="398780"/>
                </a:lnTo>
                <a:lnTo>
                  <a:pt x="62302" y="402590"/>
                </a:lnTo>
                <a:lnTo>
                  <a:pt x="74075" y="402590"/>
                </a:lnTo>
                <a:lnTo>
                  <a:pt x="77935" y="400050"/>
                </a:lnTo>
                <a:lnTo>
                  <a:pt x="83063" y="398780"/>
                </a:lnTo>
                <a:lnTo>
                  <a:pt x="72878" y="398780"/>
                </a:lnTo>
                <a:lnTo>
                  <a:pt x="70413" y="397510"/>
                </a:lnTo>
                <a:lnTo>
                  <a:pt x="75803" y="396240"/>
                </a:lnTo>
                <a:lnTo>
                  <a:pt x="86042" y="396240"/>
                </a:lnTo>
                <a:lnTo>
                  <a:pt x="83894" y="394970"/>
                </a:lnTo>
                <a:close/>
              </a:path>
              <a:path w="2486025" h="798195">
                <a:moveTo>
                  <a:pt x="86042" y="396240"/>
                </a:moveTo>
                <a:lnTo>
                  <a:pt x="75803" y="396240"/>
                </a:lnTo>
                <a:lnTo>
                  <a:pt x="76805" y="398780"/>
                </a:lnTo>
                <a:lnTo>
                  <a:pt x="83063" y="398780"/>
                </a:lnTo>
                <a:lnTo>
                  <a:pt x="88190" y="397510"/>
                </a:lnTo>
                <a:lnTo>
                  <a:pt x="86042" y="396240"/>
                </a:lnTo>
                <a:close/>
              </a:path>
              <a:path w="2486025" h="798195">
                <a:moveTo>
                  <a:pt x="2401131" y="388620"/>
                </a:moveTo>
                <a:lnTo>
                  <a:pt x="2396617" y="388620"/>
                </a:lnTo>
                <a:lnTo>
                  <a:pt x="2395149" y="389890"/>
                </a:lnTo>
                <a:lnTo>
                  <a:pt x="2398647" y="389890"/>
                </a:lnTo>
                <a:lnTo>
                  <a:pt x="2401131" y="388620"/>
                </a:lnTo>
                <a:close/>
              </a:path>
              <a:path w="2486025" h="798195">
                <a:moveTo>
                  <a:pt x="72253" y="383540"/>
                </a:moveTo>
                <a:lnTo>
                  <a:pt x="69866" y="383540"/>
                </a:lnTo>
                <a:lnTo>
                  <a:pt x="67306" y="384810"/>
                </a:lnTo>
                <a:lnTo>
                  <a:pt x="69521" y="387350"/>
                </a:lnTo>
                <a:lnTo>
                  <a:pt x="72253" y="383540"/>
                </a:lnTo>
                <a:close/>
              </a:path>
              <a:path w="2486025" h="798195">
                <a:moveTo>
                  <a:pt x="2403386" y="375920"/>
                </a:moveTo>
                <a:lnTo>
                  <a:pt x="2401455" y="378460"/>
                </a:lnTo>
                <a:lnTo>
                  <a:pt x="2403388" y="381000"/>
                </a:lnTo>
                <a:lnTo>
                  <a:pt x="2404031" y="378460"/>
                </a:lnTo>
                <a:lnTo>
                  <a:pt x="2403386" y="375920"/>
                </a:lnTo>
                <a:close/>
              </a:path>
              <a:path w="2486025" h="798195">
                <a:moveTo>
                  <a:pt x="2474914" y="372110"/>
                </a:moveTo>
                <a:lnTo>
                  <a:pt x="2467316" y="372110"/>
                </a:lnTo>
                <a:lnTo>
                  <a:pt x="2468496" y="373380"/>
                </a:lnTo>
                <a:lnTo>
                  <a:pt x="2421901" y="373380"/>
                </a:lnTo>
                <a:lnTo>
                  <a:pt x="2429119" y="374650"/>
                </a:lnTo>
                <a:lnTo>
                  <a:pt x="2430466" y="381000"/>
                </a:lnTo>
                <a:lnTo>
                  <a:pt x="2478291" y="381000"/>
                </a:lnTo>
                <a:lnTo>
                  <a:pt x="2472332" y="377190"/>
                </a:lnTo>
                <a:lnTo>
                  <a:pt x="2480224" y="377190"/>
                </a:lnTo>
                <a:lnTo>
                  <a:pt x="2477400" y="374650"/>
                </a:lnTo>
                <a:lnTo>
                  <a:pt x="2474914" y="372110"/>
                </a:lnTo>
                <a:close/>
              </a:path>
              <a:path w="2486025" h="798195">
                <a:moveTo>
                  <a:pt x="2480224" y="377190"/>
                </a:moveTo>
                <a:lnTo>
                  <a:pt x="2472332" y="377190"/>
                </a:lnTo>
                <a:lnTo>
                  <a:pt x="2481637" y="378460"/>
                </a:lnTo>
                <a:lnTo>
                  <a:pt x="2480224" y="377190"/>
                </a:lnTo>
                <a:close/>
              </a:path>
              <a:path w="2486025" h="798195">
                <a:moveTo>
                  <a:pt x="2456803" y="350520"/>
                </a:moveTo>
                <a:lnTo>
                  <a:pt x="2400055" y="350520"/>
                </a:lnTo>
                <a:lnTo>
                  <a:pt x="2405542" y="354330"/>
                </a:lnTo>
                <a:lnTo>
                  <a:pt x="2405054" y="364490"/>
                </a:lnTo>
                <a:lnTo>
                  <a:pt x="2400985" y="373380"/>
                </a:lnTo>
                <a:lnTo>
                  <a:pt x="2468496" y="373380"/>
                </a:lnTo>
                <a:lnTo>
                  <a:pt x="2467316" y="372110"/>
                </a:lnTo>
                <a:lnTo>
                  <a:pt x="2474914" y="372110"/>
                </a:lnTo>
                <a:lnTo>
                  <a:pt x="2468698" y="365760"/>
                </a:lnTo>
                <a:lnTo>
                  <a:pt x="2464949" y="351790"/>
                </a:lnTo>
                <a:lnTo>
                  <a:pt x="2457798" y="351790"/>
                </a:lnTo>
                <a:lnTo>
                  <a:pt x="2456803" y="350520"/>
                </a:lnTo>
                <a:close/>
              </a:path>
              <a:path w="2486025" h="798195">
                <a:moveTo>
                  <a:pt x="79949" y="370840"/>
                </a:moveTo>
                <a:lnTo>
                  <a:pt x="79315" y="370959"/>
                </a:lnTo>
                <a:lnTo>
                  <a:pt x="80684" y="372110"/>
                </a:lnTo>
                <a:lnTo>
                  <a:pt x="79949" y="370840"/>
                </a:lnTo>
                <a:close/>
              </a:path>
              <a:path w="2486025" h="798195">
                <a:moveTo>
                  <a:pt x="2390325" y="365760"/>
                </a:moveTo>
                <a:lnTo>
                  <a:pt x="2386344" y="365760"/>
                </a:lnTo>
                <a:lnTo>
                  <a:pt x="2387942" y="369570"/>
                </a:lnTo>
                <a:lnTo>
                  <a:pt x="2388199" y="369570"/>
                </a:lnTo>
                <a:lnTo>
                  <a:pt x="2389810" y="367030"/>
                </a:lnTo>
                <a:lnTo>
                  <a:pt x="2393791" y="367030"/>
                </a:lnTo>
                <a:lnTo>
                  <a:pt x="2390325" y="365760"/>
                </a:lnTo>
                <a:close/>
              </a:path>
              <a:path w="2486025" h="798195">
                <a:moveTo>
                  <a:pt x="2393791" y="367030"/>
                </a:moveTo>
                <a:lnTo>
                  <a:pt x="2389810" y="367030"/>
                </a:lnTo>
                <a:lnTo>
                  <a:pt x="2390648" y="368300"/>
                </a:lnTo>
                <a:lnTo>
                  <a:pt x="2393791" y="367030"/>
                </a:lnTo>
                <a:close/>
              </a:path>
              <a:path w="2486025" h="798195">
                <a:moveTo>
                  <a:pt x="2398807" y="360680"/>
                </a:moveTo>
                <a:lnTo>
                  <a:pt x="2398014" y="365760"/>
                </a:lnTo>
                <a:lnTo>
                  <a:pt x="2401170" y="368300"/>
                </a:lnTo>
                <a:lnTo>
                  <a:pt x="2400647" y="363220"/>
                </a:lnTo>
                <a:lnTo>
                  <a:pt x="2398807" y="360680"/>
                </a:lnTo>
                <a:close/>
              </a:path>
              <a:path w="2486025" h="798195">
                <a:moveTo>
                  <a:pt x="83496" y="360680"/>
                </a:moveTo>
                <a:lnTo>
                  <a:pt x="80194" y="361950"/>
                </a:lnTo>
                <a:lnTo>
                  <a:pt x="83677" y="365760"/>
                </a:lnTo>
                <a:lnTo>
                  <a:pt x="86889" y="361950"/>
                </a:lnTo>
                <a:lnTo>
                  <a:pt x="83496" y="360680"/>
                </a:lnTo>
                <a:close/>
              </a:path>
              <a:path w="2486025" h="798195">
                <a:moveTo>
                  <a:pt x="95783" y="353060"/>
                </a:moveTo>
                <a:lnTo>
                  <a:pt x="83367" y="353060"/>
                </a:lnTo>
                <a:lnTo>
                  <a:pt x="87915" y="358140"/>
                </a:lnTo>
                <a:lnTo>
                  <a:pt x="92391" y="361950"/>
                </a:lnTo>
                <a:lnTo>
                  <a:pt x="95645" y="361950"/>
                </a:lnTo>
                <a:lnTo>
                  <a:pt x="97276" y="355600"/>
                </a:lnTo>
                <a:lnTo>
                  <a:pt x="95783" y="353060"/>
                </a:lnTo>
                <a:close/>
              </a:path>
              <a:path w="2486025" h="798195">
                <a:moveTo>
                  <a:pt x="2297815" y="230070"/>
                </a:moveTo>
                <a:lnTo>
                  <a:pt x="2295641" y="236220"/>
                </a:lnTo>
                <a:lnTo>
                  <a:pt x="2293480" y="251460"/>
                </a:lnTo>
                <a:lnTo>
                  <a:pt x="2306229" y="270510"/>
                </a:lnTo>
                <a:lnTo>
                  <a:pt x="2347369" y="290830"/>
                </a:lnTo>
                <a:lnTo>
                  <a:pt x="2347792" y="290830"/>
                </a:lnTo>
                <a:lnTo>
                  <a:pt x="2342856" y="295322"/>
                </a:lnTo>
                <a:lnTo>
                  <a:pt x="2355975" y="297180"/>
                </a:lnTo>
                <a:lnTo>
                  <a:pt x="2371237" y="308610"/>
                </a:lnTo>
                <a:lnTo>
                  <a:pt x="2366117" y="320040"/>
                </a:lnTo>
                <a:lnTo>
                  <a:pt x="2373233" y="330200"/>
                </a:lnTo>
                <a:lnTo>
                  <a:pt x="2390277" y="332740"/>
                </a:lnTo>
                <a:lnTo>
                  <a:pt x="2399144" y="335280"/>
                </a:lnTo>
                <a:lnTo>
                  <a:pt x="2381730" y="345440"/>
                </a:lnTo>
                <a:lnTo>
                  <a:pt x="2380679" y="355600"/>
                </a:lnTo>
                <a:lnTo>
                  <a:pt x="2388545" y="359410"/>
                </a:lnTo>
                <a:lnTo>
                  <a:pt x="2397585" y="358140"/>
                </a:lnTo>
                <a:lnTo>
                  <a:pt x="2400055" y="350520"/>
                </a:lnTo>
                <a:lnTo>
                  <a:pt x="2464608" y="350520"/>
                </a:lnTo>
                <a:lnTo>
                  <a:pt x="2465047" y="347980"/>
                </a:lnTo>
                <a:lnTo>
                  <a:pt x="2393568" y="347980"/>
                </a:lnTo>
                <a:lnTo>
                  <a:pt x="2388445" y="345440"/>
                </a:lnTo>
                <a:lnTo>
                  <a:pt x="2396615" y="340360"/>
                </a:lnTo>
                <a:lnTo>
                  <a:pt x="2466364" y="340360"/>
                </a:lnTo>
                <a:lnTo>
                  <a:pt x="2467680" y="332740"/>
                </a:lnTo>
                <a:lnTo>
                  <a:pt x="2419265" y="332740"/>
                </a:lnTo>
                <a:lnTo>
                  <a:pt x="2409387" y="326390"/>
                </a:lnTo>
                <a:lnTo>
                  <a:pt x="2406045" y="322580"/>
                </a:lnTo>
                <a:lnTo>
                  <a:pt x="2383393" y="322580"/>
                </a:lnTo>
                <a:lnTo>
                  <a:pt x="2376091" y="320040"/>
                </a:lnTo>
                <a:lnTo>
                  <a:pt x="2384008" y="317500"/>
                </a:lnTo>
                <a:lnTo>
                  <a:pt x="2401589" y="317500"/>
                </a:lnTo>
                <a:lnTo>
                  <a:pt x="2397133" y="312420"/>
                </a:lnTo>
                <a:lnTo>
                  <a:pt x="2394757" y="304800"/>
                </a:lnTo>
                <a:lnTo>
                  <a:pt x="2439016" y="304800"/>
                </a:lnTo>
                <a:lnTo>
                  <a:pt x="2440336" y="298450"/>
                </a:lnTo>
                <a:lnTo>
                  <a:pt x="2439230" y="292100"/>
                </a:lnTo>
                <a:lnTo>
                  <a:pt x="2367219" y="292100"/>
                </a:lnTo>
                <a:lnTo>
                  <a:pt x="2360267" y="287020"/>
                </a:lnTo>
                <a:lnTo>
                  <a:pt x="2438344" y="287020"/>
                </a:lnTo>
                <a:lnTo>
                  <a:pt x="2437902" y="284480"/>
                </a:lnTo>
                <a:lnTo>
                  <a:pt x="2410668" y="284480"/>
                </a:lnTo>
                <a:lnTo>
                  <a:pt x="2404428" y="279400"/>
                </a:lnTo>
                <a:lnTo>
                  <a:pt x="2411306" y="264160"/>
                </a:lnTo>
                <a:lnTo>
                  <a:pt x="2417497" y="264160"/>
                </a:lnTo>
                <a:lnTo>
                  <a:pt x="2416278" y="262890"/>
                </a:lnTo>
                <a:lnTo>
                  <a:pt x="2391922" y="262890"/>
                </a:lnTo>
                <a:lnTo>
                  <a:pt x="2391775" y="251460"/>
                </a:lnTo>
                <a:lnTo>
                  <a:pt x="2391238" y="247650"/>
                </a:lnTo>
                <a:lnTo>
                  <a:pt x="2371099" y="247650"/>
                </a:lnTo>
                <a:lnTo>
                  <a:pt x="2369443" y="246380"/>
                </a:lnTo>
                <a:lnTo>
                  <a:pt x="2391059" y="246380"/>
                </a:lnTo>
                <a:lnTo>
                  <a:pt x="2389985" y="238760"/>
                </a:lnTo>
                <a:lnTo>
                  <a:pt x="2357517" y="238760"/>
                </a:lnTo>
                <a:lnTo>
                  <a:pt x="2356693" y="236220"/>
                </a:lnTo>
                <a:lnTo>
                  <a:pt x="2311219" y="236220"/>
                </a:lnTo>
                <a:lnTo>
                  <a:pt x="2303393" y="233680"/>
                </a:lnTo>
                <a:lnTo>
                  <a:pt x="2297815" y="230070"/>
                </a:lnTo>
                <a:close/>
              </a:path>
              <a:path w="2486025" h="798195">
                <a:moveTo>
                  <a:pt x="2464608" y="350520"/>
                </a:moveTo>
                <a:lnTo>
                  <a:pt x="2456803" y="350520"/>
                </a:lnTo>
                <a:lnTo>
                  <a:pt x="2457798" y="351790"/>
                </a:lnTo>
                <a:lnTo>
                  <a:pt x="2464949" y="351790"/>
                </a:lnTo>
                <a:lnTo>
                  <a:pt x="2464608" y="350520"/>
                </a:lnTo>
                <a:close/>
              </a:path>
              <a:path w="2486025" h="798195">
                <a:moveTo>
                  <a:pt x="2466364" y="340360"/>
                </a:moveTo>
                <a:lnTo>
                  <a:pt x="2396615" y="340360"/>
                </a:lnTo>
                <a:lnTo>
                  <a:pt x="2400214" y="347980"/>
                </a:lnTo>
                <a:lnTo>
                  <a:pt x="2465047" y="347980"/>
                </a:lnTo>
                <a:lnTo>
                  <a:pt x="2465486" y="345440"/>
                </a:lnTo>
                <a:lnTo>
                  <a:pt x="2410020" y="345440"/>
                </a:lnTo>
                <a:lnTo>
                  <a:pt x="2410246" y="344170"/>
                </a:lnTo>
                <a:lnTo>
                  <a:pt x="2465705" y="344170"/>
                </a:lnTo>
                <a:lnTo>
                  <a:pt x="2466364" y="340360"/>
                </a:lnTo>
                <a:close/>
              </a:path>
              <a:path w="2486025" h="798195">
                <a:moveTo>
                  <a:pt x="116129" y="228600"/>
                </a:moveTo>
                <a:lnTo>
                  <a:pt x="101712" y="229870"/>
                </a:lnTo>
                <a:lnTo>
                  <a:pt x="94864" y="248920"/>
                </a:lnTo>
                <a:lnTo>
                  <a:pt x="80974" y="254000"/>
                </a:lnTo>
                <a:lnTo>
                  <a:pt x="68140" y="259080"/>
                </a:lnTo>
                <a:lnTo>
                  <a:pt x="64458" y="276860"/>
                </a:lnTo>
                <a:lnTo>
                  <a:pt x="38597" y="290830"/>
                </a:lnTo>
                <a:lnTo>
                  <a:pt x="33807" y="298450"/>
                </a:lnTo>
                <a:lnTo>
                  <a:pt x="39046" y="303530"/>
                </a:lnTo>
                <a:lnTo>
                  <a:pt x="43276" y="312420"/>
                </a:lnTo>
                <a:lnTo>
                  <a:pt x="32779" y="318770"/>
                </a:lnTo>
                <a:lnTo>
                  <a:pt x="22090" y="325120"/>
                </a:lnTo>
                <a:lnTo>
                  <a:pt x="15539" y="334010"/>
                </a:lnTo>
                <a:lnTo>
                  <a:pt x="17459" y="346710"/>
                </a:lnTo>
                <a:lnTo>
                  <a:pt x="87809" y="346710"/>
                </a:lnTo>
                <a:lnTo>
                  <a:pt x="85142" y="345440"/>
                </a:lnTo>
                <a:lnTo>
                  <a:pt x="80576" y="342900"/>
                </a:lnTo>
                <a:lnTo>
                  <a:pt x="79414" y="337820"/>
                </a:lnTo>
                <a:lnTo>
                  <a:pt x="84861" y="328930"/>
                </a:lnTo>
                <a:lnTo>
                  <a:pt x="100120" y="317500"/>
                </a:lnTo>
                <a:lnTo>
                  <a:pt x="113284" y="317500"/>
                </a:lnTo>
                <a:lnTo>
                  <a:pt x="112992" y="313690"/>
                </a:lnTo>
                <a:lnTo>
                  <a:pt x="97950" y="313690"/>
                </a:lnTo>
                <a:lnTo>
                  <a:pt x="94429" y="309880"/>
                </a:lnTo>
                <a:lnTo>
                  <a:pt x="93430" y="306070"/>
                </a:lnTo>
                <a:lnTo>
                  <a:pt x="116762" y="306070"/>
                </a:lnTo>
                <a:lnTo>
                  <a:pt x="113877" y="298450"/>
                </a:lnTo>
                <a:lnTo>
                  <a:pt x="121322" y="297180"/>
                </a:lnTo>
                <a:lnTo>
                  <a:pt x="129617" y="297180"/>
                </a:lnTo>
                <a:lnTo>
                  <a:pt x="125737" y="292100"/>
                </a:lnTo>
                <a:lnTo>
                  <a:pt x="128687" y="289560"/>
                </a:lnTo>
                <a:lnTo>
                  <a:pt x="96928" y="289560"/>
                </a:lnTo>
                <a:lnTo>
                  <a:pt x="92699" y="288290"/>
                </a:lnTo>
                <a:lnTo>
                  <a:pt x="97586" y="285750"/>
                </a:lnTo>
                <a:lnTo>
                  <a:pt x="102145" y="284480"/>
                </a:lnTo>
                <a:lnTo>
                  <a:pt x="134588" y="284480"/>
                </a:lnTo>
                <a:lnTo>
                  <a:pt x="144915" y="275590"/>
                </a:lnTo>
                <a:lnTo>
                  <a:pt x="174981" y="275590"/>
                </a:lnTo>
                <a:lnTo>
                  <a:pt x="175183" y="274320"/>
                </a:lnTo>
                <a:lnTo>
                  <a:pt x="77138" y="274320"/>
                </a:lnTo>
                <a:lnTo>
                  <a:pt x="79040" y="269240"/>
                </a:lnTo>
                <a:lnTo>
                  <a:pt x="81838" y="261620"/>
                </a:lnTo>
                <a:lnTo>
                  <a:pt x="167316" y="261620"/>
                </a:lnTo>
                <a:lnTo>
                  <a:pt x="172245" y="259080"/>
                </a:lnTo>
                <a:lnTo>
                  <a:pt x="134155" y="259080"/>
                </a:lnTo>
                <a:lnTo>
                  <a:pt x="124451" y="257810"/>
                </a:lnTo>
                <a:lnTo>
                  <a:pt x="120718" y="250190"/>
                </a:lnTo>
                <a:lnTo>
                  <a:pt x="117586" y="246380"/>
                </a:lnTo>
                <a:lnTo>
                  <a:pt x="136827" y="243840"/>
                </a:lnTo>
                <a:lnTo>
                  <a:pt x="132088" y="234950"/>
                </a:lnTo>
                <a:lnTo>
                  <a:pt x="116129" y="228600"/>
                </a:lnTo>
                <a:close/>
              </a:path>
              <a:path w="2486025" h="798195">
                <a:moveTo>
                  <a:pt x="2465705" y="344170"/>
                </a:moveTo>
                <a:lnTo>
                  <a:pt x="2410246" y="344170"/>
                </a:lnTo>
                <a:lnTo>
                  <a:pt x="2410020" y="345440"/>
                </a:lnTo>
                <a:lnTo>
                  <a:pt x="2465486" y="345440"/>
                </a:lnTo>
                <a:lnTo>
                  <a:pt x="2465705" y="344170"/>
                </a:lnTo>
                <a:close/>
              </a:path>
              <a:path w="2486025" h="798195">
                <a:moveTo>
                  <a:pt x="113284" y="317500"/>
                </a:moveTo>
                <a:lnTo>
                  <a:pt x="100120" y="317500"/>
                </a:lnTo>
                <a:lnTo>
                  <a:pt x="113170" y="334010"/>
                </a:lnTo>
                <a:lnTo>
                  <a:pt x="113696" y="325120"/>
                </a:lnTo>
                <a:lnTo>
                  <a:pt x="113576" y="321310"/>
                </a:lnTo>
                <a:lnTo>
                  <a:pt x="113284" y="317500"/>
                </a:lnTo>
                <a:close/>
              </a:path>
              <a:path w="2486025" h="798195">
                <a:moveTo>
                  <a:pt x="99429" y="322580"/>
                </a:moveTo>
                <a:lnTo>
                  <a:pt x="97328" y="327660"/>
                </a:lnTo>
                <a:lnTo>
                  <a:pt x="98734" y="332740"/>
                </a:lnTo>
                <a:lnTo>
                  <a:pt x="104341" y="328930"/>
                </a:lnTo>
                <a:lnTo>
                  <a:pt x="99429" y="322580"/>
                </a:lnTo>
                <a:close/>
              </a:path>
              <a:path w="2486025" h="798195">
                <a:moveTo>
                  <a:pt x="2439016" y="304800"/>
                </a:moveTo>
                <a:lnTo>
                  <a:pt x="2394757" y="304800"/>
                </a:lnTo>
                <a:lnTo>
                  <a:pt x="2414513" y="317500"/>
                </a:lnTo>
                <a:lnTo>
                  <a:pt x="2419265" y="332740"/>
                </a:lnTo>
                <a:lnTo>
                  <a:pt x="2467680" y="332740"/>
                </a:lnTo>
                <a:lnTo>
                  <a:pt x="2467900" y="331470"/>
                </a:lnTo>
                <a:lnTo>
                  <a:pt x="2458899" y="323850"/>
                </a:lnTo>
                <a:lnTo>
                  <a:pt x="2445092" y="322580"/>
                </a:lnTo>
                <a:lnTo>
                  <a:pt x="2433962" y="320040"/>
                </a:lnTo>
                <a:lnTo>
                  <a:pt x="2436274" y="314960"/>
                </a:lnTo>
                <a:lnTo>
                  <a:pt x="2417843" y="314960"/>
                </a:lnTo>
                <a:lnTo>
                  <a:pt x="2417875" y="313690"/>
                </a:lnTo>
                <a:lnTo>
                  <a:pt x="2436852" y="313690"/>
                </a:lnTo>
                <a:lnTo>
                  <a:pt x="2437430" y="312420"/>
                </a:lnTo>
                <a:lnTo>
                  <a:pt x="2439016" y="304800"/>
                </a:lnTo>
                <a:close/>
              </a:path>
              <a:path w="2486025" h="798195">
                <a:moveTo>
                  <a:pt x="2401589" y="317500"/>
                </a:moveTo>
                <a:lnTo>
                  <a:pt x="2384008" y="317500"/>
                </a:lnTo>
                <a:lnTo>
                  <a:pt x="2391002" y="322580"/>
                </a:lnTo>
                <a:lnTo>
                  <a:pt x="2406045" y="322580"/>
                </a:lnTo>
                <a:lnTo>
                  <a:pt x="2401589" y="317500"/>
                </a:lnTo>
                <a:close/>
              </a:path>
              <a:path w="2486025" h="798195">
                <a:moveTo>
                  <a:pt x="137160" y="312420"/>
                </a:moveTo>
                <a:lnTo>
                  <a:pt x="112894" y="312420"/>
                </a:lnTo>
                <a:lnTo>
                  <a:pt x="121509" y="321310"/>
                </a:lnTo>
                <a:lnTo>
                  <a:pt x="136036" y="318770"/>
                </a:lnTo>
                <a:lnTo>
                  <a:pt x="137160" y="312420"/>
                </a:lnTo>
                <a:close/>
              </a:path>
              <a:path w="2486025" h="798195">
                <a:moveTo>
                  <a:pt x="2436852" y="313690"/>
                </a:moveTo>
                <a:lnTo>
                  <a:pt x="2417875" y="313690"/>
                </a:lnTo>
                <a:lnTo>
                  <a:pt x="2417843" y="314960"/>
                </a:lnTo>
                <a:lnTo>
                  <a:pt x="2436274" y="314960"/>
                </a:lnTo>
                <a:lnTo>
                  <a:pt x="2436852" y="313690"/>
                </a:lnTo>
                <a:close/>
              </a:path>
              <a:path w="2486025" h="798195">
                <a:moveTo>
                  <a:pt x="129617" y="297180"/>
                </a:moveTo>
                <a:lnTo>
                  <a:pt x="121322" y="297180"/>
                </a:lnTo>
                <a:lnTo>
                  <a:pt x="116762" y="306070"/>
                </a:lnTo>
                <a:lnTo>
                  <a:pt x="93430" y="306070"/>
                </a:lnTo>
                <a:lnTo>
                  <a:pt x="99473" y="308610"/>
                </a:lnTo>
                <a:lnTo>
                  <a:pt x="97950" y="313690"/>
                </a:lnTo>
                <a:lnTo>
                  <a:pt x="112992" y="313690"/>
                </a:lnTo>
                <a:lnTo>
                  <a:pt x="112894" y="312420"/>
                </a:lnTo>
                <a:lnTo>
                  <a:pt x="137160" y="312420"/>
                </a:lnTo>
                <a:lnTo>
                  <a:pt x="137609" y="309880"/>
                </a:lnTo>
                <a:lnTo>
                  <a:pt x="131943" y="303530"/>
                </a:lnTo>
                <a:lnTo>
                  <a:pt x="124752" y="303530"/>
                </a:lnTo>
                <a:lnTo>
                  <a:pt x="137560" y="299720"/>
                </a:lnTo>
                <a:lnTo>
                  <a:pt x="130587" y="298450"/>
                </a:lnTo>
                <a:lnTo>
                  <a:pt x="129617" y="297180"/>
                </a:lnTo>
                <a:close/>
              </a:path>
              <a:path w="2486025" h="798195">
                <a:moveTo>
                  <a:pt x="2355034" y="304800"/>
                </a:moveTo>
                <a:lnTo>
                  <a:pt x="2353370" y="304800"/>
                </a:lnTo>
                <a:lnTo>
                  <a:pt x="2357973" y="308610"/>
                </a:lnTo>
                <a:lnTo>
                  <a:pt x="2358167" y="306070"/>
                </a:lnTo>
                <a:lnTo>
                  <a:pt x="2355034" y="304800"/>
                </a:lnTo>
                <a:close/>
              </a:path>
              <a:path w="2486025" h="798195">
                <a:moveTo>
                  <a:pt x="2336366" y="301227"/>
                </a:moveTo>
                <a:lnTo>
                  <a:pt x="2335232" y="302260"/>
                </a:lnTo>
                <a:lnTo>
                  <a:pt x="2335137" y="306070"/>
                </a:lnTo>
                <a:lnTo>
                  <a:pt x="2336366" y="301227"/>
                </a:lnTo>
                <a:close/>
              </a:path>
              <a:path w="2486025" h="798195">
                <a:moveTo>
                  <a:pt x="2338039" y="294640"/>
                </a:moveTo>
                <a:lnTo>
                  <a:pt x="2336366" y="301227"/>
                </a:lnTo>
                <a:lnTo>
                  <a:pt x="2342856" y="295322"/>
                </a:lnTo>
                <a:lnTo>
                  <a:pt x="2338039" y="294640"/>
                </a:lnTo>
                <a:close/>
              </a:path>
              <a:path w="2486025" h="798195">
                <a:moveTo>
                  <a:pt x="2324538" y="289560"/>
                </a:moveTo>
                <a:lnTo>
                  <a:pt x="2329049" y="294640"/>
                </a:lnTo>
                <a:lnTo>
                  <a:pt x="2333770" y="298450"/>
                </a:lnTo>
                <a:lnTo>
                  <a:pt x="2329467" y="290830"/>
                </a:lnTo>
                <a:lnTo>
                  <a:pt x="2324538" y="289560"/>
                </a:lnTo>
                <a:close/>
              </a:path>
              <a:path w="2486025" h="798195">
                <a:moveTo>
                  <a:pt x="2438344" y="287020"/>
                </a:moveTo>
                <a:lnTo>
                  <a:pt x="2364343" y="287020"/>
                </a:lnTo>
                <a:lnTo>
                  <a:pt x="2369857" y="290830"/>
                </a:lnTo>
                <a:lnTo>
                  <a:pt x="2367219" y="292100"/>
                </a:lnTo>
                <a:lnTo>
                  <a:pt x="2439230" y="292100"/>
                </a:lnTo>
                <a:lnTo>
                  <a:pt x="2438344" y="287020"/>
                </a:lnTo>
                <a:close/>
              </a:path>
              <a:path w="2486025" h="798195">
                <a:moveTo>
                  <a:pt x="134588" y="284480"/>
                </a:moveTo>
                <a:lnTo>
                  <a:pt x="102145" y="284480"/>
                </a:lnTo>
                <a:lnTo>
                  <a:pt x="96928" y="289560"/>
                </a:lnTo>
                <a:lnTo>
                  <a:pt x="128687" y="289560"/>
                </a:lnTo>
                <a:lnTo>
                  <a:pt x="134588" y="284480"/>
                </a:lnTo>
                <a:close/>
              </a:path>
              <a:path w="2486025" h="798195">
                <a:moveTo>
                  <a:pt x="174578" y="278130"/>
                </a:moveTo>
                <a:lnTo>
                  <a:pt x="168289" y="278130"/>
                </a:lnTo>
                <a:lnTo>
                  <a:pt x="173166" y="287020"/>
                </a:lnTo>
                <a:lnTo>
                  <a:pt x="174578" y="278130"/>
                </a:lnTo>
                <a:close/>
              </a:path>
              <a:path w="2486025" h="798195">
                <a:moveTo>
                  <a:pt x="174981" y="275590"/>
                </a:moveTo>
                <a:lnTo>
                  <a:pt x="144915" y="275590"/>
                </a:lnTo>
                <a:lnTo>
                  <a:pt x="151851" y="284480"/>
                </a:lnTo>
                <a:lnTo>
                  <a:pt x="160414" y="281940"/>
                </a:lnTo>
                <a:lnTo>
                  <a:pt x="168289" y="278130"/>
                </a:lnTo>
                <a:lnTo>
                  <a:pt x="174578" y="278130"/>
                </a:lnTo>
                <a:lnTo>
                  <a:pt x="174981" y="275590"/>
                </a:lnTo>
                <a:close/>
              </a:path>
              <a:path w="2486025" h="798195">
                <a:moveTo>
                  <a:pt x="2304588" y="276860"/>
                </a:moveTo>
                <a:lnTo>
                  <a:pt x="2305896" y="280670"/>
                </a:lnTo>
                <a:lnTo>
                  <a:pt x="2312921" y="284480"/>
                </a:lnTo>
                <a:lnTo>
                  <a:pt x="2309707" y="280670"/>
                </a:lnTo>
                <a:lnTo>
                  <a:pt x="2304588" y="276860"/>
                </a:lnTo>
                <a:close/>
              </a:path>
              <a:path w="2486025" h="798195">
                <a:moveTo>
                  <a:pt x="2417497" y="264160"/>
                </a:moveTo>
                <a:lnTo>
                  <a:pt x="2411306" y="264160"/>
                </a:lnTo>
                <a:lnTo>
                  <a:pt x="2413174" y="273050"/>
                </a:lnTo>
                <a:lnTo>
                  <a:pt x="2410668" y="284480"/>
                </a:lnTo>
                <a:lnTo>
                  <a:pt x="2437902" y="284480"/>
                </a:lnTo>
                <a:lnTo>
                  <a:pt x="2425349" y="279400"/>
                </a:lnTo>
                <a:lnTo>
                  <a:pt x="2424536" y="274320"/>
                </a:lnTo>
                <a:lnTo>
                  <a:pt x="2418716" y="265430"/>
                </a:lnTo>
                <a:lnTo>
                  <a:pt x="2417497" y="264160"/>
                </a:lnTo>
                <a:close/>
              </a:path>
              <a:path w="2486025" h="798195">
                <a:moveTo>
                  <a:pt x="48131" y="274320"/>
                </a:moveTo>
                <a:lnTo>
                  <a:pt x="44938" y="275590"/>
                </a:lnTo>
                <a:lnTo>
                  <a:pt x="43977" y="280670"/>
                </a:lnTo>
                <a:lnTo>
                  <a:pt x="49246" y="276860"/>
                </a:lnTo>
                <a:lnTo>
                  <a:pt x="48131" y="274320"/>
                </a:lnTo>
                <a:close/>
              </a:path>
              <a:path w="2486025" h="798195">
                <a:moveTo>
                  <a:pt x="183440" y="273050"/>
                </a:moveTo>
                <a:lnTo>
                  <a:pt x="175385" y="273050"/>
                </a:lnTo>
                <a:lnTo>
                  <a:pt x="175522" y="274320"/>
                </a:lnTo>
                <a:lnTo>
                  <a:pt x="179404" y="276860"/>
                </a:lnTo>
                <a:lnTo>
                  <a:pt x="183440" y="273050"/>
                </a:lnTo>
                <a:close/>
              </a:path>
              <a:path w="2486025" h="798195">
                <a:moveTo>
                  <a:pt x="196125" y="266700"/>
                </a:moveTo>
                <a:lnTo>
                  <a:pt x="192003" y="276860"/>
                </a:lnTo>
                <a:lnTo>
                  <a:pt x="197087" y="274320"/>
                </a:lnTo>
                <a:lnTo>
                  <a:pt x="198141" y="267970"/>
                </a:lnTo>
                <a:lnTo>
                  <a:pt x="196125" y="266700"/>
                </a:lnTo>
                <a:close/>
              </a:path>
              <a:path w="2486025" h="798195">
                <a:moveTo>
                  <a:pt x="167316" y="261620"/>
                </a:moveTo>
                <a:lnTo>
                  <a:pt x="81838" y="261620"/>
                </a:lnTo>
                <a:lnTo>
                  <a:pt x="79637" y="267970"/>
                </a:lnTo>
                <a:lnTo>
                  <a:pt x="77138" y="274320"/>
                </a:lnTo>
                <a:lnTo>
                  <a:pt x="160351" y="274320"/>
                </a:lnTo>
                <a:lnTo>
                  <a:pt x="158667" y="273050"/>
                </a:lnTo>
                <a:lnTo>
                  <a:pt x="183440" y="273050"/>
                </a:lnTo>
                <a:lnTo>
                  <a:pt x="192857" y="264160"/>
                </a:lnTo>
                <a:lnTo>
                  <a:pt x="192833" y="262890"/>
                </a:lnTo>
                <a:lnTo>
                  <a:pt x="167735" y="262890"/>
                </a:lnTo>
                <a:lnTo>
                  <a:pt x="167316" y="261620"/>
                </a:lnTo>
                <a:close/>
              </a:path>
              <a:path w="2486025" h="798195">
                <a:moveTo>
                  <a:pt x="175385" y="273050"/>
                </a:moveTo>
                <a:lnTo>
                  <a:pt x="158667" y="273050"/>
                </a:lnTo>
                <a:lnTo>
                  <a:pt x="160351" y="274320"/>
                </a:lnTo>
                <a:lnTo>
                  <a:pt x="175183" y="274320"/>
                </a:lnTo>
                <a:lnTo>
                  <a:pt x="175385" y="273050"/>
                </a:lnTo>
                <a:close/>
              </a:path>
              <a:path w="2486025" h="798195">
                <a:moveTo>
                  <a:pt x="2275961" y="266700"/>
                </a:moveTo>
                <a:lnTo>
                  <a:pt x="2274377" y="270510"/>
                </a:lnTo>
                <a:lnTo>
                  <a:pt x="2278434" y="273050"/>
                </a:lnTo>
                <a:lnTo>
                  <a:pt x="2285659" y="269240"/>
                </a:lnTo>
                <a:lnTo>
                  <a:pt x="2275961" y="266700"/>
                </a:lnTo>
                <a:close/>
              </a:path>
              <a:path w="2486025" h="798195">
                <a:moveTo>
                  <a:pt x="219164" y="248920"/>
                </a:moveTo>
                <a:lnTo>
                  <a:pt x="192568" y="248920"/>
                </a:lnTo>
                <a:lnTo>
                  <a:pt x="194555" y="255270"/>
                </a:lnTo>
                <a:lnTo>
                  <a:pt x="201855" y="264160"/>
                </a:lnTo>
                <a:lnTo>
                  <a:pt x="217503" y="262890"/>
                </a:lnTo>
                <a:lnTo>
                  <a:pt x="218107" y="257810"/>
                </a:lnTo>
                <a:lnTo>
                  <a:pt x="201065" y="257810"/>
                </a:lnTo>
                <a:lnTo>
                  <a:pt x="199916" y="256540"/>
                </a:lnTo>
                <a:lnTo>
                  <a:pt x="218258" y="256540"/>
                </a:lnTo>
                <a:lnTo>
                  <a:pt x="219164" y="248920"/>
                </a:lnTo>
                <a:close/>
              </a:path>
              <a:path w="2486025" h="798195">
                <a:moveTo>
                  <a:pt x="192713" y="256540"/>
                </a:moveTo>
                <a:lnTo>
                  <a:pt x="177173" y="256540"/>
                </a:lnTo>
                <a:lnTo>
                  <a:pt x="172873" y="261620"/>
                </a:lnTo>
                <a:lnTo>
                  <a:pt x="167735" y="262890"/>
                </a:lnTo>
                <a:lnTo>
                  <a:pt x="192833" y="262890"/>
                </a:lnTo>
                <a:lnTo>
                  <a:pt x="192713" y="256540"/>
                </a:lnTo>
                <a:close/>
              </a:path>
              <a:path w="2486025" h="798195">
                <a:moveTo>
                  <a:pt x="2411401" y="257810"/>
                </a:moveTo>
                <a:lnTo>
                  <a:pt x="2406106" y="259080"/>
                </a:lnTo>
                <a:lnTo>
                  <a:pt x="2391922" y="262890"/>
                </a:lnTo>
                <a:lnTo>
                  <a:pt x="2416278" y="262890"/>
                </a:lnTo>
                <a:lnTo>
                  <a:pt x="2411401" y="257810"/>
                </a:lnTo>
                <a:close/>
              </a:path>
              <a:path w="2486025" h="798195">
                <a:moveTo>
                  <a:pt x="2328117" y="205740"/>
                </a:moveTo>
                <a:lnTo>
                  <a:pt x="2183556" y="205740"/>
                </a:lnTo>
                <a:lnTo>
                  <a:pt x="2199676" y="207010"/>
                </a:lnTo>
                <a:lnTo>
                  <a:pt x="2226959" y="220980"/>
                </a:lnTo>
                <a:lnTo>
                  <a:pt x="2221397" y="226060"/>
                </a:lnTo>
                <a:lnTo>
                  <a:pt x="2210569" y="231140"/>
                </a:lnTo>
                <a:lnTo>
                  <a:pt x="2206182" y="236220"/>
                </a:lnTo>
                <a:lnTo>
                  <a:pt x="2219940" y="245110"/>
                </a:lnTo>
                <a:lnTo>
                  <a:pt x="2262408" y="259080"/>
                </a:lnTo>
                <a:lnTo>
                  <a:pt x="2279145" y="260350"/>
                </a:lnTo>
                <a:lnTo>
                  <a:pt x="2283205" y="259350"/>
                </a:lnTo>
                <a:lnTo>
                  <a:pt x="2278900" y="257810"/>
                </a:lnTo>
                <a:lnTo>
                  <a:pt x="2279946" y="255270"/>
                </a:lnTo>
                <a:lnTo>
                  <a:pt x="2292395" y="255270"/>
                </a:lnTo>
                <a:lnTo>
                  <a:pt x="2283522" y="250190"/>
                </a:lnTo>
                <a:lnTo>
                  <a:pt x="2253454" y="250190"/>
                </a:lnTo>
                <a:lnTo>
                  <a:pt x="2246084" y="248920"/>
                </a:lnTo>
                <a:lnTo>
                  <a:pt x="2240936" y="242570"/>
                </a:lnTo>
                <a:lnTo>
                  <a:pt x="2239167" y="237490"/>
                </a:lnTo>
                <a:lnTo>
                  <a:pt x="2241938" y="233680"/>
                </a:lnTo>
                <a:lnTo>
                  <a:pt x="2289745" y="233680"/>
                </a:lnTo>
                <a:lnTo>
                  <a:pt x="2284611" y="227330"/>
                </a:lnTo>
                <a:lnTo>
                  <a:pt x="2277767" y="219710"/>
                </a:lnTo>
                <a:lnTo>
                  <a:pt x="2298697" y="219710"/>
                </a:lnTo>
                <a:lnTo>
                  <a:pt x="2298590" y="218440"/>
                </a:lnTo>
                <a:lnTo>
                  <a:pt x="2237674" y="218440"/>
                </a:lnTo>
                <a:lnTo>
                  <a:pt x="2232230" y="217170"/>
                </a:lnTo>
                <a:lnTo>
                  <a:pt x="2225964" y="212090"/>
                </a:lnTo>
                <a:lnTo>
                  <a:pt x="2227089" y="209550"/>
                </a:lnTo>
                <a:lnTo>
                  <a:pt x="2330097" y="209550"/>
                </a:lnTo>
                <a:lnTo>
                  <a:pt x="2328117" y="205740"/>
                </a:lnTo>
                <a:close/>
              </a:path>
              <a:path w="2486025" h="798195">
                <a:moveTo>
                  <a:pt x="2285222" y="258853"/>
                </a:moveTo>
                <a:lnTo>
                  <a:pt x="2283205" y="259350"/>
                </a:lnTo>
                <a:lnTo>
                  <a:pt x="2286000" y="260350"/>
                </a:lnTo>
                <a:lnTo>
                  <a:pt x="2285222" y="258853"/>
                </a:lnTo>
                <a:close/>
              </a:path>
              <a:path w="2486025" h="798195">
                <a:moveTo>
                  <a:pt x="281224" y="137160"/>
                </a:moveTo>
                <a:lnTo>
                  <a:pt x="249983" y="152400"/>
                </a:lnTo>
                <a:lnTo>
                  <a:pt x="226940" y="168910"/>
                </a:lnTo>
                <a:lnTo>
                  <a:pt x="238801" y="168910"/>
                </a:lnTo>
                <a:lnTo>
                  <a:pt x="228823" y="175260"/>
                </a:lnTo>
                <a:lnTo>
                  <a:pt x="211843" y="180340"/>
                </a:lnTo>
                <a:lnTo>
                  <a:pt x="193568" y="184150"/>
                </a:lnTo>
                <a:lnTo>
                  <a:pt x="179703" y="189230"/>
                </a:lnTo>
                <a:lnTo>
                  <a:pt x="134460" y="207010"/>
                </a:lnTo>
                <a:lnTo>
                  <a:pt x="128197" y="224790"/>
                </a:lnTo>
                <a:lnTo>
                  <a:pt x="141561" y="238760"/>
                </a:lnTo>
                <a:lnTo>
                  <a:pt x="155197" y="245110"/>
                </a:lnTo>
                <a:lnTo>
                  <a:pt x="134155" y="259080"/>
                </a:lnTo>
                <a:lnTo>
                  <a:pt x="172245" y="259080"/>
                </a:lnTo>
                <a:lnTo>
                  <a:pt x="177173" y="256540"/>
                </a:lnTo>
                <a:lnTo>
                  <a:pt x="192713" y="256540"/>
                </a:lnTo>
                <a:lnTo>
                  <a:pt x="192568" y="248920"/>
                </a:lnTo>
                <a:lnTo>
                  <a:pt x="219164" y="248920"/>
                </a:lnTo>
                <a:lnTo>
                  <a:pt x="213830" y="241300"/>
                </a:lnTo>
                <a:lnTo>
                  <a:pt x="215639" y="238760"/>
                </a:lnTo>
                <a:lnTo>
                  <a:pt x="199721" y="238760"/>
                </a:lnTo>
                <a:lnTo>
                  <a:pt x="202585" y="234950"/>
                </a:lnTo>
                <a:lnTo>
                  <a:pt x="193040" y="234950"/>
                </a:lnTo>
                <a:lnTo>
                  <a:pt x="193261" y="229870"/>
                </a:lnTo>
                <a:lnTo>
                  <a:pt x="212117" y="220980"/>
                </a:lnTo>
                <a:lnTo>
                  <a:pt x="250155" y="220980"/>
                </a:lnTo>
                <a:lnTo>
                  <a:pt x="256820" y="218440"/>
                </a:lnTo>
                <a:lnTo>
                  <a:pt x="284881" y="218440"/>
                </a:lnTo>
                <a:lnTo>
                  <a:pt x="286087" y="217170"/>
                </a:lnTo>
                <a:lnTo>
                  <a:pt x="299347" y="217170"/>
                </a:lnTo>
                <a:lnTo>
                  <a:pt x="300112" y="214630"/>
                </a:lnTo>
                <a:lnTo>
                  <a:pt x="150583" y="214630"/>
                </a:lnTo>
                <a:lnTo>
                  <a:pt x="155588" y="203200"/>
                </a:lnTo>
                <a:lnTo>
                  <a:pt x="303196" y="203200"/>
                </a:lnTo>
                <a:lnTo>
                  <a:pt x="303361" y="194310"/>
                </a:lnTo>
                <a:lnTo>
                  <a:pt x="315593" y="194310"/>
                </a:lnTo>
                <a:lnTo>
                  <a:pt x="320536" y="190500"/>
                </a:lnTo>
                <a:lnTo>
                  <a:pt x="302221" y="190500"/>
                </a:lnTo>
                <a:lnTo>
                  <a:pt x="303299" y="187960"/>
                </a:lnTo>
                <a:lnTo>
                  <a:pt x="323831" y="187960"/>
                </a:lnTo>
                <a:lnTo>
                  <a:pt x="325478" y="186690"/>
                </a:lnTo>
                <a:lnTo>
                  <a:pt x="327679" y="181610"/>
                </a:lnTo>
                <a:lnTo>
                  <a:pt x="273165" y="181610"/>
                </a:lnTo>
                <a:lnTo>
                  <a:pt x="271011" y="180340"/>
                </a:lnTo>
                <a:lnTo>
                  <a:pt x="328229" y="180340"/>
                </a:lnTo>
                <a:lnTo>
                  <a:pt x="328779" y="179070"/>
                </a:lnTo>
                <a:lnTo>
                  <a:pt x="338688" y="173990"/>
                </a:lnTo>
                <a:lnTo>
                  <a:pt x="360684" y="167640"/>
                </a:lnTo>
                <a:lnTo>
                  <a:pt x="254038" y="167640"/>
                </a:lnTo>
                <a:lnTo>
                  <a:pt x="256613" y="163830"/>
                </a:lnTo>
                <a:lnTo>
                  <a:pt x="373882" y="163830"/>
                </a:lnTo>
                <a:lnTo>
                  <a:pt x="378281" y="162560"/>
                </a:lnTo>
                <a:lnTo>
                  <a:pt x="437801" y="162560"/>
                </a:lnTo>
                <a:lnTo>
                  <a:pt x="437962" y="161290"/>
                </a:lnTo>
                <a:lnTo>
                  <a:pt x="395316" y="161290"/>
                </a:lnTo>
                <a:lnTo>
                  <a:pt x="393431" y="160020"/>
                </a:lnTo>
                <a:lnTo>
                  <a:pt x="439130" y="160020"/>
                </a:lnTo>
                <a:lnTo>
                  <a:pt x="446140" y="152400"/>
                </a:lnTo>
                <a:lnTo>
                  <a:pt x="465009" y="152400"/>
                </a:lnTo>
                <a:lnTo>
                  <a:pt x="463907" y="149860"/>
                </a:lnTo>
                <a:lnTo>
                  <a:pt x="328656" y="149860"/>
                </a:lnTo>
                <a:lnTo>
                  <a:pt x="327458" y="144780"/>
                </a:lnTo>
                <a:lnTo>
                  <a:pt x="491547" y="144780"/>
                </a:lnTo>
                <a:lnTo>
                  <a:pt x="495417" y="142240"/>
                </a:lnTo>
                <a:lnTo>
                  <a:pt x="522985" y="142240"/>
                </a:lnTo>
                <a:lnTo>
                  <a:pt x="521889" y="139700"/>
                </a:lnTo>
                <a:lnTo>
                  <a:pt x="293960" y="139700"/>
                </a:lnTo>
                <a:lnTo>
                  <a:pt x="281224" y="137160"/>
                </a:lnTo>
                <a:close/>
              </a:path>
              <a:path w="2486025" h="798195">
                <a:moveTo>
                  <a:pt x="2292395" y="255270"/>
                </a:moveTo>
                <a:lnTo>
                  <a:pt x="2279946" y="255270"/>
                </a:lnTo>
                <a:lnTo>
                  <a:pt x="2284019" y="256540"/>
                </a:lnTo>
                <a:lnTo>
                  <a:pt x="2285222" y="258853"/>
                </a:lnTo>
                <a:lnTo>
                  <a:pt x="2294613" y="256540"/>
                </a:lnTo>
                <a:lnTo>
                  <a:pt x="2292395" y="255270"/>
                </a:lnTo>
                <a:close/>
              </a:path>
              <a:path w="2486025" h="798195">
                <a:moveTo>
                  <a:pt x="218258" y="256540"/>
                </a:moveTo>
                <a:lnTo>
                  <a:pt x="199916" y="256540"/>
                </a:lnTo>
                <a:lnTo>
                  <a:pt x="201065" y="257810"/>
                </a:lnTo>
                <a:lnTo>
                  <a:pt x="218107" y="257810"/>
                </a:lnTo>
                <a:lnTo>
                  <a:pt x="218258" y="256540"/>
                </a:lnTo>
                <a:close/>
              </a:path>
              <a:path w="2486025" h="798195">
                <a:moveTo>
                  <a:pt x="2283868" y="249981"/>
                </a:moveTo>
                <a:lnTo>
                  <a:pt x="2294613" y="256540"/>
                </a:lnTo>
                <a:lnTo>
                  <a:pt x="2291825" y="251460"/>
                </a:lnTo>
                <a:lnTo>
                  <a:pt x="2283868" y="249981"/>
                </a:lnTo>
                <a:close/>
              </a:path>
              <a:path w="2486025" h="798195">
                <a:moveTo>
                  <a:pt x="144414" y="247650"/>
                </a:moveTo>
                <a:lnTo>
                  <a:pt x="139549" y="248920"/>
                </a:lnTo>
                <a:lnTo>
                  <a:pt x="132505" y="252730"/>
                </a:lnTo>
                <a:lnTo>
                  <a:pt x="135189" y="255270"/>
                </a:lnTo>
                <a:lnTo>
                  <a:pt x="144414" y="247650"/>
                </a:lnTo>
                <a:close/>
              </a:path>
              <a:path w="2486025" h="798195">
                <a:moveTo>
                  <a:pt x="2277646" y="233680"/>
                </a:moveTo>
                <a:lnTo>
                  <a:pt x="2241938" y="233680"/>
                </a:lnTo>
                <a:lnTo>
                  <a:pt x="2246418" y="236220"/>
                </a:lnTo>
                <a:lnTo>
                  <a:pt x="2254243" y="242570"/>
                </a:lnTo>
                <a:lnTo>
                  <a:pt x="2258795" y="250190"/>
                </a:lnTo>
                <a:lnTo>
                  <a:pt x="2283522" y="250190"/>
                </a:lnTo>
                <a:lnTo>
                  <a:pt x="2282817" y="249786"/>
                </a:lnTo>
                <a:lnTo>
                  <a:pt x="2278153" y="248920"/>
                </a:lnTo>
                <a:lnTo>
                  <a:pt x="2275886" y="245110"/>
                </a:lnTo>
                <a:lnTo>
                  <a:pt x="2278242" y="245110"/>
                </a:lnTo>
                <a:lnTo>
                  <a:pt x="2279124" y="240030"/>
                </a:lnTo>
                <a:lnTo>
                  <a:pt x="2277646" y="233680"/>
                </a:lnTo>
                <a:close/>
              </a:path>
              <a:path w="2486025" h="798195">
                <a:moveTo>
                  <a:pt x="2280509" y="247931"/>
                </a:moveTo>
                <a:lnTo>
                  <a:pt x="2281303" y="248920"/>
                </a:lnTo>
                <a:lnTo>
                  <a:pt x="2282817" y="249786"/>
                </a:lnTo>
                <a:lnTo>
                  <a:pt x="2283868" y="249981"/>
                </a:lnTo>
                <a:lnTo>
                  <a:pt x="2280509" y="247931"/>
                </a:lnTo>
                <a:close/>
              </a:path>
              <a:path w="2486025" h="798195">
                <a:moveTo>
                  <a:pt x="2275886" y="245110"/>
                </a:moveTo>
                <a:lnTo>
                  <a:pt x="2278153" y="248920"/>
                </a:lnTo>
                <a:lnTo>
                  <a:pt x="2282817" y="249786"/>
                </a:lnTo>
                <a:lnTo>
                  <a:pt x="2281303" y="248920"/>
                </a:lnTo>
                <a:lnTo>
                  <a:pt x="2280509" y="247931"/>
                </a:lnTo>
                <a:lnTo>
                  <a:pt x="2275886" y="245110"/>
                </a:lnTo>
                <a:close/>
              </a:path>
              <a:path w="2486025" h="798195">
                <a:moveTo>
                  <a:pt x="2278242" y="245110"/>
                </a:moveTo>
                <a:lnTo>
                  <a:pt x="2275886" y="245110"/>
                </a:lnTo>
                <a:lnTo>
                  <a:pt x="2280509" y="247931"/>
                </a:lnTo>
                <a:lnTo>
                  <a:pt x="2278242" y="245110"/>
                </a:lnTo>
                <a:close/>
              </a:path>
              <a:path w="2486025" h="798195">
                <a:moveTo>
                  <a:pt x="2391059" y="246380"/>
                </a:moveTo>
                <a:lnTo>
                  <a:pt x="2369443" y="246380"/>
                </a:lnTo>
                <a:lnTo>
                  <a:pt x="2371099" y="247650"/>
                </a:lnTo>
                <a:lnTo>
                  <a:pt x="2391238" y="247650"/>
                </a:lnTo>
                <a:lnTo>
                  <a:pt x="2391059" y="246380"/>
                </a:lnTo>
                <a:close/>
              </a:path>
              <a:path w="2486025" h="798195">
                <a:moveTo>
                  <a:pt x="2289745" y="233680"/>
                </a:moveTo>
                <a:lnTo>
                  <a:pt x="2277646" y="233680"/>
                </a:lnTo>
                <a:lnTo>
                  <a:pt x="2291939" y="240030"/>
                </a:lnTo>
                <a:lnTo>
                  <a:pt x="2291798" y="236220"/>
                </a:lnTo>
                <a:lnTo>
                  <a:pt x="2289745" y="233680"/>
                </a:lnTo>
                <a:close/>
              </a:path>
              <a:path w="2486025" h="798195">
                <a:moveTo>
                  <a:pt x="250155" y="220980"/>
                </a:moveTo>
                <a:lnTo>
                  <a:pt x="212117" y="220980"/>
                </a:lnTo>
                <a:lnTo>
                  <a:pt x="216524" y="222250"/>
                </a:lnTo>
                <a:lnTo>
                  <a:pt x="210914" y="229870"/>
                </a:lnTo>
                <a:lnTo>
                  <a:pt x="199721" y="238760"/>
                </a:lnTo>
                <a:lnTo>
                  <a:pt x="215639" y="238760"/>
                </a:lnTo>
                <a:lnTo>
                  <a:pt x="220162" y="232410"/>
                </a:lnTo>
                <a:lnTo>
                  <a:pt x="250155" y="220980"/>
                </a:lnTo>
                <a:close/>
              </a:path>
              <a:path w="2486025" h="798195">
                <a:moveTo>
                  <a:pt x="284881" y="218440"/>
                </a:moveTo>
                <a:lnTo>
                  <a:pt x="256820" y="218440"/>
                </a:lnTo>
                <a:lnTo>
                  <a:pt x="242583" y="236220"/>
                </a:lnTo>
                <a:lnTo>
                  <a:pt x="254728" y="237490"/>
                </a:lnTo>
                <a:lnTo>
                  <a:pt x="275236" y="228600"/>
                </a:lnTo>
                <a:lnTo>
                  <a:pt x="284881" y="218440"/>
                </a:lnTo>
                <a:close/>
              </a:path>
              <a:path w="2486025" h="798195">
                <a:moveTo>
                  <a:pt x="2316186" y="210820"/>
                </a:moveTo>
                <a:lnTo>
                  <a:pt x="2304570" y="210820"/>
                </a:lnTo>
                <a:lnTo>
                  <a:pt x="2298376" y="215900"/>
                </a:lnTo>
                <a:lnTo>
                  <a:pt x="2299232" y="226060"/>
                </a:lnTo>
                <a:lnTo>
                  <a:pt x="2297815" y="230070"/>
                </a:lnTo>
                <a:lnTo>
                  <a:pt x="2303393" y="233680"/>
                </a:lnTo>
                <a:lnTo>
                  <a:pt x="2311219" y="236220"/>
                </a:lnTo>
                <a:lnTo>
                  <a:pt x="2309527" y="229870"/>
                </a:lnTo>
                <a:lnTo>
                  <a:pt x="2306927" y="222250"/>
                </a:lnTo>
                <a:lnTo>
                  <a:pt x="2308253" y="215900"/>
                </a:lnTo>
                <a:lnTo>
                  <a:pt x="2318341" y="213360"/>
                </a:lnTo>
                <a:lnTo>
                  <a:pt x="2324153" y="211476"/>
                </a:lnTo>
                <a:lnTo>
                  <a:pt x="2316186" y="210820"/>
                </a:lnTo>
                <a:close/>
              </a:path>
              <a:path w="2486025" h="798195">
                <a:moveTo>
                  <a:pt x="2324153" y="211476"/>
                </a:moveTo>
                <a:lnTo>
                  <a:pt x="2318341" y="213360"/>
                </a:lnTo>
                <a:lnTo>
                  <a:pt x="2308253" y="215900"/>
                </a:lnTo>
                <a:lnTo>
                  <a:pt x="2306927" y="222250"/>
                </a:lnTo>
                <a:lnTo>
                  <a:pt x="2309527" y="229870"/>
                </a:lnTo>
                <a:lnTo>
                  <a:pt x="2311219" y="236220"/>
                </a:lnTo>
                <a:lnTo>
                  <a:pt x="2356693" y="236220"/>
                </a:lnTo>
                <a:lnTo>
                  <a:pt x="2353810" y="227330"/>
                </a:lnTo>
                <a:lnTo>
                  <a:pt x="2332487" y="227330"/>
                </a:lnTo>
                <a:lnTo>
                  <a:pt x="2331836" y="226060"/>
                </a:lnTo>
                <a:lnTo>
                  <a:pt x="2353398" y="226060"/>
                </a:lnTo>
                <a:lnTo>
                  <a:pt x="2348199" y="213360"/>
                </a:lnTo>
                <a:lnTo>
                  <a:pt x="2324153" y="211476"/>
                </a:lnTo>
                <a:close/>
              </a:path>
              <a:path w="2486025" h="798195">
                <a:moveTo>
                  <a:pt x="205450" y="231140"/>
                </a:moveTo>
                <a:lnTo>
                  <a:pt x="193040" y="234950"/>
                </a:lnTo>
                <a:lnTo>
                  <a:pt x="202585" y="234950"/>
                </a:lnTo>
                <a:lnTo>
                  <a:pt x="205450" y="231140"/>
                </a:lnTo>
                <a:close/>
              </a:path>
              <a:path w="2486025" h="798195">
                <a:moveTo>
                  <a:pt x="2298697" y="219710"/>
                </a:moveTo>
                <a:lnTo>
                  <a:pt x="2277767" y="219710"/>
                </a:lnTo>
                <a:lnTo>
                  <a:pt x="2284224" y="222250"/>
                </a:lnTo>
                <a:lnTo>
                  <a:pt x="2293580" y="227330"/>
                </a:lnTo>
                <a:lnTo>
                  <a:pt x="2297815" y="230070"/>
                </a:lnTo>
                <a:lnTo>
                  <a:pt x="2299232" y="226060"/>
                </a:lnTo>
                <a:lnTo>
                  <a:pt x="2298697" y="219710"/>
                </a:lnTo>
                <a:close/>
              </a:path>
              <a:path w="2486025" h="798195">
                <a:moveTo>
                  <a:pt x="292335" y="226060"/>
                </a:moveTo>
                <a:lnTo>
                  <a:pt x="287673" y="226060"/>
                </a:lnTo>
                <a:lnTo>
                  <a:pt x="281502" y="228600"/>
                </a:lnTo>
                <a:lnTo>
                  <a:pt x="284654" y="229870"/>
                </a:lnTo>
                <a:lnTo>
                  <a:pt x="292335" y="226060"/>
                </a:lnTo>
                <a:close/>
              </a:path>
              <a:path w="2486025" h="798195">
                <a:moveTo>
                  <a:pt x="2106252" y="187960"/>
                </a:moveTo>
                <a:lnTo>
                  <a:pt x="2105479" y="199390"/>
                </a:lnTo>
                <a:lnTo>
                  <a:pt x="2126366" y="207010"/>
                </a:lnTo>
                <a:lnTo>
                  <a:pt x="2154144" y="215900"/>
                </a:lnTo>
                <a:lnTo>
                  <a:pt x="2174042" y="227330"/>
                </a:lnTo>
                <a:lnTo>
                  <a:pt x="2175569" y="215900"/>
                </a:lnTo>
                <a:lnTo>
                  <a:pt x="2167400" y="215900"/>
                </a:lnTo>
                <a:lnTo>
                  <a:pt x="2163995" y="214630"/>
                </a:lnTo>
                <a:lnTo>
                  <a:pt x="2163052" y="212090"/>
                </a:lnTo>
                <a:lnTo>
                  <a:pt x="2177183" y="212090"/>
                </a:lnTo>
                <a:lnTo>
                  <a:pt x="2183556" y="205740"/>
                </a:lnTo>
                <a:lnTo>
                  <a:pt x="2328117" y="205740"/>
                </a:lnTo>
                <a:lnTo>
                  <a:pt x="2325476" y="200660"/>
                </a:lnTo>
                <a:lnTo>
                  <a:pt x="2321771" y="198120"/>
                </a:lnTo>
                <a:lnTo>
                  <a:pt x="2156304" y="198120"/>
                </a:lnTo>
                <a:lnTo>
                  <a:pt x="2153143" y="196850"/>
                </a:lnTo>
                <a:lnTo>
                  <a:pt x="2133673" y="196850"/>
                </a:lnTo>
                <a:lnTo>
                  <a:pt x="2106252" y="187960"/>
                </a:lnTo>
                <a:close/>
              </a:path>
              <a:path w="2486025" h="798195">
                <a:moveTo>
                  <a:pt x="2353398" y="226060"/>
                </a:moveTo>
                <a:lnTo>
                  <a:pt x="2331836" y="226060"/>
                </a:lnTo>
                <a:lnTo>
                  <a:pt x="2332487" y="227330"/>
                </a:lnTo>
                <a:lnTo>
                  <a:pt x="2353810" y="227330"/>
                </a:lnTo>
                <a:lnTo>
                  <a:pt x="2353398" y="226060"/>
                </a:lnTo>
                <a:close/>
              </a:path>
              <a:path w="2486025" h="798195">
                <a:moveTo>
                  <a:pt x="2189892" y="210820"/>
                </a:moveTo>
                <a:lnTo>
                  <a:pt x="2181050" y="210820"/>
                </a:lnTo>
                <a:lnTo>
                  <a:pt x="2185301" y="213360"/>
                </a:lnTo>
                <a:lnTo>
                  <a:pt x="2190420" y="218440"/>
                </a:lnTo>
                <a:lnTo>
                  <a:pt x="2195991" y="222250"/>
                </a:lnTo>
                <a:lnTo>
                  <a:pt x="2201594" y="222250"/>
                </a:lnTo>
                <a:lnTo>
                  <a:pt x="2209086" y="220980"/>
                </a:lnTo>
                <a:lnTo>
                  <a:pt x="2202212" y="215900"/>
                </a:lnTo>
                <a:lnTo>
                  <a:pt x="2189892" y="210820"/>
                </a:lnTo>
                <a:close/>
              </a:path>
              <a:path w="2486025" h="798195">
                <a:moveTo>
                  <a:pt x="320619" y="214630"/>
                </a:moveTo>
                <a:lnTo>
                  <a:pt x="311164" y="215900"/>
                </a:lnTo>
                <a:lnTo>
                  <a:pt x="310491" y="218440"/>
                </a:lnTo>
                <a:lnTo>
                  <a:pt x="314883" y="218440"/>
                </a:lnTo>
                <a:lnTo>
                  <a:pt x="320619" y="214630"/>
                </a:lnTo>
                <a:close/>
              </a:path>
              <a:path w="2486025" h="798195">
                <a:moveTo>
                  <a:pt x="2330097" y="209550"/>
                </a:moveTo>
                <a:lnTo>
                  <a:pt x="2236154" y="209550"/>
                </a:lnTo>
                <a:lnTo>
                  <a:pt x="2242208" y="213360"/>
                </a:lnTo>
                <a:lnTo>
                  <a:pt x="2237674" y="218440"/>
                </a:lnTo>
                <a:lnTo>
                  <a:pt x="2298590" y="218440"/>
                </a:lnTo>
                <a:lnTo>
                  <a:pt x="2298376" y="215900"/>
                </a:lnTo>
                <a:lnTo>
                  <a:pt x="2301473" y="213360"/>
                </a:lnTo>
                <a:lnTo>
                  <a:pt x="2245706" y="213360"/>
                </a:lnTo>
                <a:lnTo>
                  <a:pt x="2246162" y="210820"/>
                </a:lnTo>
                <a:lnTo>
                  <a:pt x="2326178" y="210820"/>
                </a:lnTo>
                <a:lnTo>
                  <a:pt x="2330097" y="209550"/>
                </a:lnTo>
                <a:close/>
              </a:path>
              <a:path w="2486025" h="798195">
                <a:moveTo>
                  <a:pt x="2177183" y="212090"/>
                </a:moveTo>
                <a:lnTo>
                  <a:pt x="2163052" y="212090"/>
                </a:lnTo>
                <a:lnTo>
                  <a:pt x="2168630" y="214630"/>
                </a:lnTo>
                <a:lnTo>
                  <a:pt x="2167400" y="215900"/>
                </a:lnTo>
                <a:lnTo>
                  <a:pt x="2175569" y="215900"/>
                </a:lnTo>
                <a:lnTo>
                  <a:pt x="2175909" y="213360"/>
                </a:lnTo>
                <a:lnTo>
                  <a:pt x="2177183" y="212090"/>
                </a:lnTo>
                <a:close/>
              </a:path>
              <a:path w="2486025" h="798195">
                <a:moveTo>
                  <a:pt x="303196" y="203200"/>
                </a:moveTo>
                <a:lnTo>
                  <a:pt x="155588" y="203200"/>
                </a:lnTo>
                <a:lnTo>
                  <a:pt x="157749" y="204470"/>
                </a:lnTo>
                <a:lnTo>
                  <a:pt x="156327" y="210820"/>
                </a:lnTo>
                <a:lnTo>
                  <a:pt x="150583" y="214630"/>
                </a:lnTo>
                <a:lnTo>
                  <a:pt x="300112" y="214630"/>
                </a:lnTo>
                <a:lnTo>
                  <a:pt x="302790" y="205740"/>
                </a:lnTo>
                <a:lnTo>
                  <a:pt x="278626" y="205740"/>
                </a:lnTo>
                <a:lnTo>
                  <a:pt x="277705" y="204470"/>
                </a:lnTo>
                <a:lnTo>
                  <a:pt x="303172" y="204470"/>
                </a:lnTo>
                <a:lnTo>
                  <a:pt x="303196" y="203200"/>
                </a:lnTo>
                <a:close/>
              </a:path>
              <a:path w="2486025" h="798195">
                <a:moveTo>
                  <a:pt x="2304570" y="210820"/>
                </a:moveTo>
                <a:lnTo>
                  <a:pt x="2246162" y="210820"/>
                </a:lnTo>
                <a:lnTo>
                  <a:pt x="2249926" y="212090"/>
                </a:lnTo>
                <a:lnTo>
                  <a:pt x="2251579" y="213360"/>
                </a:lnTo>
                <a:lnTo>
                  <a:pt x="2301473" y="213360"/>
                </a:lnTo>
                <a:lnTo>
                  <a:pt x="2304570" y="210820"/>
                </a:lnTo>
                <a:close/>
              </a:path>
              <a:path w="2486025" h="798195">
                <a:moveTo>
                  <a:pt x="2326178" y="210820"/>
                </a:moveTo>
                <a:lnTo>
                  <a:pt x="2316186" y="210820"/>
                </a:lnTo>
                <a:lnTo>
                  <a:pt x="2324153" y="211476"/>
                </a:lnTo>
                <a:lnTo>
                  <a:pt x="2326178" y="210820"/>
                </a:lnTo>
                <a:close/>
              </a:path>
              <a:path w="2486025" h="798195">
                <a:moveTo>
                  <a:pt x="2236154" y="209550"/>
                </a:moveTo>
                <a:lnTo>
                  <a:pt x="2227089" y="209550"/>
                </a:lnTo>
                <a:lnTo>
                  <a:pt x="2231766" y="210820"/>
                </a:lnTo>
                <a:lnTo>
                  <a:pt x="2236154" y="209550"/>
                </a:lnTo>
                <a:close/>
              </a:path>
              <a:path w="2486025" h="798195">
                <a:moveTo>
                  <a:pt x="303172" y="204470"/>
                </a:moveTo>
                <a:lnTo>
                  <a:pt x="277705" y="204470"/>
                </a:lnTo>
                <a:lnTo>
                  <a:pt x="278626" y="205740"/>
                </a:lnTo>
                <a:lnTo>
                  <a:pt x="302790" y="205740"/>
                </a:lnTo>
                <a:lnTo>
                  <a:pt x="303172" y="204470"/>
                </a:lnTo>
                <a:close/>
              </a:path>
              <a:path w="2486025" h="798195">
                <a:moveTo>
                  <a:pt x="315593" y="194310"/>
                </a:moveTo>
                <a:lnTo>
                  <a:pt x="303361" y="194310"/>
                </a:lnTo>
                <a:lnTo>
                  <a:pt x="305708" y="201930"/>
                </a:lnTo>
                <a:lnTo>
                  <a:pt x="315593" y="194310"/>
                </a:lnTo>
                <a:close/>
              </a:path>
              <a:path w="2486025" h="798195">
                <a:moveTo>
                  <a:pt x="2219664" y="191770"/>
                </a:moveTo>
                <a:lnTo>
                  <a:pt x="2150857" y="191770"/>
                </a:lnTo>
                <a:lnTo>
                  <a:pt x="2164376" y="194310"/>
                </a:lnTo>
                <a:lnTo>
                  <a:pt x="2156304" y="198120"/>
                </a:lnTo>
                <a:lnTo>
                  <a:pt x="2321771" y="198120"/>
                </a:lnTo>
                <a:lnTo>
                  <a:pt x="2319919" y="196850"/>
                </a:lnTo>
                <a:lnTo>
                  <a:pt x="2228294" y="196850"/>
                </a:lnTo>
                <a:lnTo>
                  <a:pt x="2219664" y="191770"/>
                </a:lnTo>
                <a:close/>
              </a:path>
              <a:path w="2486025" h="798195">
                <a:moveTo>
                  <a:pt x="2102806" y="171450"/>
                </a:moveTo>
                <a:lnTo>
                  <a:pt x="2101539" y="175260"/>
                </a:lnTo>
                <a:lnTo>
                  <a:pt x="2112943" y="182880"/>
                </a:lnTo>
                <a:lnTo>
                  <a:pt x="2128068" y="191770"/>
                </a:lnTo>
                <a:lnTo>
                  <a:pt x="2137962" y="196850"/>
                </a:lnTo>
                <a:lnTo>
                  <a:pt x="2153143" y="196850"/>
                </a:lnTo>
                <a:lnTo>
                  <a:pt x="2149982" y="195580"/>
                </a:lnTo>
                <a:lnTo>
                  <a:pt x="2150857" y="191770"/>
                </a:lnTo>
                <a:lnTo>
                  <a:pt x="2219664" y="191770"/>
                </a:lnTo>
                <a:lnTo>
                  <a:pt x="2218058" y="186690"/>
                </a:lnTo>
                <a:lnTo>
                  <a:pt x="2296016" y="186690"/>
                </a:lnTo>
                <a:lnTo>
                  <a:pt x="2289589" y="179070"/>
                </a:lnTo>
                <a:lnTo>
                  <a:pt x="2274685" y="176530"/>
                </a:lnTo>
                <a:lnTo>
                  <a:pt x="2257807" y="176530"/>
                </a:lnTo>
                <a:lnTo>
                  <a:pt x="2242240" y="175260"/>
                </a:lnTo>
                <a:lnTo>
                  <a:pt x="2246138" y="172720"/>
                </a:lnTo>
                <a:lnTo>
                  <a:pt x="2125696" y="172720"/>
                </a:lnTo>
                <a:lnTo>
                  <a:pt x="2102806" y="171450"/>
                </a:lnTo>
                <a:close/>
              </a:path>
              <a:path w="2486025" h="798195">
                <a:moveTo>
                  <a:pt x="2296016" y="186690"/>
                </a:moveTo>
                <a:lnTo>
                  <a:pt x="2224859" y="186690"/>
                </a:lnTo>
                <a:lnTo>
                  <a:pt x="2229854" y="190500"/>
                </a:lnTo>
                <a:lnTo>
                  <a:pt x="2228294" y="196850"/>
                </a:lnTo>
                <a:lnTo>
                  <a:pt x="2319919" y="196850"/>
                </a:lnTo>
                <a:lnTo>
                  <a:pt x="2312510" y="191770"/>
                </a:lnTo>
                <a:lnTo>
                  <a:pt x="2299230" y="190500"/>
                </a:lnTo>
                <a:lnTo>
                  <a:pt x="2296016" y="186690"/>
                </a:lnTo>
                <a:close/>
              </a:path>
              <a:path w="2486025" h="798195">
                <a:moveTo>
                  <a:pt x="323831" y="187960"/>
                </a:moveTo>
                <a:lnTo>
                  <a:pt x="303299" y="187960"/>
                </a:lnTo>
                <a:lnTo>
                  <a:pt x="302221" y="190500"/>
                </a:lnTo>
                <a:lnTo>
                  <a:pt x="320536" y="190500"/>
                </a:lnTo>
                <a:lnTo>
                  <a:pt x="323831" y="187960"/>
                </a:lnTo>
                <a:close/>
              </a:path>
              <a:path w="2486025" h="798195">
                <a:moveTo>
                  <a:pt x="353563" y="180340"/>
                </a:moveTo>
                <a:lnTo>
                  <a:pt x="341511" y="185420"/>
                </a:lnTo>
                <a:lnTo>
                  <a:pt x="347332" y="185420"/>
                </a:lnTo>
                <a:lnTo>
                  <a:pt x="356268" y="182880"/>
                </a:lnTo>
                <a:lnTo>
                  <a:pt x="353563" y="180340"/>
                </a:lnTo>
                <a:close/>
              </a:path>
              <a:path w="2486025" h="798195">
                <a:moveTo>
                  <a:pt x="328229" y="180340"/>
                </a:moveTo>
                <a:lnTo>
                  <a:pt x="271011" y="180340"/>
                </a:lnTo>
                <a:lnTo>
                  <a:pt x="273165" y="181610"/>
                </a:lnTo>
                <a:lnTo>
                  <a:pt x="327679" y="181610"/>
                </a:lnTo>
                <a:lnTo>
                  <a:pt x="328229" y="180340"/>
                </a:lnTo>
                <a:close/>
              </a:path>
              <a:path w="2486025" h="798195">
                <a:moveTo>
                  <a:pt x="437156" y="167640"/>
                </a:moveTo>
                <a:lnTo>
                  <a:pt x="417617" y="167640"/>
                </a:lnTo>
                <a:lnTo>
                  <a:pt x="418845" y="171450"/>
                </a:lnTo>
                <a:lnTo>
                  <a:pt x="410967" y="176530"/>
                </a:lnTo>
                <a:lnTo>
                  <a:pt x="430841" y="181610"/>
                </a:lnTo>
                <a:lnTo>
                  <a:pt x="432678" y="179070"/>
                </a:lnTo>
                <a:lnTo>
                  <a:pt x="423073" y="179070"/>
                </a:lnTo>
                <a:lnTo>
                  <a:pt x="428471" y="171450"/>
                </a:lnTo>
                <a:lnTo>
                  <a:pt x="436673" y="171450"/>
                </a:lnTo>
                <a:lnTo>
                  <a:pt x="437156" y="167640"/>
                </a:lnTo>
                <a:close/>
              </a:path>
              <a:path w="2486025" h="798195">
                <a:moveTo>
                  <a:pt x="2052838" y="177451"/>
                </a:moveTo>
                <a:lnTo>
                  <a:pt x="2052734" y="177800"/>
                </a:lnTo>
                <a:lnTo>
                  <a:pt x="2051790" y="177874"/>
                </a:lnTo>
                <a:lnTo>
                  <a:pt x="2054586" y="180340"/>
                </a:lnTo>
                <a:lnTo>
                  <a:pt x="2060908" y="180340"/>
                </a:lnTo>
                <a:lnTo>
                  <a:pt x="2052838" y="177451"/>
                </a:lnTo>
                <a:close/>
              </a:path>
              <a:path w="2486025" h="798195">
                <a:moveTo>
                  <a:pt x="436673" y="171450"/>
                </a:moveTo>
                <a:lnTo>
                  <a:pt x="428471" y="171450"/>
                </a:lnTo>
                <a:lnTo>
                  <a:pt x="429955" y="172720"/>
                </a:lnTo>
                <a:lnTo>
                  <a:pt x="427998" y="177800"/>
                </a:lnTo>
                <a:lnTo>
                  <a:pt x="423073" y="179070"/>
                </a:lnTo>
                <a:lnTo>
                  <a:pt x="432678" y="179070"/>
                </a:lnTo>
                <a:lnTo>
                  <a:pt x="436351" y="173990"/>
                </a:lnTo>
                <a:lnTo>
                  <a:pt x="436673" y="171450"/>
                </a:lnTo>
                <a:close/>
              </a:path>
              <a:path w="2486025" h="798195">
                <a:moveTo>
                  <a:pt x="2054792" y="147320"/>
                </a:moveTo>
                <a:lnTo>
                  <a:pt x="2019966" y="147320"/>
                </a:lnTo>
                <a:lnTo>
                  <a:pt x="2031086" y="153670"/>
                </a:lnTo>
                <a:lnTo>
                  <a:pt x="2030761" y="165100"/>
                </a:lnTo>
                <a:lnTo>
                  <a:pt x="2023477" y="175260"/>
                </a:lnTo>
                <a:lnTo>
                  <a:pt x="2036639" y="179070"/>
                </a:lnTo>
                <a:lnTo>
                  <a:pt x="2051790" y="177874"/>
                </a:lnTo>
                <a:lnTo>
                  <a:pt x="2050265" y="176530"/>
                </a:lnTo>
                <a:lnTo>
                  <a:pt x="2053113" y="176530"/>
                </a:lnTo>
                <a:lnTo>
                  <a:pt x="2054249" y="172720"/>
                </a:lnTo>
                <a:lnTo>
                  <a:pt x="2053471" y="168910"/>
                </a:lnTo>
                <a:lnTo>
                  <a:pt x="2047158" y="168910"/>
                </a:lnTo>
                <a:lnTo>
                  <a:pt x="2042475" y="167640"/>
                </a:lnTo>
                <a:lnTo>
                  <a:pt x="2040801" y="166370"/>
                </a:lnTo>
                <a:lnTo>
                  <a:pt x="2037319" y="158750"/>
                </a:lnTo>
                <a:lnTo>
                  <a:pt x="2037261" y="157480"/>
                </a:lnTo>
                <a:lnTo>
                  <a:pt x="2061900" y="157480"/>
                </a:lnTo>
                <a:lnTo>
                  <a:pt x="2055116" y="149860"/>
                </a:lnTo>
                <a:lnTo>
                  <a:pt x="2054792" y="147320"/>
                </a:lnTo>
                <a:close/>
              </a:path>
              <a:path w="2486025" h="798195">
                <a:moveTo>
                  <a:pt x="2094547" y="167640"/>
                </a:moveTo>
                <a:lnTo>
                  <a:pt x="2086633" y="167640"/>
                </a:lnTo>
                <a:lnTo>
                  <a:pt x="2088037" y="171450"/>
                </a:lnTo>
                <a:lnTo>
                  <a:pt x="2089440" y="173990"/>
                </a:lnTo>
                <a:lnTo>
                  <a:pt x="2100231" y="177800"/>
                </a:lnTo>
                <a:lnTo>
                  <a:pt x="2100912" y="171450"/>
                </a:lnTo>
                <a:lnTo>
                  <a:pt x="2094547" y="167640"/>
                </a:lnTo>
                <a:close/>
              </a:path>
              <a:path w="2486025" h="798195">
                <a:moveTo>
                  <a:pt x="2291247" y="172720"/>
                </a:moveTo>
                <a:lnTo>
                  <a:pt x="2291699" y="176530"/>
                </a:lnTo>
                <a:lnTo>
                  <a:pt x="2294753" y="177800"/>
                </a:lnTo>
                <a:lnTo>
                  <a:pt x="2296053" y="176530"/>
                </a:lnTo>
                <a:lnTo>
                  <a:pt x="2291247" y="172720"/>
                </a:lnTo>
                <a:close/>
              </a:path>
              <a:path w="2486025" h="798195">
                <a:moveTo>
                  <a:pt x="2053113" y="176530"/>
                </a:moveTo>
                <a:lnTo>
                  <a:pt x="2050265" y="176530"/>
                </a:lnTo>
                <a:lnTo>
                  <a:pt x="2052838" y="177451"/>
                </a:lnTo>
                <a:lnTo>
                  <a:pt x="2053113" y="176530"/>
                </a:lnTo>
                <a:close/>
              </a:path>
              <a:path w="2486025" h="798195">
                <a:moveTo>
                  <a:pt x="453697" y="172720"/>
                </a:moveTo>
                <a:lnTo>
                  <a:pt x="450114" y="176530"/>
                </a:lnTo>
                <a:lnTo>
                  <a:pt x="458213" y="176530"/>
                </a:lnTo>
                <a:lnTo>
                  <a:pt x="457902" y="173990"/>
                </a:lnTo>
                <a:lnTo>
                  <a:pt x="453697" y="172720"/>
                </a:lnTo>
                <a:close/>
              </a:path>
              <a:path w="2486025" h="798195">
                <a:moveTo>
                  <a:pt x="219320" y="168910"/>
                </a:moveTo>
                <a:lnTo>
                  <a:pt x="212900" y="171450"/>
                </a:lnTo>
                <a:lnTo>
                  <a:pt x="210793" y="173990"/>
                </a:lnTo>
                <a:lnTo>
                  <a:pt x="212949" y="173990"/>
                </a:lnTo>
                <a:lnTo>
                  <a:pt x="219320" y="168910"/>
                </a:lnTo>
                <a:close/>
              </a:path>
              <a:path w="2486025" h="798195">
                <a:moveTo>
                  <a:pt x="437801" y="162560"/>
                </a:moveTo>
                <a:lnTo>
                  <a:pt x="378281" y="162560"/>
                </a:lnTo>
                <a:lnTo>
                  <a:pt x="362549" y="170180"/>
                </a:lnTo>
                <a:lnTo>
                  <a:pt x="361686" y="172720"/>
                </a:lnTo>
                <a:lnTo>
                  <a:pt x="367639" y="172720"/>
                </a:lnTo>
                <a:lnTo>
                  <a:pt x="374145" y="171450"/>
                </a:lnTo>
                <a:lnTo>
                  <a:pt x="392529" y="168910"/>
                </a:lnTo>
                <a:lnTo>
                  <a:pt x="399819" y="167640"/>
                </a:lnTo>
                <a:lnTo>
                  <a:pt x="437156" y="167640"/>
                </a:lnTo>
                <a:lnTo>
                  <a:pt x="437801" y="162560"/>
                </a:lnTo>
                <a:close/>
              </a:path>
              <a:path w="2486025" h="798195">
                <a:moveTo>
                  <a:pt x="2171792" y="123190"/>
                </a:moveTo>
                <a:lnTo>
                  <a:pt x="2154716" y="124460"/>
                </a:lnTo>
                <a:lnTo>
                  <a:pt x="2147439" y="124460"/>
                </a:lnTo>
                <a:lnTo>
                  <a:pt x="2144120" y="127000"/>
                </a:lnTo>
                <a:lnTo>
                  <a:pt x="2138918" y="134620"/>
                </a:lnTo>
                <a:lnTo>
                  <a:pt x="2118191" y="134620"/>
                </a:lnTo>
                <a:lnTo>
                  <a:pt x="2115940" y="142240"/>
                </a:lnTo>
                <a:lnTo>
                  <a:pt x="2116638" y="149860"/>
                </a:lnTo>
                <a:lnTo>
                  <a:pt x="2104757" y="154940"/>
                </a:lnTo>
                <a:lnTo>
                  <a:pt x="2113338" y="158750"/>
                </a:lnTo>
                <a:lnTo>
                  <a:pt x="2122493" y="165100"/>
                </a:lnTo>
                <a:lnTo>
                  <a:pt x="2128014" y="170180"/>
                </a:lnTo>
                <a:lnTo>
                  <a:pt x="2125696" y="172720"/>
                </a:lnTo>
                <a:lnTo>
                  <a:pt x="2246138" y="172720"/>
                </a:lnTo>
                <a:lnTo>
                  <a:pt x="2251985" y="168910"/>
                </a:lnTo>
                <a:lnTo>
                  <a:pt x="2252352" y="157480"/>
                </a:lnTo>
                <a:lnTo>
                  <a:pt x="2248115" y="153670"/>
                </a:lnTo>
                <a:lnTo>
                  <a:pt x="2227099" y="153670"/>
                </a:lnTo>
                <a:lnTo>
                  <a:pt x="2211954" y="144780"/>
                </a:lnTo>
                <a:lnTo>
                  <a:pt x="2194292" y="142240"/>
                </a:lnTo>
                <a:lnTo>
                  <a:pt x="2179983" y="140970"/>
                </a:lnTo>
                <a:lnTo>
                  <a:pt x="2174897" y="132080"/>
                </a:lnTo>
                <a:lnTo>
                  <a:pt x="2177211" y="129540"/>
                </a:lnTo>
                <a:lnTo>
                  <a:pt x="2184149" y="125730"/>
                </a:lnTo>
                <a:lnTo>
                  <a:pt x="2171792" y="123190"/>
                </a:lnTo>
                <a:close/>
              </a:path>
              <a:path w="2486025" h="798195">
                <a:moveTo>
                  <a:pt x="2008674" y="166370"/>
                </a:moveTo>
                <a:lnTo>
                  <a:pt x="2005976" y="168910"/>
                </a:lnTo>
                <a:lnTo>
                  <a:pt x="2006530" y="171450"/>
                </a:lnTo>
                <a:lnTo>
                  <a:pt x="2012479" y="167640"/>
                </a:lnTo>
                <a:lnTo>
                  <a:pt x="2008674" y="166370"/>
                </a:lnTo>
                <a:close/>
              </a:path>
              <a:path w="2486025" h="798195">
                <a:moveTo>
                  <a:pt x="2077234" y="166370"/>
                </a:moveTo>
                <a:lnTo>
                  <a:pt x="2063846" y="166370"/>
                </a:lnTo>
                <a:lnTo>
                  <a:pt x="2067704" y="171450"/>
                </a:lnTo>
                <a:lnTo>
                  <a:pt x="2077697" y="167640"/>
                </a:lnTo>
                <a:lnTo>
                  <a:pt x="2077234" y="166370"/>
                </a:lnTo>
                <a:close/>
              </a:path>
              <a:path w="2486025" h="798195">
                <a:moveTo>
                  <a:pt x="2016951" y="165100"/>
                </a:moveTo>
                <a:lnTo>
                  <a:pt x="2021475" y="168910"/>
                </a:lnTo>
                <a:lnTo>
                  <a:pt x="2027938" y="167640"/>
                </a:lnTo>
                <a:lnTo>
                  <a:pt x="2016951" y="165100"/>
                </a:lnTo>
                <a:close/>
              </a:path>
              <a:path w="2486025" h="798195">
                <a:moveTo>
                  <a:pt x="2061900" y="157480"/>
                </a:moveTo>
                <a:lnTo>
                  <a:pt x="2037261" y="157480"/>
                </a:lnTo>
                <a:lnTo>
                  <a:pt x="2042229" y="158750"/>
                </a:lnTo>
                <a:lnTo>
                  <a:pt x="2046302" y="165100"/>
                </a:lnTo>
                <a:lnTo>
                  <a:pt x="2047158" y="168910"/>
                </a:lnTo>
                <a:lnTo>
                  <a:pt x="2053471" y="168910"/>
                </a:lnTo>
                <a:lnTo>
                  <a:pt x="2052952" y="166370"/>
                </a:lnTo>
                <a:lnTo>
                  <a:pt x="2077234" y="166370"/>
                </a:lnTo>
                <a:lnTo>
                  <a:pt x="2075847" y="162560"/>
                </a:lnTo>
                <a:lnTo>
                  <a:pt x="2068475" y="160020"/>
                </a:lnTo>
                <a:lnTo>
                  <a:pt x="2061900" y="157480"/>
                </a:lnTo>
                <a:close/>
              </a:path>
              <a:path w="2486025" h="798195">
                <a:moveTo>
                  <a:pt x="373882" y="163830"/>
                </a:moveTo>
                <a:lnTo>
                  <a:pt x="256613" y="163830"/>
                </a:lnTo>
                <a:lnTo>
                  <a:pt x="254038" y="167640"/>
                </a:lnTo>
                <a:lnTo>
                  <a:pt x="360684" y="167640"/>
                </a:lnTo>
                <a:lnTo>
                  <a:pt x="373882" y="163830"/>
                </a:lnTo>
                <a:close/>
              </a:path>
              <a:path w="2486025" h="798195">
                <a:moveTo>
                  <a:pt x="465009" y="152400"/>
                </a:moveTo>
                <a:lnTo>
                  <a:pt x="452191" y="152400"/>
                </a:lnTo>
                <a:lnTo>
                  <a:pt x="452612" y="157480"/>
                </a:lnTo>
                <a:lnTo>
                  <a:pt x="450490" y="163830"/>
                </a:lnTo>
                <a:lnTo>
                  <a:pt x="448914" y="167640"/>
                </a:lnTo>
                <a:lnTo>
                  <a:pt x="477981" y="160020"/>
                </a:lnTo>
                <a:lnTo>
                  <a:pt x="480649" y="158750"/>
                </a:lnTo>
                <a:lnTo>
                  <a:pt x="467763" y="158750"/>
                </a:lnTo>
                <a:lnTo>
                  <a:pt x="465009" y="152400"/>
                </a:lnTo>
                <a:close/>
              </a:path>
              <a:path w="2486025" h="798195">
                <a:moveTo>
                  <a:pt x="1981870" y="157480"/>
                </a:moveTo>
                <a:lnTo>
                  <a:pt x="1980772" y="162560"/>
                </a:lnTo>
                <a:lnTo>
                  <a:pt x="1984363" y="166370"/>
                </a:lnTo>
                <a:lnTo>
                  <a:pt x="1990150" y="161290"/>
                </a:lnTo>
                <a:lnTo>
                  <a:pt x="1981870" y="157480"/>
                </a:lnTo>
                <a:close/>
              </a:path>
              <a:path w="2486025" h="798195">
                <a:moveTo>
                  <a:pt x="509335" y="161290"/>
                </a:moveTo>
                <a:lnTo>
                  <a:pt x="502987" y="161290"/>
                </a:lnTo>
                <a:lnTo>
                  <a:pt x="502562" y="162560"/>
                </a:lnTo>
                <a:lnTo>
                  <a:pt x="505524" y="163830"/>
                </a:lnTo>
                <a:lnTo>
                  <a:pt x="509335" y="161290"/>
                </a:lnTo>
                <a:close/>
              </a:path>
              <a:path w="2486025" h="798195">
                <a:moveTo>
                  <a:pt x="1958593" y="160020"/>
                </a:moveTo>
                <a:lnTo>
                  <a:pt x="1963378" y="163830"/>
                </a:lnTo>
                <a:lnTo>
                  <a:pt x="1970008" y="162560"/>
                </a:lnTo>
                <a:lnTo>
                  <a:pt x="1958593" y="160020"/>
                </a:lnTo>
                <a:close/>
              </a:path>
              <a:path w="2486025" h="798195">
                <a:moveTo>
                  <a:pt x="2025059" y="152400"/>
                </a:moveTo>
                <a:lnTo>
                  <a:pt x="2011137" y="157480"/>
                </a:lnTo>
                <a:lnTo>
                  <a:pt x="2020820" y="163830"/>
                </a:lnTo>
                <a:lnTo>
                  <a:pt x="2026874" y="157480"/>
                </a:lnTo>
                <a:lnTo>
                  <a:pt x="2025059" y="152400"/>
                </a:lnTo>
                <a:close/>
              </a:path>
              <a:path w="2486025" h="798195">
                <a:moveTo>
                  <a:pt x="439130" y="160020"/>
                </a:moveTo>
                <a:lnTo>
                  <a:pt x="393431" y="160020"/>
                </a:lnTo>
                <a:lnTo>
                  <a:pt x="395316" y="161290"/>
                </a:lnTo>
                <a:lnTo>
                  <a:pt x="437962" y="161290"/>
                </a:lnTo>
                <a:lnTo>
                  <a:pt x="439130" y="160020"/>
                </a:lnTo>
                <a:close/>
              </a:path>
              <a:path w="2486025" h="798195">
                <a:moveTo>
                  <a:pt x="491547" y="144780"/>
                </a:moveTo>
                <a:lnTo>
                  <a:pt x="473513" y="144780"/>
                </a:lnTo>
                <a:lnTo>
                  <a:pt x="481345" y="148590"/>
                </a:lnTo>
                <a:lnTo>
                  <a:pt x="467763" y="158750"/>
                </a:lnTo>
                <a:lnTo>
                  <a:pt x="480649" y="158750"/>
                </a:lnTo>
                <a:lnTo>
                  <a:pt x="491321" y="153670"/>
                </a:lnTo>
                <a:lnTo>
                  <a:pt x="497265" y="151130"/>
                </a:lnTo>
                <a:lnTo>
                  <a:pt x="507459" y="151130"/>
                </a:lnTo>
                <a:lnTo>
                  <a:pt x="509118" y="148590"/>
                </a:lnTo>
                <a:lnTo>
                  <a:pt x="525724" y="148590"/>
                </a:lnTo>
                <a:lnTo>
                  <a:pt x="524628" y="146050"/>
                </a:lnTo>
                <a:lnTo>
                  <a:pt x="489612" y="146050"/>
                </a:lnTo>
                <a:lnTo>
                  <a:pt x="491547" y="144780"/>
                </a:lnTo>
                <a:close/>
              </a:path>
              <a:path w="2486025" h="798195">
                <a:moveTo>
                  <a:pt x="1948881" y="69850"/>
                </a:moveTo>
                <a:lnTo>
                  <a:pt x="1948964" y="71010"/>
                </a:lnTo>
                <a:lnTo>
                  <a:pt x="1949343" y="71120"/>
                </a:lnTo>
                <a:lnTo>
                  <a:pt x="1950328" y="87630"/>
                </a:lnTo>
                <a:lnTo>
                  <a:pt x="1940230" y="104140"/>
                </a:lnTo>
                <a:lnTo>
                  <a:pt x="1946489" y="116840"/>
                </a:lnTo>
                <a:lnTo>
                  <a:pt x="1939841" y="128270"/>
                </a:lnTo>
                <a:lnTo>
                  <a:pt x="1933750" y="133099"/>
                </a:lnTo>
                <a:lnTo>
                  <a:pt x="1942449" y="137160"/>
                </a:lnTo>
                <a:lnTo>
                  <a:pt x="1947453" y="144780"/>
                </a:lnTo>
                <a:lnTo>
                  <a:pt x="1943440" y="146050"/>
                </a:lnTo>
                <a:lnTo>
                  <a:pt x="1937284" y="146050"/>
                </a:lnTo>
                <a:lnTo>
                  <a:pt x="1935860" y="152400"/>
                </a:lnTo>
                <a:lnTo>
                  <a:pt x="1946864" y="157480"/>
                </a:lnTo>
                <a:lnTo>
                  <a:pt x="1962034" y="158750"/>
                </a:lnTo>
                <a:lnTo>
                  <a:pt x="1976452" y="156210"/>
                </a:lnTo>
                <a:lnTo>
                  <a:pt x="1979368" y="153670"/>
                </a:lnTo>
                <a:lnTo>
                  <a:pt x="1964024" y="153670"/>
                </a:lnTo>
                <a:lnTo>
                  <a:pt x="1958082" y="148590"/>
                </a:lnTo>
                <a:lnTo>
                  <a:pt x="1955296" y="143510"/>
                </a:lnTo>
                <a:lnTo>
                  <a:pt x="1957458" y="138430"/>
                </a:lnTo>
                <a:lnTo>
                  <a:pt x="1974816" y="135890"/>
                </a:lnTo>
                <a:lnTo>
                  <a:pt x="2076289" y="135890"/>
                </a:lnTo>
                <a:lnTo>
                  <a:pt x="2075636" y="134620"/>
                </a:lnTo>
                <a:lnTo>
                  <a:pt x="2082444" y="130810"/>
                </a:lnTo>
                <a:lnTo>
                  <a:pt x="1954420" y="130810"/>
                </a:lnTo>
                <a:lnTo>
                  <a:pt x="1945326" y="127000"/>
                </a:lnTo>
                <a:lnTo>
                  <a:pt x="1946995" y="121920"/>
                </a:lnTo>
                <a:lnTo>
                  <a:pt x="1952376" y="120650"/>
                </a:lnTo>
                <a:lnTo>
                  <a:pt x="2092139" y="120650"/>
                </a:lnTo>
                <a:lnTo>
                  <a:pt x="2093199" y="119380"/>
                </a:lnTo>
                <a:lnTo>
                  <a:pt x="2087026" y="113030"/>
                </a:lnTo>
                <a:lnTo>
                  <a:pt x="2085382" y="113030"/>
                </a:lnTo>
                <a:lnTo>
                  <a:pt x="2085156" y="112444"/>
                </a:lnTo>
                <a:lnTo>
                  <a:pt x="2074852" y="109220"/>
                </a:lnTo>
                <a:lnTo>
                  <a:pt x="2054299" y="109220"/>
                </a:lnTo>
                <a:lnTo>
                  <a:pt x="2052237" y="107950"/>
                </a:lnTo>
                <a:lnTo>
                  <a:pt x="2049774" y="104140"/>
                </a:lnTo>
                <a:lnTo>
                  <a:pt x="2074381" y="104140"/>
                </a:lnTo>
                <a:lnTo>
                  <a:pt x="2072205" y="101600"/>
                </a:lnTo>
                <a:lnTo>
                  <a:pt x="2037176" y="101600"/>
                </a:lnTo>
                <a:lnTo>
                  <a:pt x="2036260" y="100330"/>
                </a:lnTo>
                <a:lnTo>
                  <a:pt x="2038110" y="97790"/>
                </a:lnTo>
                <a:lnTo>
                  <a:pt x="2039170" y="93980"/>
                </a:lnTo>
                <a:lnTo>
                  <a:pt x="1997261" y="93980"/>
                </a:lnTo>
                <a:lnTo>
                  <a:pt x="1994782" y="87630"/>
                </a:lnTo>
                <a:lnTo>
                  <a:pt x="1969398" y="87630"/>
                </a:lnTo>
                <a:lnTo>
                  <a:pt x="1968215" y="83820"/>
                </a:lnTo>
                <a:lnTo>
                  <a:pt x="2001069" y="83820"/>
                </a:lnTo>
                <a:lnTo>
                  <a:pt x="2000115" y="78740"/>
                </a:lnTo>
                <a:lnTo>
                  <a:pt x="1975653" y="78740"/>
                </a:lnTo>
                <a:lnTo>
                  <a:pt x="1973170" y="74930"/>
                </a:lnTo>
                <a:lnTo>
                  <a:pt x="1975953" y="71120"/>
                </a:lnTo>
                <a:lnTo>
                  <a:pt x="1957356" y="71120"/>
                </a:lnTo>
                <a:lnTo>
                  <a:pt x="1948881" y="69850"/>
                </a:lnTo>
                <a:close/>
              </a:path>
              <a:path w="2486025" h="798195">
                <a:moveTo>
                  <a:pt x="2007773" y="148590"/>
                </a:moveTo>
                <a:lnTo>
                  <a:pt x="1985200" y="148590"/>
                </a:lnTo>
                <a:lnTo>
                  <a:pt x="1990459" y="158750"/>
                </a:lnTo>
                <a:lnTo>
                  <a:pt x="1990829" y="157480"/>
                </a:lnTo>
                <a:lnTo>
                  <a:pt x="2005245" y="157480"/>
                </a:lnTo>
                <a:lnTo>
                  <a:pt x="2005967" y="154940"/>
                </a:lnTo>
                <a:lnTo>
                  <a:pt x="1998725" y="154940"/>
                </a:lnTo>
                <a:lnTo>
                  <a:pt x="1992559" y="151130"/>
                </a:lnTo>
                <a:lnTo>
                  <a:pt x="2007051" y="151130"/>
                </a:lnTo>
                <a:lnTo>
                  <a:pt x="2007773" y="148590"/>
                </a:lnTo>
                <a:close/>
              </a:path>
              <a:path w="2486025" h="798195">
                <a:moveTo>
                  <a:pt x="2005245" y="157480"/>
                </a:moveTo>
                <a:lnTo>
                  <a:pt x="1990829" y="157480"/>
                </a:lnTo>
                <a:lnTo>
                  <a:pt x="2004883" y="158750"/>
                </a:lnTo>
                <a:lnTo>
                  <a:pt x="2005245" y="157480"/>
                </a:lnTo>
                <a:close/>
              </a:path>
              <a:path w="2486025" h="798195">
                <a:moveTo>
                  <a:pt x="507459" y="151130"/>
                </a:moveTo>
                <a:lnTo>
                  <a:pt x="497265" y="151130"/>
                </a:lnTo>
                <a:lnTo>
                  <a:pt x="504143" y="156210"/>
                </a:lnTo>
                <a:lnTo>
                  <a:pt x="507459" y="151130"/>
                </a:lnTo>
                <a:close/>
              </a:path>
              <a:path w="2486025" h="798195">
                <a:moveTo>
                  <a:pt x="525724" y="148590"/>
                </a:moveTo>
                <a:lnTo>
                  <a:pt x="509118" y="148590"/>
                </a:lnTo>
                <a:lnTo>
                  <a:pt x="512306" y="152400"/>
                </a:lnTo>
                <a:lnTo>
                  <a:pt x="517082" y="156210"/>
                </a:lnTo>
                <a:lnTo>
                  <a:pt x="526819" y="151130"/>
                </a:lnTo>
                <a:lnTo>
                  <a:pt x="525724" y="148590"/>
                </a:lnTo>
                <a:close/>
              </a:path>
              <a:path w="2486025" h="798195">
                <a:moveTo>
                  <a:pt x="522468" y="96520"/>
                </a:moveTo>
                <a:lnTo>
                  <a:pt x="515491" y="99060"/>
                </a:lnTo>
                <a:lnTo>
                  <a:pt x="514445" y="106002"/>
                </a:lnTo>
                <a:lnTo>
                  <a:pt x="517130" y="115570"/>
                </a:lnTo>
                <a:lnTo>
                  <a:pt x="519150" y="133350"/>
                </a:lnTo>
                <a:lnTo>
                  <a:pt x="521043" y="137737"/>
                </a:lnTo>
                <a:lnTo>
                  <a:pt x="525360" y="143510"/>
                </a:lnTo>
                <a:lnTo>
                  <a:pt x="542792" y="156210"/>
                </a:lnTo>
                <a:lnTo>
                  <a:pt x="544222" y="156210"/>
                </a:lnTo>
                <a:lnTo>
                  <a:pt x="551050" y="149860"/>
                </a:lnTo>
                <a:lnTo>
                  <a:pt x="549419" y="148590"/>
                </a:lnTo>
                <a:lnTo>
                  <a:pt x="544378" y="142240"/>
                </a:lnTo>
                <a:lnTo>
                  <a:pt x="574945" y="142240"/>
                </a:lnTo>
                <a:lnTo>
                  <a:pt x="581007" y="137160"/>
                </a:lnTo>
                <a:lnTo>
                  <a:pt x="571781" y="137160"/>
                </a:lnTo>
                <a:lnTo>
                  <a:pt x="562175" y="130810"/>
                </a:lnTo>
                <a:lnTo>
                  <a:pt x="563393" y="124460"/>
                </a:lnTo>
                <a:lnTo>
                  <a:pt x="592607" y="124460"/>
                </a:lnTo>
                <a:lnTo>
                  <a:pt x="597963" y="118110"/>
                </a:lnTo>
                <a:lnTo>
                  <a:pt x="545989" y="118110"/>
                </a:lnTo>
                <a:lnTo>
                  <a:pt x="544905" y="116840"/>
                </a:lnTo>
                <a:lnTo>
                  <a:pt x="625293" y="116840"/>
                </a:lnTo>
                <a:lnTo>
                  <a:pt x="625022" y="114300"/>
                </a:lnTo>
                <a:lnTo>
                  <a:pt x="634390" y="111760"/>
                </a:lnTo>
                <a:lnTo>
                  <a:pt x="656269" y="111760"/>
                </a:lnTo>
                <a:lnTo>
                  <a:pt x="655816" y="110490"/>
                </a:lnTo>
                <a:lnTo>
                  <a:pt x="670453" y="110490"/>
                </a:lnTo>
                <a:lnTo>
                  <a:pt x="674530" y="106680"/>
                </a:lnTo>
                <a:lnTo>
                  <a:pt x="679170" y="105410"/>
                </a:lnTo>
                <a:lnTo>
                  <a:pt x="529588" y="105410"/>
                </a:lnTo>
                <a:lnTo>
                  <a:pt x="527601" y="102870"/>
                </a:lnTo>
                <a:lnTo>
                  <a:pt x="522468" y="96520"/>
                </a:lnTo>
                <a:close/>
              </a:path>
              <a:path w="2486025" h="798195">
                <a:moveTo>
                  <a:pt x="2007051" y="151130"/>
                </a:moveTo>
                <a:lnTo>
                  <a:pt x="1999406" y="151130"/>
                </a:lnTo>
                <a:lnTo>
                  <a:pt x="2001234" y="154940"/>
                </a:lnTo>
                <a:lnTo>
                  <a:pt x="2005967" y="154940"/>
                </a:lnTo>
                <a:lnTo>
                  <a:pt x="2007051" y="151130"/>
                </a:lnTo>
                <a:close/>
              </a:path>
              <a:path w="2486025" h="798195">
                <a:moveTo>
                  <a:pt x="2076289" y="135890"/>
                </a:moveTo>
                <a:lnTo>
                  <a:pt x="1974816" y="135890"/>
                </a:lnTo>
                <a:lnTo>
                  <a:pt x="1977895" y="139700"/>
                </a:lnTo>
                <a:lnTo>
                  <a:pt x="1974222" y="146050"/>
                </a:lnTo>
                <a:lnTo>
                  <a:pt x="1971327" y="152400"/>
                </a:lnTo>
                <a:lnTo>
                  <a:pt x="1964024" y="153670"/>
                </a:lnTo>
                <a:lnTo>
                  <a:pt x="1979368" y="153670"/>
                </a:lnTo>
                <a:lnTo>
                  <a:pt x="1985200" y="148590"/>
                </a:lnTo>
                <a:lnTo>
                  <a:pt x="2007773" y="148590"/>
                </a:lnTo>
                <a:lnTo>
                  <a:pt x="2019966" y="147320"/>
                </a:lnTo>
                <a:lnTo>
                  <a:pt x="2082346" y="147320"/>
                </a:lnTo>
                <a:lnTo>
                  <a:pt x="2080919" y="144780"/>
                </a:lnTo>
                <a:lnTo>
                  <a:pt x="2064526" y="144780"/>
                </a:lnTo>
                <a:lnTo>
                  <a:pt x="2061744" y="143510"/>
                </a:lnTo>
                <a:lnTo>
                  <a:pt x="2061927" y="140970"/>
                </a:lnTo>
                <a:lnTo>
                  <a:pt x="2078900" y="140970"/>
                </a:lnTo>
                <a:lnTo>
                  <a:pt x="2076289" y="135890"/>
                </a:lnTo>
                <a:close/>
              </a:path>
              <a:path w="2486025" h="798195">
                <a:moveTo>
                  <a:pt x="2243877" y="149860"/>
                </a:moveTo>
                <a:lnTo>
                  <a:pt x="2227099" y="153670"/>
                </a:lnTo>
                <a:lnTo>
                  <a:pt x="2248115" y="153670"/>
                </a:lnTo>
                <a:lnTo>
                  <a:pt x="2243877" y="149860"/>
                </a:lnTo>
                <a:close/>
              </a:path>
              <a:path w="2486025" h="798195">
                <a:moveTo>
                  <a:pt x="554160" y="147320"/>
                </a:moveTo>
                <a:lnTo>
                  <a:pt x="552576" y="151130"/>
                </a:lnTo>
                <a:lnTo>
                  <a:pt x="553947" y="152400"/>
                </a:lnTo>
                <a:lnTo>
                  <a:pt x="558485" y="148590"/>
                </a:lnTo>
                <a:lnTo>
                  <a:pt x="554160" y="147320"/>
                </a:lnTo>
                <a:close/>
              </a:path>
              <a:path w="2486025" h="798195">
                <a:moveTo>
                  <a:pt x="2082346" y="147320"/>
                </a:moveTo>
                <a:lnTo>
                  <a:pt x="2054792" y="147320"/>
                </a:lnTo>
                <a:lnTo>
                  <a:pt x="2074530" y="151130"/>
                </a:lnTo>
                <a:lnTo>
                  <a:pt x="2084485" y="151130"/>
                </a:lnTo>
                <a:lnTo>
                  <a:pt x="2082346" y="147320"/>
                </a:lnTo>
                <a:close/>
              </a:path>
              <a:path w="2486025" h="798195">
                <a:moveTo>
                  <a:pt x="473513" y="144780"/>
                </a:moveTo>
                <a:lnTo>
                  <a:pt x="337823" y="144780"/>
                </a:lnTo>
                <a:lnTo>
                  <a:pt x="343605" y="147320"/>
                </a:lnTo>
                <a:lnTo>
                  <a:pt x="328656" y="149860"/>
                </a:lnTo>
                <a:lnTo>
                  <a:pt x="463907" y="149860"/>
                </a:lnTo>
                <a:lnTo>
                  <a:pt x="462806" y="147320"/>
                </a:lnTo>
                <a:lnTo>
                  <a:pt x="473513" y="144780"/>
                </a:lnTo>
                <a:close/>
              </a:path>
              <a:path w="2486025" h="798195">
                <a:moveTo>
                  <a:pt x="254126" y="143510"/>
                </a:moveTo>
                <a:lnTo>
                  <a:pt x="248997" y="144780"/>
                </a:lnTo>
                <a:lnTo>
                  <a:pt x="242194" y="147320"/>
                </a:lnTo>
                <a:lnTo>
                  <a:pt x="245651" y="148590"/>
                </a:lnTo>
                <a:lnTo>
                  <a:pt x="254126" y="143510"/>
                </a:lnTo>
                <a:close/>
              </a:path>
              <a:path w="2486025" h="798195">
                <a:moveTo>
                  <a:pt x="522985" y="142240"/>
                </a:moveTo>
                <a:lnTo>
                  <a:pt x="495417" y="142240"/>
                </a:lnTo>
                <a:lnTo>
                  <a:pt x="499127" y="143510"/>
                </a:lnTo>
                <a:lnTo>
                  <a:pt x="498080" y="146050"/>
                </a:lnTo>
                <a:lnTo>
                  <a:pt x="524628" y="146050"/>
                </a:lnTo>
                <a:lnTo>
                  <a:pt x="522985" y="142240"/>
                </a:lnTo>
                <a:close/>
              </a:path>
              <a:path w="2486025" h="798195">
                <a:moveTo>
                  <a:pt x="1935245" y="116840"/>
                </a:moveTo>
                <a:lnTo>
                  <a:pt x="1869038" y="116840"/>
                </a:lnTo>
                <a:lnTo>
                  <a:pt x="1883479" y="119380"/>
                </a:lnTo>
                <a:lnTo>
                  <a:pt x="1904582" y="130810"/>
                </a:lnTo>
                <a:lnTo>
                  <a:pt x="1918881" y="132080"/>
                </a:lnTo>
                <a:lnTo>
                  <a:pt x="1912240" y="146050"/>
                </a:lnTo>
                <a:lnTo>
                  <a:pt x="1923825" y="140970"/>
                </a:lnTo>
                <a:lnTo>
                  <a:pt x="1933750" y="133099"/>
                </a:lnTo>
                <a:lnTo>
                  <a:pt x="1926123" y="129540"/>
                </a:lnTo>
                <a:lnTo>
                  <a:pt x="1928707" y="123190"/>
                </a:lnTo>
                <a:lnTo>
                  <a:pt x="1935245" y="116840"/>
                </a:lnTo>
                <a:close/>
              </a:path>
              <a:path w="2486025" h="798195">
                <a:moveTo>
                  <a:pt x="2220523" y="142240"/>
                </a:moveTo>
                <a:lnTo>
                  <a:pt x="2220241" y="144780"/>
                </a:lnTo>
                <a:lnTo>
                  <a:pt x="2226822" y="146050"/>
                </a:lnTo>
                <a:lnTo>
                  <a:pt x="2224816" y="143510"/>
                </a:lnTo>
                <a:lnTo>
                  <a:pt x="2220523" y="142240"/>
                </a:lnTo>
                <a:close/>
              </a:path>
              <a:path w="2486025" h="798195">
                <a:moveTo>
                  <a:pt x="2078900" y="140970"/>
                </a:moveTo>
                <a:lnTo>
                  <a:pt x="2061927" y="140970"/>
                </a:lnTo>
                <a:lnTo>
                  <a:pt x="2067675" y="142240"/>
                </a:lnTo>
                <a:lnTo>
                  <a:pt x="2064526" y="144780"/>
                </a:lnTo>
                <a:lnTo>
                  <a:pt x="2080919" y="144780"/>
                </a:lnTo>
                <a:lnTo>
                  <a:pt x="2080206" y="143510"/>
                </a:lnTo>
                <a:lnTo>
                  <a:pt x="2078900" y="140970"/>
                </a:lnTo>
                <a:close/>
              </a:path>
              <a:path w="2486025" h="798195">
                <a:moveTo>
                  <a:pt x="402839" y="102870"/>
                </a:moveTo>
                <a:lnTo>
                  <a:pt x="389967" y="102870"/>
                </a:lnTo>
                <a:lnTo>
                  <a:pt x="378537" y="111760"/>
                </a:lnTo>
                <a:lnTo>
                  <a:pt x="368735" y="116840"/>
                </a:lnTo>
                <a:lnTo>
                  <a:pt x="360608" y="118110"/>
                </a:lnTo>
                <a:lnTo>
                  <a:pt x="354198" y="119380"/>
                </a:lnTo>
                <a:lnTo>
                  <a:pt x="347358" y="119380"/>
                </a:lnTo>
                <a:lnTo>
                  <a:pt x="336471" y="120650"/>
                </a:lnTo>
                <a:lnTo>
                  <a:pt x="319389" y="127000"/>
                </a:lnTo>
                <a:lnTo>
                  <a:pt x="293960" y="139700"/>
                </a:lnTo>
                <a:lnTo>
                  <a:pt x="521889" y="139700"/>
                </a:lnTo>
                <a:lnTo>
                  <a:pt x="521043" y="137737"/>
                </a:lnTo>
                <a:lnTo>
                  <a:pt x="518712" y="134620"/>
                </a:lnTo>
                <a:lnTo>
                  <a:pt x="392566" y="134620"/>
                </a:lnTo>
                <a:lnTo>
                  <a:pt x="396420" y="129540"/>
                </a:lnTo>
                <a:lnTo>
                  <a:pt x="355036" y="129540"/>
                </a:lnTo>
                <a:lnTo>
                  <a:pt x="357833" y="127000"/>
                </a:lnTo>
                <a:lnTo>
                  <a:pt x="376389" y="118110"/>
                </a:lnTo>
                <a:lnTo>
                  <a:pt x="394269" y="116840"/>
                </a:lnTo>
                <a:lnTo>
                  <a:pt x="513242" y="116840"/>
                </a:lnTo>
                <a:lnTo>
                  <a:pt x="513004" y="115570"/>
                </a:lnTo>
                <a:lnTo>
                  <a:pt x="513386" y="113030"/>
                </a:lnTo>
                <a:lnTo>
                  <a:pt x="405736" y="113030"/>
                </a:lnTo>
                <a:lnTo>
                  <a:pt x="403866" y="109220"/>
                </a:lnTo>
                <a:lnTo>
                  <a:pt x="402839" y="102870"/>
                </a:lnTo>
                <a:close/>
              </a:path>
              <a:path w="2486025" h="798195">
                <a:moveTo>
                  <a:pt x="1872715" y="130810"/>
                </a:moveTo>
                <a:lnTo>
                  <a:pt x="1864411" y="130810"/>
                </a:lnTo>
                <a:lnTo>
                  <a:pt x="1874721" y="138430"/>
                </a:lnTo>
                <a:lnTo>
                  <a:pt x="1872715" y="130810"/>
                </a:lnTo>
                <a:close/>
              </a:path>
              <a:path w="2486025" h="798195">
                <a:moveTo>
                  <a:pt x="2182676" y="134620"/>
                </a:moveTo>
                <a:lnTo>
                  <a:pt x="2183766" y="137160"/>
                </a:lnTo>
                <a:lnTo>
                  <a:pt x="2187492" y="138430"/>
                </a:lnTo>
                <a:lnTo>
                  <a:pt x="2188810" y="137160"/>
                </a:lnTo>
                <a:lnTo>
                  <a:pt x="2182676" y="134620"/>
                </a:lnTo>
                <a:close/>
              </a:path>
              <a:path w="2486025" h="798195">
                <a:moveTo>
                  <a:pt x="514445" y="106002"/>
                </a:moveTo>
                <a:lnTo>
                  <a:pt x="513004" y="115570"/>
                </a:lnTo>
                <a:lnTo>
                  <a:pt x="515862" y="130810"/>
                </a:lnTo>
                <a:lnTo>
                  <a:pt x="521043" y="137737"/>
                </a:lnTo>
                <a:lnTo>
                  <a:pt x="519150" y="133350"/>
                </a:lnTo>
                <a:lnTo>
                  <a:pt x="517130" y="115570"/>
                </a:lnTo>
                <a:lnTo>
                  <a:pt x="514445" y="106002"/>
                </a:lnTo>
                <a:close/>
              </a:path>
              <a:path w="2486025" h="798195">
                <a:moveTo>
                  <a:pt x="592607" y="124460"/>
                </a:moveTo>
                <a:lnTo>
                  <a:pt x="563393" y="124460"/>
                </a:lnTo>
                <a:lnTo>
                  <a:pt x="569391" y="130810"/>
                </a:lnTo>
                <a:lnTo>
                  <a:pt x="571781" y="137160"/>
                </a:lnTo>
                <a:lnTo>
                  <a:pt x="581007" y="137160"/>
                </a:lnTo>
                <a:lnTo>
                  <a:pt x="584038" y="134620"/>
                </a:lnTo>
                <a:lnTo>
                  <a:pt x="592607" y="124460"/>
                </a:lnTo>
                <a:close/>
              </a:path>
              <a:path w="2486025" h="798195">
                <a:moveTo>
                  <a:pt x="1847949" y="118253"/>
                </a:moveTo>
                <a:lnTo>
                  <a:pt x="1825990" y="125730"/>
                </a:lnTo>
                <a:lnTo>
                  <a:pt x="1852291" y="137160"/>
                </a:lnTo>
                <a:lnTo>
                  <a:pt x="1861016" y="134620"/>
                </a:lnTo>
                <a:lnTo>
                  <a:pt x="1864411" y="130810"/>
                </a:lnTo>
                <a:lnTo>
                  <a:pt x="1872715" y="130810"/>
                </a:lnTo>
                <a:lnTo>
                  <a:pt x="1871712" y="127000"/>
                </a:lnTo>
                <a:lnTo>
                  <a:pt x="1849793" y="127000"/>
                </a:lnTo>
                <a:lnTo>
                  <a:pt x="1847949" y="118253"/>
                </a:lnTo>
                <a:close/>
              </a:path>
              <a:path w="2486025" h="798195">
                <a:moveTo>
                  <a:pt x="513242" y="116840"/>
                </a:moveTo>
                <a:lnTo>
                  <a:pt x="394269" y="116840"/>
                </a:lnTo>
                <a:lnTo>
                  <a:pt x="413198" y="119380"/>
                </a:lnTo>
                <a:lnTo>
                  <a:pt x="417766" y="125730"/>
                </a:lnTo>
                <a:lnTo>
                  <a:pt x="392566" y="134620"/>
                </a:lnTo>
                <a:lnTo>
                  <a:pt x="518712" y="134620"/>
                </a:lnTo>
                <a:lnTo>
                  <a:pt x="517762" y="133350"/>
                </a:lnTo>
                <a:lnTo>
                  <a:pt x="466456" y="133350"/>
                </a:lnTo>
                <a:lnTo>
                  <a:pt x="465260" y="132080"/>
                </a:lnTo>
                <a:lnTo>
                  <a:pt x="516812" y="132080"/>
                </a:lnTo>
                <a:lnTo>
                  <a:pt x="515862" y="130810"/>
                </a:lnTo>
                <a:lnTo>
                  <a:pt x="514195" y="121920"/>
                </a:lnTo>
                <a:lnTo>
                  <a:pt x="437819" y="121920"/>
                </a:lnTo>
                <a:lnTo>
                  <a:pt x="436576" y="120650"/>
                </a:lnTo>
                <a:lnTo>
                  <a:pt x="513957" y="120650"/>
                </a:lnTo>
                <a:lnTo>
                  <a:pt x="513242" y="116840"/>
                </a:lnTo>
                <a:close/>
              </a:path>
              <a:path w="2486025" h="798195">
                <a:moveTo>
                  <a:pt x="516812" y="132080"/>
                </a:moveTo>
                <a:lnTo>
                  <a:pt x="465260" y="132080"/>
                </a:lnTo>
                <a:lnTo>
                  <a:pt x="466456" y="133350"/>
                </a:lnTo>
                <a:lnTo>
                  <a:pt x="517762" y="133350"/>
                </a:lnTo>
                <a:lnTo>
                  <a:pt x="516812" y="132080"/>
                </a:lnTo>
                <a:close/>
              </a:path>
              <a:path w="2486025" h="798195">
                <a:moveTo>
                  <a:pt x="625293" y="116840"/>
                </a:moveTo>
                <a:lnTo>
                  <a:pt x="599034" y="116840"/>
                </a:lnTo>
                <a:lnTo>
                  <a:pt x="612114" y="123190"/>
                </a:lnTo>
                <a:lnTo>
                  <a:pt x="621706" y="133350"/>
                </a:lnTo>
                <a:lnTo>
                  <a:pt x="626241" y="125730"/>
                </a:lnTo>
                <a:lnTo>
                  <a:pt x="625293" y="116840"/>
                </a:lnTo>
                <a:close/>
              </a:path>
              <a:path w="2486025" h="798195">
                <a:moveTo>
                  <a:pt x="1941007" y="102870"/>
                </a:moveTo>
                <a:lnTo>
                  <a:pt x="1934186" y="102870"/>
                </a:lnTo>
                <a:lnTo>
                  <a:pt x="1936011" y="104140"/>
                </a:lnTo>
                <a:lnTo>
                  <a:pt x="1936553" y="115570"/>
                </a:lnTo>
                <a:lnTo>
                  <a:pt x="1928707" y="123190"/>
                </a:lnTo>
                <a:lnTo>
                  <a:pt x="1926123" y="129540"/>
                </a:lnTo>
                <a:lnTo>
                  <a:pt x="1933750" y="133099"/>
                </a:lnTo>
                <a:lnTo>
                  <a:pt x="1939841" y="128270"/>
                </a:lnTo>
                <a:lnTo>
                  <a:pt x="1946489" y="116840"/>
                </a:lnTo>
                <a:lnTo>
                  <a:pt x="1940230" y="104140"/>
                </a:lnTo>
                <a:lnTo>
                  <a:pt x="1941007" y="102870"/>
                </a:lnTo>
                <a:close/>
              </a:path>
              <a:path w="2486025" h="798195">
                <a:moveTo>
                  <a:pt x="655724" y="124460"/>
                </a:moveTo>
                <a:lnTo>
                  <a:pt x="654198" y="130810"/>
                </a:lnTo>
                <a:lnTo>
                  <a:pt x="661818" y="129540"/>
                </a:lnTo>
                <a:lnTo>
                  <a:pt x="660296" y="125730"/>
                </a:lnTo>
                <a:lnTo>
                  <a:pt x="655724" y="124460"/>
                </a:lnTo>
                <a:close/>
              </a:path>
              <a:path w="2486025" h="798195">
                <a:moveTo>
                  <a:pt x="2092139" y="120650"/>
                </a:moveTo>
                <a:lnTo>
                  <a:pt x="1952376" y="120650"/>
                </a:lnTo>
                <a:lnTo>
                  <a:pt x="1954420" y="130810"/>
                </a:lnTo>
                <a:lnTo>
                  <a:pt x="2082444" y="130810"/>
                </a:lnTo>
                <a:lnTo>
                  <a:pt x="2084713" y="129540"/>
                </a:lnTo>
                <a:lnTo>
                  <a:pt x="2092139" y="120650"/>
                </a:lnTo>
                <a:close/>
              </a:path>
              <a:path w="2486025" h="798195">
                <a:moveTo>
                  <a:pt x="2120547" y="128270"/>
                </a:moveTo>
                <a:lnTo>
                  <a:pt x="2120570" y="130810"/>
                </a:lnTo>
                <a:lnTo>
                  <a:pt x="2127949" y="130810"/>
                </a:lnTo>
                <a:lnTo>
                  <a:pt x="2125474" y="129540"/>
                </a:lnTo>
                <a:lnTo>
                  <a:pt x="2120547" y="128270"/>
                </a:lnTo>
                <a:close/>
              </a:path>
              <a:path w="2486025" h="798195">
                <a:moveTo>
                  <a:pt x="397188" y="123190"/>
                </a:moveTo>
                <a:lnTo>
                  <a:pt x="389836" y="123190"/>
                </a:lnTo>
                <a:lnTo>
                  <a:pt x="377034" y="125730"/>
                </a:lnTo>
                <a:lnTo>
                  <a:pt x="363076" y="128270"/>
                </a:lnTo>
                <a:lnTo>
                  <a:pt x="355036" y="129540"/>
                </a:lnTo>
                <a:lnTo>
                  <a:pt x="396420" y="129540"/>
                </a:lnTo>
                <a:lnTo>
                  <a:pt x="398347" y="127000"/>
                </a:lnTo>
                <a:lnTo>
                  <a:pt x="397188" y="123190"/>
                </a:lnTo>
                <a:close/>
              </a:path>
              <a:path w="2486025" h="798195">
                <a:moveTo>
                  <a:pt x="1750829" y="83820"/>
                </a:moveTo>
                <a:lnTo>
                  <a:pt x="1730253" y="83820"/>
                </a:lnTo>
                <a:lnTo>
                  <a:pt x="1734871" y="87630"/>
                </a:lnTo>
                <a:lnTo>
                  <a:pt x="1745736" y="95250"/>
                </a:lnTo>
                <a:lnTo>
                  <a:pt x="1772144" y="97790"/>
                </a:lnTo>
                <a:lnTo>
                  <a:pt x="1761587" y="110490"/>
                </a:lnTo>
                <a:lnTo>
                  <a:pt x="1772934" y="111760"/>
                </a:lnTo>
                <a:lnTo>
                  <a:pt x="1788668" y="111760"/>
                </a:lnTo>
                <a:lnTo>
                  <a:pt x="1791276" y="123190"/>
                </a:lnTo>
                <a:lnTo>
                  <a:pt x="1782840" y="125730"/>
                </a:lnTo>
                <a:lnTo>
                  <a:pt x="1787923" y="129540"/>
                </a:lnTo>
                <a:lnTo>
                  <a:pt x="1799894" y="129540"/>
                </a:lnTo>
                <a:lnTo>
                  <a:pt x="1812121" y="127000"/>
                </a:lnTo>
                <a:lnTo>
                  <a:pt x="1794111" y="115570"/>
                </a:lnTo>
                <a:lnTo>
                  <a:pt x="1802235" y="110490"/>
                </a:lnTo>
                <a:lnTo>
                  <a:pt x="1822988" y="109220"/>
                </a:lnTo>
                <a:lnTo>
                  <a:pt x="1789416" y="109220"/>
                </a:lnTo>
                <a:lnTo>
                  <a:pt x="1797819" y="102870"/>
                </a:lnTo>
                <a:lnTo>
                  <a:pt x="1801953" y="101600"/>
                </a:lnTo>
                <a:lnTo>
                  <a:pt x="1930744" y="101600"/>
                </a:lnTo>
                <a:lnTo>
                  <a:pt x="1933985" y="95250"/>
                </a:lnTo>
                <a:lnTo>
                  <a:pt x="1938384" y="91440"/>
                </a:lnTo>
                <a:lnTo>
                  <a:pt x="1785379" y="91440"/>
                </a:lnTo>
                <a:lnTo>
                  <a:pt x="1786502" y="90170"/>
                </a:lnTo>
                <a:lnTo>
                  <a:pt x="1939850" y="90170"/>
                </a:lnTo>
                <a:lnTo>
                  <a:pt x="1942783" y="87630"/>
                </a:lnTo>
                <a:lnTo>
                  <a:pt x="1763527" y="87630"/>
                </a:lnTo>
                <a:lnTo>
                  <a:pt x="1750829" y="83820"/>
                </a:lnTo>
                <a:close/>
              </a:path>
              <a:path w="2486025" h="798195">
                <a:moveTo>
                  <a:pt x="672061" y="126675"/>
                </a:moveTo>
                <a:lnTo>
                  <a:pt x="671650" y="127000"/>
                </a:lnTo>
                <a:lnTo>
                  <a:pt x="672221" y="127000"/>
                </a:lnTo>
                <a:lnTo>
                  <a:pt x="672061" y="126675"/>
                </a:lnTo>
                <a:close/>
              </a:path>
              <a:path w="2486025" h="798195">
                <a:moveTo>
                  <a:pt x="1930000" y="107950"/>
                </a:moveTo>
                <a:lnTo>
                  <a:pt x="1853566" y="107950"/>
                </a:lnTo>
                <a:lnTo>
                  <a:pt x="1865373" y="125730"/>
                </a:lnTo>
                <a:lnTo>
                  <a:pt x="1849793" y="127000"/>
                </a:lnTo>
                <a:lnTo>
                  <a:pt x="1871712" y="127000"/>
                </a:lnTo>
                <a:lnTo>
                  <a:pt x="1869038" y="116840"/>
                </a:lnTo>
                <a:lnTo>
                  <a:pt x="1935245" y="116840"/>
                </a:lnTo>
                <a:lnTo>
                  <a:pt x="1936553" y="115570"/>
                </a:lnTo>
                <a:lnTo>
                  <a:pt x="1936372" y="111760"/>
                </a:lnTo>
                <a:lnTo>
                  <a:pt x="1931801" y="111760"/>
                </a:lnTo>
                <a:lnTo>
                  <a:pt x="1930000" y="107950"/>
                </a:lnTo>
                <a:close/>
              </a:path>
              <a:path w="2486025" h="798195">
                <a:moveTo>
                  <a:pt x="670453" y="110490"/>
                </a:moveTo>
                <a:lnTo>
                  <a:pt x="655816" y="110490"/>
                </a:lnTo>
                <a:lnTo>
                  <a:pt x="656269" y="111760"/>
                </a:lnTo>
                <a:lnTo>
                  <a:pt x="634390" y="111760"/>
                </a:lnTo>
                <a:lnTo>
                  <a:pt x="645250" y="114300"/>
                </a:lnTo>
                <a:lnTo>
                  <a:pt x="648509" y="120650"/>
                </a:lnTo>
                <a:lnTo>
                  <a:pt x="670343" y="123190"/>
                </a:lnTo>
                <a:lnTo>
                  <a:pt x="672061" y="126675"/>
                </a:lnTo>
                <a:lnTo>
                  <a:pt x="686138" y="115570"/>
                </a:lnTo>
                <a:lnTo>
                  <a:pt x="669094" y="111760"/>
                </a:lnTo>
                <a:lnTo>
                  <a:pt x="670453" y="110490"/>
                </a:lnTo>
                <a:close/>
              </a:path>
              <a:path w="2486025" h="798195">
                <a:moveTo>
                  <a:pt x="698677" y="118110"/>
                </a:moveTo>
                <a:lnTo>
                  <a:pt x="693789" y="121920"/>
                </a:lnTo>
                <a:lnTo>
                  <a:pt x="692498" y="125730"/>
                </a:lnTo>
                <a:lnTo>
                  <a:pt x="701717" y="123190"/>
                </a:lnTo>
                <a:lnTo>
                  <a:pt x="698152" y="123190"/>
                </a:lnTo>
                <a:lnTo>
                  <a:pt x="700249" y="121920"/>
                </a:lnTo>
                <a:lnTo>
                  <a:pt x="698677" y="118110"/>
                </a:lnTo>
                <a:close/>
              </a:path>
              <a:path w="2486025" h="798195">
                <a:moveTo>
                  <a:pt x="702427" y="121920"/>
                </a:moveTo>
                <a:lnTo>
                  <a:pt x="698152" y="123190"/>
                </a:lnTo>
                <a:lnTo>
                  <a:pt x="701717" y="123190"/>
                </a:lnTo>
                <a:lnTo>
                  <a:pt x="702427" y="121920"/>
                </a:lnTo>
                <a:close/>
              </a:path>
              <a:path w="2486025" h="798195">
                <a:moveTo>
                  <a:pt x="1771337" y="118110"/>
                </a:moveTo>
                <a:lnTo>
                  <a:pt x="1760973" y="118110"/>
                </a:lnTo>
                <a:lnTo>
                  <a:pt x="1764054" y="119380"/>
                </a:lnTo>
                <a:lnTo>
                  <a:pt x="1765050" y="123190"/>
                </a:lnTo>
                <a:lnTo>
                  <a:pt x="1770086" y="120650"/>
                </a:lnTo>
                <a:lnTo>
                  <a:pt x="1771337" y="118110"/>
                </a:lnTo>
                <a:close/>
              </a:path>
              <a:path w="2486025" h="798195">
                <a:moveTo>
                  <a:pt x="513957" y="120650"/>
                </a:moveTo>
                <a:lnTo>
                  <a:pt x="436576" y="120650"/>
                </a:lnTo>
                <a:lnTo>
                  <a:pt x="437819" y="121920"/>
                </a:lnTo>
                <a:lnTo>
                  <a:pt x="514195" y="121920"/>
                </a:lnTo>
                <a:lnTo>
                  <a:pt x="513957" y="120650"/>
                </a:lnTo>
                <a:close/>
              </a:path>
              <a:path w="2486025" h="798195">
                <a:moveTo>
                  <a:pt x="724086" y="108603"/>
                </a:moveTo>
                <a:lnTo>
                  <a:pt x="711475" y="114300"/>
                </a:lnTo>
                <a:lnTo>
                  <a:pt x="720037" y="120650"/>
                </a:lnTo>
                <a:lnTo>
                  <a:pt x="752100" y="119380"/>
                </a:lnTo>
                <a:lnTo>
                  <a:pt x="764004" y="116840"/>
                </a:lnTo>
                <a:lnTo>
                  <a:pt x="730818" y="116840"/>
                </a:lnTo>
                <a:lnTo>
                  <a:pt x="724086" y="108603"/>
                </a:lnTo>
                <a:close/>
              </a:path>
              <a:path w="2486025" h="798195">
                <a:moveTo>
                  <a:pt x="1727690" y="110490"/>
                </a:moveTo>
                <a:lnTo>
                  <a:pt x="1730200" y="118110"/>
                </a:lnTo>
                <a:lnTo>
                  <a:pt x="1746852" y="119380"/>
                </a:lnTo>
                <a:lnTo>
                  <a:pt x="1739628" y="113030"/>
                </a:lnTo>
                <a:lnTo>
                  <a:pt x="1727690" y="110490"/>
                </a:lnTo>
                <a:close/>
              </a:path>
              <a:path w="2486025" h="798195">
                <a:moveTo>
                  <a:pt x="1847773" y="117421"/>
                </a:moveTo>
                <a:lnTo>
                  <a:pt x="1847949" y="118253"/>
                </a:lnTo>
                <a:lnTo>
                  <a:pt x="1848369" y="118110"/>
                </a:lnTo>
                <a:lnTo>
                  <a:pt x="1847773" y="117421"/>
                </a:lnTo>
                <a:close/>
              </a:path>
              <a:path w="2486025" h="798195">
                <a:moveTo>
                  <a:pt x="599034" y="116840"/>
                </a:moveTo>
                <a:lnTo>
                  <a:pt x="544905" y="116840"/>
                </a:lnTo>
                <a:lnTo>
                  <a:pt x="545989" y="118110"/>
                </a:lnTo>
                <a:lnTo>
                  <a:pt x="597963" y="118110"/>
                </a:lnTo>
                <a:lnTo>
                  <a:pt x="599034" y="116840"/>
                </a:lnTo>
                <a:close/>
              </a:path>
              <a:path w="2486025" h="798195">
                <a:moveTo>
                  <a:pt x="1930744" y="101600"/>
                </a:moveTo>
                <a:lnTo>
                  <a:pt x="1801953" y="101600"/>
                </a:lnTo>
                <a:lnTo>
                  <a:pt x="1794973" y="106680"/>
                </a:lnTo>
                <a:lnTo>
                  <a:pt x="1789416" y="109220"/>
                </a:lnTo>
                <a:lnTo>
                  <a:pt x="1822988" y="109220"/>
                </a:lnTo>
                <a:lnTo>
                  <a:pt x="1842868" y="111760"/>
                </a:lnTo>
                <a:lnTo>
                  <a:pt x="1847773" y="117421"/>
                </a:lnTo>
                <a:lnTo>
                  <a:pt x="1847115" y="114300"/>
                </a:lnTo>
                <a:lnTo>
                  <a:pt x="1853566" y="107950"/>
                </a:lnTo>
                <a:lnTo>
                  <a:pt x="1930000" y="107950"/>
                </a:lnTo>
                <a:lnTo>
                  <a:pt x="1928799" y="105410"/>
                </a:lnTo>
                <a:lnTo>
                  <a:pt x="1930744" y="101600"/>
                </a:lnTo>
                <a:close/>
              </a:path>
              <a:path w="2486025" h="798195">
                <a:moveTo>
                  <a:pt x="749688" y="101600"/>
                </a:moveTo>
                <a:lnTo>
                  <a:pt x="733870" y="101600"/>
                </a:lnTo>
                <a:lnTo>
                  <a:pt x="743702" y="104140"/>
                </a:lnTo>
                <a:lnTo>
                  <a:pt x="730818" y="116840"/>
                </a:lnTo>
                <a:lnTo>
                  <a:pt x="764004" y="116840"/>
                </a:lnTo>
                <a:lnTo>
                  <a:pt x="775907" y="114300"/>
                </a:lnTo>
                <a:lnTo>
                  <a:pt x="759699" y="107950"/>
                </a:lnTo>
                <a:lnTo>
                  <a:pt x="760437" y="106680"/>
                </a:lnTo>
                <a:lnTo>
                  <a:pt x="752360" y="106680"/>
                </a:lnTo>
                <a:lnTo>
                  <a:pt x="749688" y="101600"/>
                </a:lnTo>
                <a:close/>
              </a:path>
              <a:path w="2486025" h="798195">
                <a:moveTo>
                  <a:pt x="1679531" y="106680"/>
                </a:moveTo>
                <a:lnTo>
                  <a:pt x="1683192" y="111760"/>
                </a:lnTo>
                <a:lnTo>
                  <a:pt x="1691130" y="114300"/>
                </a:lnTo>
                <a:lnTo>
                  <a:pt x="1691744" y="107950"/>
                </a:lnTo>
                <a:lnTo>
                  <a:pt x="1679531" y="106680"/>
                </a:lnTo>
                <a:close/>
              </a:path>
              <a:path w="2486025" h="798195">
                <a:moveTo>
                  <a:pt x="488390" y="77470"/>
                </a:moveTo>
                <a:lnTo>
                  <a:pt x="481665" y="78740"/>
                </a:lnTo>
                <a:lnTo>
                  <a:pt x="475784" y="83820"/>
                </a:lnTo>
                <a:lnTo>
                  <a:pt x="471142" y="88900"/>
                </a:lnTo>
                <a:lnTo>
                  <a:pt x="441449" y="88900"/>
                </a:lnTo>
                <a:lnTo>
                  <a:pt x="425019" y="93980"/>
                </a:lnTo>
                <a:lnTo>
                  <a:pt x="429799" y="93980"/>
                </a:lnTo>
                <a:lnTo>
                  <a:pt x="435368" y="96520"/>
                </a:lnTo>
                <a:lnTo>
                  <a:pt x="434792" y="100330"/>
                </a:lnTo>
                <a:lnTo>
                  <a:pt x="421140" y="104140"/>
                </a:lnTo>
                <a:lnTo>
                  <a:pt x="405736" y="113030"/>
                </a:lnTo>
                <a:lnTo>
                  <a:pt x="513386" y="113030"/>
                </a:lnTo>
                <a:lnTo>
                  <a:pt x="514445" y="106002"/>
                </a:lnTo>
                <a:lnTo>
                  <a:pt x="512140" y="97790"/>
                </a:lnTo>
                <a:lnTo>
                  <a:pt x="443856" y="97790"/>
                </a:lnTo>
                <a:lnTo>
                  <a:pt x="447369" y="93980"/>
                </a:lnTo>
                <a:lnTo>
                  <a:pt x="453514" y="92710"/>
                </a:lnTo>
                <a:lnTo>
                  <a:pt x="506615" y="92710"/>
                </a:lnTo>
                <a:lnTo>
                  <a:pt x="495563" y="82550"/>
                </a:lnTo>
                <a:lnTo>
                  <a:pt x="488390" y="77470"/>
                </a:lnTo>
                <a:close/>
              </a:path>
              <a:path w="2486025" h="798195">
                <a:moveTo>
                  <a:pt x="2085516" y="112557"/>
                </a:moveTo>
                <a:lnTo>
                  <a:pt x="2085382" y="113030"/>
                </a:lnTo>
                <a:lnTo>
                  <a:pt x="2087026" y="113030"/>
                </a:lnTo>
                <a:lnTo>
                  <a:pt x="2085516" y="112557"/>
                </a:lnTo>
                <a:close/>
              </a:path>
              <a:path w="2486025" h="798195">
                <a:moveTo>
                  <a:pt x="2087543" y="105410"/>
                </a:moveTo>
                <a:lnTo>
                  <a:pt x="2083418" y="107950"/>
                </a:lnTo>
                <a:lnTo>
                  <a:pt x="2085156" y="112444"/>
                </a:lnTo>
                <a:lnTo>
                  <a:pt x="2085516" y="112557"/>
                </a:lnTo>
                <a:lnTo>
                  <a:pt x="2087543" y="105410"/>
                </a:lnTo>
                <a:close/>
              </a:path>
              <a:path w="2486025" h="798195">
                <a:moveTo>
                  <a:pt x="799181" y="103793"/>
                </a:moveTo>
                <a:lnTo>
                  <a:pt x="797559" y="104140"/>
                </a:lnTo>
                <a:lnTo>
                  <a:pt x="788101" y="109220"/>
                </a:lnTo>
                <a:lnTo>
                  <a:pt x="800357" y="111760"/>
                </a:lnTo>
                <a:lnTo>
                  <a:pt x="799734" y="104140"/>
                </a:lnTo>
                <a:lnTo>
                  <a:pt x="799181" y="103793"/>
                </a:lnTo>
                <a:close/>
              </a:path>
              <a:path w="2486025" h="798195">
                <a:moveTo>
                  <a:pt x="1948964" y="71010"/>
                </a:moveTo>
                <a:lnTo>
                  <a:pt x="1949609" y="80010"/>
                </a:lnTo>
                <a:lnTo>
                  <a:pt x="1942783" y="87630"/>
                </a:lnTo>
                <a:lnTo>
                  <a:pt x="1933985" y="95250"/>
                </a:lnTo>
                <a:lnTo>
                  <a:pt x="1928799" y="105410"/>
                </a:lnTo>
                <a:lnTo>
                  <a:pt x="1931801" y="111760"/>
                </a:lnTo>
                <a:lnTo>
                  <a:pt x="1934186" y="102870"/>
                </a:lnTo>
                <a:lnTo>
                  <a:pt x="1941007" y="102870"/>
                </a:lnTo>
                <a:lnTo>
                  <a:pt x="1950328" y="87630"/>
                </a:lnTo>
                <a:lnTo>
                  <a:pt x="1949343" y="71120"/>
                </a:lnTo>
                <a:lnTo>
                  <a:pt x="1948964" y="71010"/>
                </a:lnTo>
                <a:close/>
              </a:path>
              <a:path w="2486025" h="798195">
                <a:moveTo>
                  <a:pt x="1934186" y="102870"/>
                </a:moveTo>
                <a:lnTo>
                  <a:pt x="1931801" y="111760"/>
                </a:lnTo>
                <a:lnTo>
                  <a:pt x="1936372" y="111760"/>
                </a:lnTo>
                <a:lnTo>
                  <a:pt x="1936011" y="104140"/>
                </a:lnTo>
                <a:lnTo>
                  <a:pt x="1934186" y="102870"/>
                </a:lnTo>
                <a:close/>
              </a:path>
              <a:path w="2486025" h="798195">
                <a:moveTo>
                  <a:pt x="1667860" y="99060"/>
                </a:moveTo>
                <a:lnTo>
                  <a:pt x="1649175" y="99060"/>
                </a:lnTo>
                <a:lnTo>
                  <a:pt x="1662625" y="110490"/>
                </a:lnTo>
                <a:lnTo>
                  <a:pt x="1664761" y="104140"/>
                </a:lnTo>
                <a:lnTo>
                  <a:pt x="1667860" y="99060"/>
                </a:lnTo>
                <a:close/>
              </a:path>
              <a:path w="2486025" h="798195">
                <a:moveTo>
                  <a:pt x="2074381" y="104140"/>
                </a:moveTo>
                <a:lnTo>
                  <a:pt x="2051699" y="104140"/>
                </a:lnTo>
                <a:lnTo>
                  <a:pt x="2054149" y="107950"/>
                </a:lnTo>
                <a:lnTo>
                  <a:pt x="2054299" y="109220"/>
                </a:lnTo>
                <a:lnTo>
                  <a:pt x="2074852" y="109220"/>
                </a:lnTo>
                <a:lnTo>
                  <a:pt x="2065334" y="107950"/>
                </a:lnTo>
                <a:lnTo>
                  <a:pt x="2075468" y="105410"/>
                </a:lnTo>
                <a:lnTo>
                  <a:pt x="2074381" y="104140"/>
                </a:lnTo>
                <a:close/>
              </a:path>
              <a:path w="2486025" h="798195">
                <a:moveTo>
                  <a:pt x="733177" y="101910"/>
                </a:moveTo>
                <a:lnTo>
                  <a:pt x="722513" y="106680"/>
                </a:lnTo>
                <a:lnTo>
                  <a:pt x="724086" y="108603"/>
                </a:lnTo>
                <a:lnTo>
                  <a:pt x="733968" y="104140"/>
                </a:lnTo>
                <a:lnTo>
                  <a:pt x="733177" y="101910"/>
                </a:lnTo>
                <a:close/>
              </a:path>
              <a:path w="2486025" h="798195">
                <a:moveTo>
                  <a:pt x="384428" y="101600"/>
                </a:moveTo>
                <a:lnTo>
                  <a:pt x="370868" y="105410"/>
                </a:lnTo>
                <a:lnTo>
                  <a:pt x="375545" y="106680"/>
                </a:lnTo>
                <a:lnTo>
                  <a:pt x="383026" y="102870"/>
                </a:lnTo>
                <a:lnTo>
                  <a:pt x="384428" y="101600"/>
                </a:lnTo>
                <a:close/>
              </a:path>
              <a:path w="2486025" h="798195">
                <a:moveTo>
                  <a:pt x="767820" y="93980"/>
                </a:moveTo>
                <a:lnTo>
                  <a:pt x="748037" y="93980"/>
                </a:lnTo>
                <a:lnTo>
                  <a:pt x="750552" y="96520"/>
                </a:lnTo>
                <a:lnTo>
                  <a:pt x="752360" y="106680"/>
                </a:lnTo>
                <a:lnTo>
                  <a:pt x="760437" y="106680"/>
                </a:lnTo>
                <a:lnTo>
                  <a:pt x="767820" y="93980"/>
                </a:lnTo>
                <a:close/>
              </a:path>
              <a:path w="2486025" h="798195">
                <a:moveTo>
                  <a:pt x="1742520" y="100330"/>
                </a:moveTo>
                <a:lnTo>
                  <a:pt x="1737103" y="105410"/>
                </a:lnTo>
                <a:lnTo>
                  <a:pt x="1747485" y="106680"/>
                </a:lnTo>
                <a:lnTo>
                  <a:pt x="1755385" y="105410"/>
                </a:lnTo>
                <a:lnTo>
                  <a:pt x="1742520" y="100330"/>
                </a:lnTo>
                <a:close/>
              </a:path>
              <a:path w="2486025" h="798195">
                <a:moveTo>
                  <a:pt x="528013" y="64770"/>
                </a:moveTo>
                <a:lnTo>
                  <a:pt x="517741" y="71120"/>
                </a:lnTo>
                <a:lnTo>
                  <a:pt x="514767" y="83820"/>
                </a:lnTo>
                <a:lnTo>
                  <a:pt x="527129" y="91440"/>
                </a:lnTo>
                <a:lnTo>
                  <a:pt x="529588" y="105410"/>
                </a:lnTo>
                <a:lnTo>
                  <a:pt x="679170" y="105410"/>
                </a:lnTo>
                <a:lnTo>
                  <a:pt x="688451" y="102870"/>
                </a:lnTo>
                <a:lnTo>
                  <a:pt x="642351" y="102870"/>
                </a:lnTo>
                <a:lnTo>
                  <a:pt x="631853" y="96520"/>
                </a:lnTo>
                <a:lnTo>
                  <a:pt x="637150" y="88900"/>
                </a:lnTo>
                <a:lnTo>
                  <a:pt x="642121" y="88900"/>
                </a:lnTo>
                <a:lnTo>
                  <a:pt x="649702" y="87630"/>
                </a:lnTo>
                <a:lnTo>
                  <a:pt x="823654" y="87630"/>
                </a:lnTo>
                <a:lnTo>
                  <a:pt x="824700" y="82550"/>
                </a:lnTo>
                <a:lnTo>
                  <a:pt x="537547" y="82550"/>
                </a:lnTo>
                <a:lnTo>
                  <a:pt x="528013" y="64770"/>
                </a:lnTo>
                <a:close/>
              </a:path>
              <a:path w="2486025" h="798195">
                <a:moveTo>
                  <a:pt x="860460" y="99060"/>
                </a:moveTo>
                <a:lnTo>
                  <a:pt x="851002" y="104140"/>
                </a:lnTo>
                <a:lnTo>
                  <a:pt x="861265" y="105410"/>
                </a:lnTo>
                <a:lnTo>
                  <a:pt x="871125" y="102870"/>
                </a:lnTo>
                <a:lnTo>
                  <a:pt x="860460" y="99060"/>
                </a:lnTo>
                <a:close/>
              </a:path>
              <a:path w="2486025" h="798195">
                <a:moveTo>
                  <a:pt x="1723867" y="90170"/>
                </a:moveTo>
                <a:lnTo>
                  <a:pt x="1699700" y="90170"/>
                </a:lnTo>
                <a:lnTo>
                  <a:pt x="1712139" y="91440"/>
                </a:lnTo>
                <a:lnTo>
                  <a:pt x="1714925" y="101910"/>
                </a:lnTo>
                <a:lnTo>
                  <a:pt x="1715716" y="105410"/>
                </a:lnTo>
                <a:lnTo>
                  <a:pt x="1722590" y="91440"/>
                </a:lnTo>
                <a:lnTo>
                  <a:pt x="1723867" y="90170"/>
                </a:lnTo>
                <a:close/>
              </a:path>
              <a:path w="2486025" h="798195">
                <a:moveTo>
                  <a:pt x="836174" y="93980"/>
                </a:moveTo>
                <a:lnTo>
                  <a:pt x="817789" y="93980"/>
                </a:lnTo>
                <a:lnTo>
                  <a:pt x="818280" y="95250"/>
                </a:lnTo>
                <a:lnTo>
                  <a:pt x="828327" y="95250"/>
                </a:lnTo>
                <a:lnTo>
                  <a:pt x="840890" y="104140"/>
                </a:lnTo>
                <a:lnTo>
                  <a:pt x="837454" y="100330"/>
                </a:lnTo>
                <a:lnTo>
                  <a:pt x="836174" y="93980"/>
                </a:lnTo>
                <a:close/>
              </a:path>
              <a:path w="2486025" h="798195">
                <a:moveTo>
                  <a:pt x="1557687" y="101600"/>
                </a:moveTo>
                <a:lnTo>
                  <a:pt x="1551342" y="101600"/>
                </a:lnTo>
                <a:lnTo>
                  <a:pt x="1554800" y="104140"/>
                </a:lnTo>
                <a:lnTo>
                  <a:pt x="1557878" y="102870"/>
                </a:lnTo>
                <a:lnTo>
                  <a:pt x="1557687" y="101600"/>
                </a:lnTo>
                <a:close/>
              </a:path>
              <a:path w="2486025" h="798195">
                <a:moveTo>
                  <a:pt x="817789" y="93980"/>
                </a:moveTo>
                <a:lnTo>
                  <a:pt x="781916" y="93980"/>
                </a:lnTo>
                <a:lnTo>
                  <a:pt x="782332" y="94772"/>
                </a:lnTo>
                <a:lnTo>
                  <a:pt x="785519" y="95250"/>
                </a:lnTo>
                <a:lnTo>
                  <a:pt x="799181" y="103793"/>
                </a:lnTo>
                <a:lnTo>
                  <a:pt x="815408" y="100330"/>
                </a:lnTo>
                <a:lnTo>
                  <a:pt x="828327" y="95250"/>
                </a:lnTo>
                <a:lnTo>
                  <a:pt x="818280" y="95250"/>
                </a:lnTo>
                <a:lnTo>
                  <a:pt x="817789" y="93980"/>
                </a:lnTo>
                <a:close/>
              </a:path>
              <a:path w="2486025" h="798195">
                <a:moveTo>
                  <a:pt x="823654" y="87630"/>
                </a:moveTo>
                <a:lnTo>
                  <a:pt x="649702" y="87630"/>
                </a:lnTo>
                <a:lnTo>
                  <a:pt x="656424" y="88900"/>
                </a:lnTo>
                <a:lnTo>
                  <a:pt x="658823" y="92710"/>
                </a:lnTo>
                <a:lnTo>
                  <a:pt x="655666" y="102870"/>
                </a:lnTo>
                <a:lnTo>
                  <a:pt x="688451" y="102870"/>
                </a:lnTo>
                <a:lnTo>
                  <a:pt x="693091" y="101600"/>
                </a:lnTo>
                <a:lnTo>
                  <a:pt x="715421" y="99060"/>
                </a:lnTo>
                <a:lnTo>
                  <a:pt x="748352" y="99060"/>
                </a:lnTo>
                <a:lnTo>
                  <a:pt x="747684" y="97790"/>
                </a:lnTo>
                <a:lnTo>
                  <a:pt x="748037" y="93980"/>
                </a:lnTo>
                <a:lnTo>
                  <a:pt x="767820" y="93980"/>
                </a:lnTo>
                <a:lnTo>
                  <a:pt x="768558" y="92710"/>
                </a:lnTo>
                <a:lnTo>
                  <a:pt x="835918" y="92710"/>
                </a:lnTo>
                <a:lnTo>
                  <a:pt x="835662" y="91440"/>
                </a:lnTo>
                <a:lnTo>
                  <a:pt x="847325" y="88900"/>
                </a:lnTo>
                <a:lnTo>
                  <a:pt x="823392" y="88900"/>
                </a:lnTo>
                <a:lnTo>
                  <a:pt x="823654" y="87630"/>
                </a:lnTo>
                <a:close/>
              </a:path>
              <a:path w="2486025" h="798195">
                <a:moveTo>
                  <a:pt x="780573" y="94509"/>
                </a:moveTo>
                <a:lnTo>
                  <a:pt x="772251" y="97790"/>
                </a:lnTo>
                <a:lnTo>
                  <a:pt x="769086" y="102870"/>
                </a:lnTo>
                <a:lnTo>
                  <a:pt x="785249" y="100330"/>
                </a:lnTo>
                <a:lnTo>
                  <a:pt x="782332" y="94772"/>
                </a:lnTo>
                <a:lnTo>
                  <a:pt x="780573" y="94509"/>
                </a:lnTo>
                <a:close/>
              </a:path>
              <a:path w="2486025" h="798195">
                <a:moveTo>
                  <a:pt x="748352" y="99060"/>
                </a:moveTo>
                <a:lnTo>
                  <a:pt x="732165" y="99060"/>
                </a:lnTo>
                <a:lnTo>
                  <a:pt x="733177" y="101910"/>
                </a:lnTo>
                <a:lnTo>
                  <a:pt x="733870" y="101600"/>
                </a:lnTo>
                <a:lnTo>
                  <a:pt x="749688" y="101600"/>
                </a:lnTo>
                <a:lnTo>
                  <a:pt x="748352" y="99060"/>
                </a:lnTo>
                <a:close/>
              </a:path>
              <a:path w="2486025" h="798195">
                <a:moveTo>
                  <a:pt x="1661462" y="66040"/>
                </a:moveTo>
                <a:lnTo>
                  <a:pt x="1608241" y="66040"/>
                </a:lnTo>
                <a:lnTo>
                  <a:pt x="1618464" y="74930"/>
                </a:lnTo>
                <a:lnTo>
                  <a:pt x="1623198" y="82440"/>
                </a:lnTo>
                <a:lnTo>
                  <a:pt x="1623187" y="82759"/>
                </a:lnTo>
                <a:lnTo>
                  <a:pt x="1618923" y="93980"/>
                </a:lnTo>
                <a:lnTo>
                  <a:pt x="1622028" y="101600"/>
                </a:lnTo>
                <a:lnTo>
                  <a:pt x="1649175" y="99060"/>
                </a:lnTo>
                <a:lnTo>
                  <a:pt x="1667860" y="99060"/>
                </a:lnTo>
                <a:lnTo>
                  <a:pt x="1670185" y="95250"/>
                </a:lnTo>
                <a:lnTo>
                  <a:pt x="1657641" y="95250"/>
                </a:lnTo>
                <a:lnTo>
                  <a:pt x="1642733" y="91440"/>
                </a:lnTo>
                <a:lnTo>
                  <a:pt x="1654885" y="83820"/>
                </a:lnTo>
                <a:lnTo>
                  <a:pt x="1750829" y="83820"/>
                </a:lnTo>
                <a:lnTo>
                  <a:pt x="1746596" y="82550"/>
                </a:lnTo>
                <a:lnTo>
                  <a:pt x="1740185" y="77470"/>
                </a:lnTo>
                <a:lnTo>
                  <a:pt x="1658010" y="77470"/>
                </a:lnTo>
                <a:lnTo>
                  <a:pt x="1658043" y="76200"/>
                </a:lnTo>
                <a:lnTo>
                  <a:pt x="1626909" y="76200"/>
                </a:lnTo>
                <a:lnTo>
                  <a:pt x="1630882" y="71120"/>
                </a:lnTo>
                <a:lnTo>
                  <a:pt x="1637153" y="69850"/>
                </a:lnTo>
                <a:lnTo>
                  <a:pt x="1658997" y="69850"/>
                </a:lnTo>
                <a:lnTo>
                  <a:pt x="1661462" y="66040"/>
                </a:lnTo>
                <a:close/>
              </a:path>
              <a:path w="2486025" h="798195">
                <a:moveTo>
                  <a:pt x="2051224" y="92710"/>
                </a:moveTo>
                <a:lnTo>
                  <a:pt x="2043291" y="96520"/>
                </a:lnTo>
                <a:lnTo>
                  <a:pt x="2037176" y="101600"/>
                </a:lnTo>
                <a:lnTo>
                  <a:pt x="2072205" y="101600"/>
                </a:lnTo>
                <a:lnTo>
                  <a:pt x="2067888" y="100330"/>
                </a:lnTo>
                <a:lnTo>
                  <a:pt x="2057592" y="100330"/>
                </a:lnTo>
                <a:lnTo>
                  <a:pt x="2051224" y="92710"/>
                </a:lnTo>
                <a:close/>
              </a:path>
              <a:path w="2486025" h="798195">
                <a:moveTo>
                  <a:pt x="2063571" y="99060"/>
                </a:moveTo>
                <a:lnTo>
                  <a:pt x="2057592" y="100330"/>
                </a:lnTo>
                <a:lnTo>
                  <a:pt x="2067888" y="100330"/>
                </a:lnTo>
                <a:lnTo>
                  <a:pt x="2063571" y="99060"/>
                </a:lnTo>
                <a:close/>
              </a:path>
              <a:path w="2486025" h="798195">
                <a:moveTo>
                  <a:pt x="919018" y="76200"/>
                </a:moveTo>
                <a:lnTo>
                  <a:pt x="894858" y="76200"/>
                </a:lnTo>
                <a:lnTo>
                  <a:pt x="888100" y="92710"/>
                </a:lnTo>
                <a:lnTo>
                  <a:pt x="896336" y="99060"/>
                </a:lnTo>
                <a:lnTo>
                  <a:pt x="920359" y="97790"/>
                </a:lnTo>
                <a:lnTo>
                  <a:pt x="934425" y="93980"/>
                </a:lnTo>
                <a:lnTo>
                  <a:pt x="906820" y="93980"/>
                </a:lnTo>
                <a:lnTo>
                  <a:pt x="899833" y="92710"/>
                </a:lnTo>
                <a:lnTo>
                  <a:pt x="909090" y="87630"/>
                </a:lnTo>
                <a:lnTo>
                  <a:pt x="926299" y="87630"/>
                </a:lnTo>
                <a:lnTo>
                  <a:pt x="915781" y="78740"/>
                </a:lnTo>
                <a:lnTo>
                  <a:pt x="919018" y="76200"/>
                </a:lnTo>
                <a:close/>
              </a:path>
              <a:path w="2486025" h="798195">
                <a:moveTo>
                  <a:pt x="1571694" y="96520"/>
                </a:moveTo>
                <a:lnTo>
                  <a:pt x="1567799" y="97790"/>
                </a:lnTo>
                <a:lnTo>
                  <a:pt x="1567662" y="99060"/>
                </a:lnTo>
                <a:lnTo>
                  <a:pt x="1575317" y="99060"/>
                </a:lnTo>
                <a:lnTo>
                  <a:pt x="1571694" y="96520"/>
                </a:lnTo>
                <a:close/>
              </a:path>
              <a:path w="2486025" h="798195">
                <a:moveTo>
                  <a:pt x="1676590" y="92710"/>
                </a:moveTo>
                <a:lnTo>
                  <a:pt x="1676207" y="96520"/>
                </a:lnTo>
                <a:lnTo>
                  <a:pt x="1679363" y="99060"/>
                </a:lnTo>
                <a:lnTo>
                  <a:pt x="1683286" y="95250"/>
                </a:lnTo>
                <a:lnTo>
                  <a:pt x="1676590" y="92710"/>
                </a:lnTo>
                <a:close/>
              </a:path>
              <a:path w="2486025" h="798195">
                <a:moveTo>
                  <a:pt x="506615" y="92710"/>
                </a:moveTo>
                <a:lnTo>
                  <a:pt x="453514" y="92710"/>
                </a:lnTo>
                <a:lnTo>
                  <a:pt x="452633" y="97790"/>
                </a:lnTo>
                <a:lnTo>
                  <a:pt x="512140" y="97790"/>
                </a:lnTo>
                <a:lnTo>
                  <a:pt x="506615" y="92710"/>
                </a:lnTo>
                <a:close/>
              </a:path>
              <a:path w="2486025" h="798195">
                <a:moveTo>
                  <a:pt x="1595290" y="71120"/>
                </a:moveTo>
                <a:lnTo>
                  <a:pt x="1525491" y="71120"/>
                </a:lnTo>
                <a:lnTo>
                  <a:pt x="1528062" y="73634"/>
                </a:lnTo>
                <a:lnTo>
                  <a:pt x="1528164" y="76200"/>
                </a:lnTo>
                <a:lnTo>
                  <a:pt x="1528277" y="80010"/>
                </a:lnTo>
                <a:lnTo>
                  <a:pt x="1531519" y="86360"/>
                </a:lnTo>
                <a:lnTo>
                  <a:pt x="1543271" y="93980"/>
                </a:lnTo>
                <a:lnTo>
                  <a:pt x="1546475" y="97790"/>
                </a:lnTo>
                <a:lnTo>
                  <a:pt x="1561413" y="90170"/>
                </a:lnTo>
                <a:lnTo>
                  <a:pt x="1574116" y="83820"/>
                </a:lnTo>
                <a:lnTo>
                  <a:pt x="1586054" y="83820"/>
                </a:lnTo>
                <a:lnTo>
                  <a:pt x="1587387" y="81280"/>
                </a:lnTo>
                <a:lnTo>
                  <a:pt x="1544979" y="81280"/>
                </a:lnTo>
                <a:lnTo>
                  <a:pt x="1542450" y="77470"/>
                </a:lnTo>
                <a:lnTo>
                  <a:pt x="1552689" y="76200"/>
                </a:lnTo>
                <a:lnTo>
                  <a:pt x="1590053" y="76200"/>
                </a:lnTo>
                <a:lnTo>
                  <a:pt x="1592052" y="72390"/>
                </a:lnTo>
                <a:lnTo>
                  <a:pt x="1595290" y="71120"/>
                </a:lnTo>
                <a:close/>
              </a:path>
              <a:path w="2486025" h="798195">
                <a:moveTo>
                  <a:pt x="1586054" y="83820"/>
                </a:moveTo>
                <a:lnTo>
                  <a:pt x="1574116" y="83820"/>
                </a:lnTo>
                <a:lnTo>
                  <a:pt x="1570616" y="88900"/>
                </a:lnTo>
                <a:lnTo>
                  <a:pt x="1582914" y="96520"/>
                </a:lnTo>
                <a:lnTo>
                  <a:pt x="1586996" y="93980"/>
                </a:lnTo>
                <a:lnTo>
                  <a:pt x="1590502" y="91440"/>
                </a:lnTo>
                <a:lnTo>
                  <a:pt x="1592898" y="91440"/>
                </a:lnTo>
                <a:lnTo>
                  <a:pt x="1584721" y="86360"/>
                </a:lnTo>
                <a:lnTo>
                  <a:pt x="1586054" y="83820"/>
                </a:lnTo>
                <a:close/>
              </a:path>
              <a:path w="2486025" h="798195">
                <a:moveTo>
                  <a:pt x="1592898" y="91440"/>
                </a:moveTo>
                <a:lnTo>
                  <a:pt x="1590502" y="91440"/>
                </a:lnTo>
                <a:lnTo>
                  <a:pt x="1601075" y="96520"/>
                </a:lnTo>
                <a:lnTo>
                  <a:pt x="1592898" y="91440"/>
                </a:lnTo>
                <a:close/>
              </a:path>
              <a:path w="2486025" h="798195">
                <a:moveTo>
                  <a:pt x="984943" y="85546"/>
                </a:moveTo>
                <a:lnTo>
                  <a:pt x="979450" y="86360"/>
                </a:lnTo>
                <a:lnTo>
                  <a:pt x="968524" y="95250"/>
                </a:lnTo>
                <a:lnTo>
                  <a:pt x="987642" y="87630"/>
                </a:lnTo>
                <a:lnTo>
                  <a:pt x="984943" y="85546"/>
                </a:lnTo>
                <a:close/>
              </a:path>
              <a:path w="2486025" h="798195">
                <a:moveTo>
                  <a:pt x="1730253" y="83820"/>
                </a:moveTo>
                <a:lnTo>
                  <a:pt x="1654885" y="83820"/>
                </a:lnTo>
                <a:lnTo>
                  <a:pt x="1660773" y="88900"/>
                </a:lnTo>
                <a:lnTo>
                  <a:pt x="1657641" y="95250"/>
                </a:lnTo>
                <a:lnTo>
                  <a:pt x="1670185" y="95250"/>
                </a:lnTo>
                <a:lnTo>
                  <a:pt x="1671735" y="92710"/>
                </a:lnTo>
                <a:lnTo>
                  <a:pt x="1699700" y="90170"/>
                </a:lnTo>
                <a:lnTo>
                  <a:pt x="1723867" y="90170"/>
                </a:lnTo>
                <a:lnTo>
                  <a:pt x="1730253" y="83820"/>
                </a:lnTo>
                <a:close/>
              </a:path>
              <a:path w="2486025" h="798195">
                <a:moveTo>
                  <a:pt x="835918" y="92710"/>
                </a:moveTo>
                <a:lnTo>
                  <a:pt x="768558" y="92710"/>
                </a:lnTo>
                <a:lnTo>
                  <a:pt x="780573" y="94509"/>
                </a:lnTo>
                <a:lnTo>
                  <a:pt x="781916" y="93980"/>
                </a:lnTo>
                <a:lnTo>
                  <a:pt x="836174" y="93980"/>
                </a:lnTo>
                <a:lnTo>
                  <a:pt x="835918" y="92710"/>
                </a:lnTo>
                <a:close/>
              </a:path>
              <a:path w="2486025" h="798195">
                <a:moveTo>
                  <a:pt x="926299" y="87630"/>
                </a:moveTo>
                <a:lnTo>
                  <a:pt x="909090" y="87630"/>
                </a:lnTo>
                <a:lnTo>
                  <a:pt x="910662" y="90170"/>
                </a:lnTo>
                <a:lnTo>
                  <a:pt x="906820" y="93980"/>
                </a:lnTo>
                <a:lnTo>
                  <a:pt x="934425" y="93980"/>
                </a:lnTo>
                <a:lnTo>
                  <a:pt x="943803" y="91440"/>
                </a:lnTo>
                <a:lnTo>
                  <a:pt x="944887" y="90170"/>
                </a:lnTo>
                <a:lnTo>
                  <a:pt x="929304" y="90170"/>
                </a:lnTo>
                <a:lnTo>
                  <a:pt x="926299" y="87630"/>
                </a:lnTo>
                <a:close/>
              </a:path>
              <a:path w="2486025" h="798195">
                <a:moveTo>
                  <a:pt x="1508013" y="88900"/>
                </a:moveTo>
                <a:lnTo>
                  <a:pt x="1504346" y="92710"/>
                </a:lnTo>
                <a:lnTo>
                  <a:pt x="1508949" y="93980"/>
                </a:lnTo>
                <a:lnTo>
                  <a:pt x="1509859" y="91440"/>
                </a:lnTo>
                <a:lnTo>
                  <a:pt x="1508013" y="88900"/>
                </a:lnTo>
                <a:close/>
              </a:path>
              <a:path w="2486025" h="798195">
                <a:moveTo>
                  <a:pt x="2001546" y="86360"/>
                </a:moveTo>
                <a:lnTo>
                  <a:pt x="1999038" y="86360"/>
                </a:lnTo>
                <a:lnTo>
                  <a:pt x="1997261" y="93980"/>
                </a:lnTo>
                <a:lnTo>
                  <a:pt x="2039170" y="93980"/>
                </a:lnTo>
                <a:lnTo>
                  <a:pt x="2040230" y="90170"/>
                </a:lnTo>
                <a:lnTo>
                  <a:pt x="2024913" y="90170"/>
                </a:lnTo>
                <a:lnTo>
                  <a:pt x="2017596" y="87630"/>
                </a:lnTo>
                <a:lnTo>
                  <a:pt x="2001785" y="87630"/>
                </a:lnTo>
                <a:lnTo>
                  <a:pt x="2001546" y="86360"/>
                </a:lnTo>
                <a:close/>
              </a:path>
              <a:path w="2486025" h="798195">
                <a:moveTo>
                  <a:pt x="883839" y="90170"/>
                </a:moveTo>
                <a:lnTo>
                  <a:pt x="877694" y="90170"/>
                </a:lnTo>
                <a:lnTo>
                  <a:pt x="871203" y="92710"/>
                </a:lnTo>
                <a:lnTo>
                  <a:pt x="883666" y="91440"/>
                </a:lnTo>
                <a:lnTo>
                  <a:pt x="883839" y="90170"/>
                </a:lnTo>
                <a:close/>
              </a:path>
              <a:path w="2486025" h="798195">
                <a:moveTo>
                  <a:pt x="1450881" y="86360"/>
                </a:moveTo>
                <a:lnTo>
                  <a:pt x="1443421" y="88900"/>
                </a:lnTo>
                <a:lnTo>
                  <a:pt x="1439176" y="91440"/>
                </a:lnTo>
                <a:lnTo>
                  <a:pt x="1450517" y="92710"/>
                </a:lnTo>
                <a:lnTo>
                  <a:pt x="1451006" y="92710"/>
                </a:lnTo>
                <a:lnTo>
                  <a:pt x="1447037" y="90170"/>
                </a:lnTo>
                <a:lnTo>
                  <a:pt x="1449183" y="88900"/>
                </a:lnTo>
                <a:lnTo>
                  <a:pt x="1450881" y="86360"/>
                </a:lnTo>
                <a:close/>
              </a:path>
              <a:path w="2486025" h="798195">
                <a:moveTo>
                  <a:pt x="1939850" y="90170"/>
                </a:moveTo>
                <a:lnTo>
                  <a:pt x="1786502" y="90170"/>
                </a:lnTo>
                <a:lnTo>
                  <a:pt x="1785379" y="91440"/>
                </a:lnTo>
                <a:lnTo>
                  <a:pt x="1938384" y="91440"/>
                </a:lnTo>
                <a:lnTo>
                  <a:pt x="1939850" y="90170"/>
                </a:lnTo>
                <a:close/>
              </a:path>
              <a:path w="2486025" h="798195">
                <a:moveTo>
                  <a:pt x="1004981" y="72390"/>
                </a:moveTo>
                <a:lnTo>
                  <a:pt x="923873" y="72390"/>
                </a:lnTo>
                <a:lnTo>
                  <a:pt x="934680" y="76200"/>
                </a:lnTo>
                <a:lnTo>
                  <a:pt x="929304" y="90170"/>
                </a:lnTo>
                <a:lnTo>
                  <a:pt x="944887" y="90170"/>
                </a:lnTo>
                <a:lnTo>
                  <a:pt x="950305" y="83820"/>
                </a:lnTo>
                <a:lnTo>
                  <a:pt x="958725" y="77470"/>
                </a:lnTo>
                <a:lnTo>
                  <a:pt x="1005712" y="77470"/>
                </a:lnTo>
                <a:lnTo>
                  <a:pt x="1004981" y="72390"/>
                </a:lnTo>
                <a:close/>
              </a:path>
              <a:path w="2486025" h="798195">
                <a:moveTo>
                  <a:pt x="1069541" y="85090"/>
                </a:moveTo>
                <a:lnTo>
                  <a:pt x="1060283" y="90170"/>
                </a:lnTo>
                <a:lnTo>
                  <a:pt x="1070793" y="90170"/>
                </a:lnTo>
                <a:lnTo>
                  <a:pt x="1080676" y="88900"/>
                </a:lnTo>
                <a:lnTo>
                  <a:pt x="1069541" y="85090"/>
                </a:lnTo>
                <a:close/>
              </a:path>
              <a:path w="2486025" h="798195">
                <a:moveTo>
                  <a:pt x="1715805" y="63500"/>
                </a:moveTo>
                <a:lnTo>
                  <a:pt x="1403107" y="63500"/>
                </a:lnTo>
                <a:lnTo>
                  <a:pt x="1399755" y="83820"/>
                </a:lnTo>
                <a:lnTo>
                  <a:pt x="1413202" y="90170"/>
                </a:lnTo>
                <a:lnTo>
                  <a:pt x="1427331" y="86360"/>
                </a:lnTo>
                <a:lnTo>
                  <a:pt x="1433448" y="78740"/>
                </a:lnTo>
                <a:lnTo>
                  <a:pt x="1406506" y="78740"/>
                </a:lnTo>
                <a:lnTo>
                  <a:pt x="1408359" y="68580"/>
                </a:lnTo>
                <a:lnTo>
                  <a:pt x="1601766" y="68580"/>
                </a:lnTo>
                <a:lnTo>
                  <a:pt x="1608241" y="66040"/>
                </a:lnTo>
                <a:lnTo>
                  <a:pt x="1661462" y="66040"/>
                </a:lnTo>
                <a:lnTo>
                  <a:pt x="1662283" y="64770"/>
                </a:lnTo>
                <a:lnTo>
                  <a:pt x="1715255" y="64770"/>
                </a:lnTo>
                <a:lnTo>
                  <a:pt x="1715805" y="63500"/>
                </a:lnTo>
                <a:close/>
              </a:path>
              <a:path w="2486025" h="798195">
                <a:moveTo>
                  <a:pt x="2041643" y="85090"/>
                </a:moveTo>
                <a:lnTo>
                  <a:pt x="2033411" y="85090"/>
                </a:lnTo>
                <a:lnTo>
                  <a:pt x="2024913" y="90170"/>
                </a:lnTo>
                <a:lnTo>
                  <a:pt x="2040230" y="90170"/>
                </a:lnTo>
                <a:lnTo>
                  <a:pt x="2041643" y="85090"/>
                </a:lnTo>
                <a:close/>
              </a:path>
              <a:path w="2486025" h="798195">
                <a:moveTo>
                  <a:pt x="1020812" y="68580"/>
                </a:moveTo>
                <a:lnTo>
                  <a:pt x="830432" y="68580"/>
                </a:lnTo>
                <a:lnTo>
                  <a:pt x="831979" y="74930"/>
                </a:lnTo>
                <a:lnTo>
                  <a:pt x="823392" y="88900"/>
                </a:lnTo>
                <a:lnTo>
                  <a:pt x="847325" y="88900"/>
                </a:lnTo>
                <a:lnTo>
                  <a:pt x="853157" y="87630"/>
                </a:lnTo>
                <a:lnTo>
                  <a:pt x="870763" y="87630"/>
                </a:lnTo>
                <a:lnTo>
                  <a:pt x="873179" y="86360"/>
                </a:lnTo>
                <a:lnTo>
                  <a:pt x="863009" y="86360"/>
                </a:lnTo>
                <a:lnTo>
                  <a:pt x="858917" y="81280"/>
                </a:lnTo>
                <a:lnTo>
                  <a:pt x="868545" y="73660"/>
                </a:lnTo>
                <a:lnTo>
                  <a:pt x="922255" y="73660"/>
                </a:lnTo>
                <a:lnTo>
                  <a:pt x="923873" y="72390"/>
                </a:lnTo>
                <a:lnTo>
                  <a:pt x="1004981" y="72390"/>
                </a:lnTo>
                <a:lnTo>
                  <a:pt x="1020812" y="68580"/>
                </a:lnTo>
                <a:close/>
              </a:path>
              <a:path w="2486025" h="798195">
                <a:moveTo>
                  <a:pt x="870763" y="87630"/>
                </a:moveTo>
                <a:lnTo>
                  <a:pt x="853157" y="87630"/>
                </a:lnTo>
                <a:lnTo>
                  <a:pt x="868347" y="88900"/>
                </a:lnTo>
                <a:lnTo>
                  <a:pt x="870763" y="87630"/>
                </a:lnTo>
                <a:close/>
              </a:path>
              <a:path w="2486025" h="798195">
                <a:moveTo>
                  <a:pt x="1006807" y="85090"/>
                </a:moveTo>
                <a:lnTo>
                  <a:pt x="988022" y="85090"/>
                </a:lnTo>
                <a:lnTo>
                  <a:pt x="996507" y="87630"/>
                </a:lnTo>
                <a:lnTo>
                  <a:pt x="1007173" y="87630"/>
                </a:lnTo>
                <a:lnTo>
                  <a:pt x="1006807" y="85090"/>
                </a:lnTo>
                <a:close/>
              </a:path>
              <a:path w="2486025" h="798195">
                <a:moveTo>
                  <a:pt x="1916547" y="69850"/>
                </a:moveTo>
                <a:lnTo>
                  <a:pt x="1667711" y="69850"/>
                </a:lnTo>
                <a:lnTo>
                  <a:pt x="1668526" y="71120"/>
                </a:lnTo>
                <a:lnTo>
                  <a:pt x="1658010" y="77470"/>
                </a:lnTo>
                <a:lnTo>
                  <a:pt x="1761224" y="77470"/>
                </a:lnTo>
                <a:lnTo>
                  <a:pt x="1774046" y="87630"/>
                </a:lnTo>
                <a:lnTo>
                  <a:pt x="1942783" y="87630"/>
                </a:lnTo>
                <a:lnTo>
                  <a:pt x="1949609" y="80010"/>
                </a:lnTo>
                <a:lnTo>
                  <a:pt x="1949245" y="74930"/>
                </a:lnTo>
                <a:lnTo>
                  <a:pt x="1909773" y="74930"/>
                </a:lnTo>
                <a:lnTo>
                  <a:pt x="1916547" y="69850"/>
                </a:lnTo>
                <a:close/>
              </a:path>
              <a:path w="2486025" h="798195">
                <a:moveTo>
                  <a:pt x="2001069" y="83820"/>
                </a:moveTo>
                <a:lnTo>
                  <a:pt x="1971894" y="83820"/>
                </a:lnTo>
                <a:lnTo>
                  <a:pt x="1971457" y="86360"/>
                </a:lnTo>
                <a:lnTo>
                  <a:pt x="1969398" y="87630"/>
                </a:lnTo>
                <a:lnTo>
                  <a:pt x="1994782" y="87630"/>
                </a:lnTo>
                <a:lnTo>
                  <a:pt x="1999038" y="86360"/>
                </a:lnTo>
                <a:lnTo>
                  <a:pt x="2001546" y="86360"/>
                </a:lnTo>
                <a:lnTo>
                  <a:pt x="2001069" y="83820"/>
                </a:lnTo>
                <a:close/>
              </a:path>
              <a:path w="2486025" h="798195">
                <a:moveTo>
                  <a:pt x="2010279" y="85090"/>
                </a:moveTo>
                <a:lnTo>
                  <a:pt x="2001785" y="87630"/>
                </a:lnTo>
                <a:lnTo>
                  <a:pt x="2017596" y="87630"/>
                </a:lnTo>
                <a:lnTo>
                  <a:pt x="2010279" y="85090"/>
                </a:lnTo>
                <a:close/>
              </a:path>
              <a:path w="2486025" h="798195">
                <a:moveTo>
                  <a:pt x="922255" y="73660"/>
                </a:moveTo>
                <a:lnTo>
                  <a:pt x="875406" y="73660"/>
                </a:lnTo>
                <a:lnTo>
                  <a:pt x="863009" y="86360"/>
                </a:lnTo>
                <a:lnTo>
                  <a:pt x="873179" y="86360"/>
                </a:lnTo>
                <a:lnTo>
                  <a:pt x="885260" y="80010"/>
                </a:lnTo>
                <a:lnTo>
                  <a:pt x="894858" y="76200"/>
                </a:lnTo>
                <a:lnTo>
                  <a:pt x="919018" y="76200"/>
                </a:lnTo>
                <a:lnTo>
                  <a:pt x="922255" y="73660"/>
                </a:lnTo>
                <a:close/>
              </a:path>
              <a:path w="2486025" h="798195">
                <a:moveTo>
                  <a:pt x="1302175" y="82608"/>
                </a:moveTo>
                <a:lnTo>
                  <a:pt x="1301886" y="83820"/>
                </a:lnTo>
                <a:lnTo>
                  <a:pt x="1304198" y="86360"/>
                </a:lnTo>
                <a:lnTo>
                  <a:pt x="1302175" y="82608"/>
                </a:lnTo>
                <a:close/>
              </a:path>
              <a:path w="2486025" h="798195">
                <a:moveTo>
                  <a:pt x="1471908" y="82759"/>
                </a:moveTo>
                <a:lnTo>
                  <a:pt x="1461261" y="86360"/>
                </a:lnTo>
                <a:lnTo>
                  <a:pt x="1466956" y="86360"/>
                </a:lnTo>
                <a:lnTo>
                  <a:pt x="1471908" y="82759"/>
                </a:lnTo>
                <a:close/>
              </a:path>
              <a:path w="2486025" h="798195">
                <a:moveTo>
                  <a:pt x="1005712" y="77470"/>
                </a:moveTo>
                <a:lnTo>
                  <a:pt x="958725" y="77470"/>
                </a:lnTo>
                <a:lnTo>
                  <a:pt x="977773" y="80010"/>
                </a:lnTo>
                <a:lnTo>
                  <a:pt x="984943" y="85546"/>
                </a:lnTo>
                <a:lnTo>
                  <a:pt x="988022" y="85090"/>
                </a:lnTo>
                <a:lnTo>
                  <a:pt x="1006807" y="85090"/>
                </a:lnTo>
                <a:lnTo>
                  <a:pt x="1005712" y="77470"/>
                </a:lnTo>
                <a:close/>
              </a:path>
              <a:path w="2486025" h="798195">
                <a:moveTo>
                  <a:pt x="958026" y="81280"/>
                </a:moveTo>
                <a:lnTo>
                  <a:pt x="956416" y="85090"/>
                </a:lnTo>
                <a:lnTo>
                  <a:pt x="973112" y="85090"/>
                </a:lnTo>
                <a:lnTo>
                  <a:pt x="968620" y="82550"/>
                </a:lnTo>
                <a:lnTo>
                  <a:pt x="958026" y="81280"/>
                </a:lnTo>
                <a:close/>
              </a:path>
              <a:path w="2486025" h="798195">
                <a:moveTo>
                  <a:pt x="1102687" y="71120"/>
                </a:moveTo>
                <a:lnTo>
                  <a:pt x="1074668" y="71120"/>
                </a:lnTo>
                <a:lnTo>
                  <a:pt x="1102124" y="78740"/>
                </a:lnTo>
                <a:lnTo>
                  <a:pt x="1124080" y="85090"/>
                </a:lnTo>
                <a:lnTo>
                  <a:pt x="1127333" y="78343"/>
                </a:lnTo>
                <a:lnTo>
                  <a:pt x="1122148" y="77470"/>
                </a:lnTo>
                <a:lnTo>
                  <a:pt x="1097880" y="77470"/>
                </a:lnTo>
                <a:lnTo>
                  <a:pt x="1102687" y="71120"/>
                </a:lnTo>
                <a:close/>
              </a:path>
              <a:path w="2486025" h="798195">
                <a:moveTo>
                  <a:pt x="1037594" y="74930"/>
                </a:moveTo>
                <a:lnTo>
                  <a:pt x="1027996" y="78740"/>
                </a:lnTo>
                <a:lnTo>
                  <a:pt x="1023872" y="83820"/>
                </a:lnTo>
                <a:lnTo>
                  <a:pt x="1038945" y="81280"/>
                </a:lnTo>
                <a:lnTo>
                  <a:pt x="1037594" y="74930"/>
                </a:lnTo>
                <a:close/>
              </a:path>
              <a:path w="2486025" h="798195">
                <a:moveTo>
                  <a:pt x="1156248" y="72390"/>
                </a:moveTo>
                <a:lnTo>
                  <a:pt x="1129604" y="73634"/>
                </a:lnTo>
                <a:lnTo>
                  <a:pt x="1127333" y="78343"/>
                </a:lnTo>
                <a:lnTo>
                  <a:pt x="1144771" y="81280"/>
                </a:lnTo>
                <a:lnTo>
                  <a:pt x="1150466" y="83820"/>
                </a:lnTo>
                <a:lnTo>
                  <a:pt x="1155469" y="82550"/>
                </a:lnTo>
                <a:lnTo>
                  <a:pt x="1160008" y="80010"/>
                </a:lnTo>
                <a:lnTo>
                  <a:pt x="1164310" y="76200"/>
                </a:lnTo>
                <a:lnTo>
                  <a:pt x="1156248" y="72390"/>
                </a:lnTo>
                <a:close/>
              </a:path>
              <a:path w="2486025" h="798195">
                <a:moveTo>
                  <a:pt x="1200608" y="63500"/>
                </a:moveTo>
                <a:lnTo>
                  <a:pt x="1160734" y="63500"/>
                </a:lnTo>
                <a:lnTo>
                  <a:pt x="1185251" y="64770"/>
                </a:lnTo>
                <a:lnTo>
                  <a:pt x="1179560" y="71120"/>
                </a:lnTo>
                <a:lnTo>
                  <a:pt x="1168038" y="83820"/>
                </a:lnTo>
                <a:lnTo>
                  <a:pt x="1175789" y="82550"/>
                </a:lnTo>
                <a:lnTo>
                  <a:pt x="1189071" y="78740"/>
                </a:lnTo>
                <a:lnTo>
                  <a:pt x="1201833" y="78740"/>
                </a:lnTo>
                <a:lnTo>
                  <a:pt x="1221061" y="66040"/>
                </a:lnTo>
                <a:lnTo>
                  <a:pt x="1221971" y="64770"/>
                </a:lnTo>
                <a:lnTo>
                  <a:pt x="1199419" y="64770"/>
                </a:lnTo>
                <a:lnTo>
                  <a:pt x="1200608" y="63500"/>
                </a:lnTo>
                <a:close/>
              </a:path>
              <a:path w="2486025" h="798195">
                <a:moveTo>
                  <a:pt x="1201833" y="78740"/>
                </a:moveTo>
                <a:lnTo>
                  <a:pt x="1189071" y="78740"/>
                </a:lnTo>
                <a:lnTo>
                  <a:pt x="1194142" y="83820"/>
                </a:lnTo>
                <a:lnTo>
                  <a:pt x="1201833" y="78740"/>
                </a:lnTo>
                <a:close/>
              </a:path>
              <a:path w="2486025" h="798195">
                <a:moveTo>
                  <a:pt x="1477641" y="81280"/>
                </a:moveTo>
                <a:lnTo>
                  <a:pt x="1480844" y="83820"/>
                </a:lnTo>
                <a:lnTo>
                  <a:pt x="1489344" y="83820"/>
                </a:lnTo>
                <a:lnTo>
                  <a:pt x="1484375" y="82550"/>
                </a:lnTo>
                <a:lnTo>
                  <a:pt x="1477641" y="81280"/>
                </a:lnTo>
                <a:close/>
              </a:path>
              <a:path w="2486025" h="798195">
                <a:moveTo>
                  <a:pt x="1606067" y="80010"/>
                </a:moveTo>
                <a:lnTo>
                  <a:pt x="1598804" y="80010"/>
                </a:lnTo>
                <a:lnTo>
                  <a:pt x="1592683" y="81280"/>
                </a:lnTo>
                <a:lnTo>
                  <a:pt x="1601088" y="83820"/>
                </a:lnTo>
                <a:lnTo>
                  <a:pt x="1606067" y="80010"/>
                </a:lnTo>
                <a:close/>
              </a:path>
              <a:path w="2486025" h="798195">
                <a:moveTo>
                  <a:pt x="1472348" y="82440"/>
                </a:moveTo>
                <a:lnTo>
                  <a:pt x="1471908" y="82759"/>
                </a:lnTo>
                <a:lnTo>
                  <a:pt x="1472528" y="82550"/>
                </a:lnTo>
                <a:lnTo>
                  <a:pt x="1472348" y="82440"/>
                </a:lnTo>
                <a:close/>
              </a:path>
              <a:path w="2486025" h="798195">
                <a:moveTo>
                  <a:pt x="1304657" y="72191"/>
                </a:moveTo>
                <a:lnTo>
                  <a:pt x="1298035" y="74930"/>
                </a:lnTo>
                <a:lnTo>
                  <a:pt x="1302175" y="82608"/>
                </a:lnTo>
                <a:lnTo>
                  <a:pt x="1304657" y="72191"/>
                </a:lnTo>
                <a:close/>
              </a:path>
              <a:path w="2486025" h="798195">
                <a:moveTo>
                  <a:pt x="554914" y="62230"/>
                </a:moveTo>
                <a:lnTo>
                  <a:pt x="556069" y="68580"/>
                </a:lnTo>
                <a:lnTo>
                  <a:pt x="554826" y="77470"/>
                </a:lnTo>
                <a:lnTo>
                  <a:pt x="537547" y="82550"/>
                </a:lnTo>
                <a:lnTo>
                  <a:pt x="824700" y="82550"/>
                </a:lnTo>
                <a:lnTo>
                  <a:pt x="825223" y="80010"/>
                </a:lnTo>
                <a:lnTo>
                  <a:pt x="826381" y="77470"/>
                </a:lnTo>
                <a:lnTo>
                  <a:pt x="777788" y="77470"/>
                </a:lnTo>
                <a:lnTo>
                  <a:pt x="777614" y="76200"/>
                </a:lnTo>
                <a:lnTo>
                  <a:pt x="826959" y="76200"/>
                </a:lnTo>
                <a:lnTo>
                  <a:pt x="828117" y="73660"/>
                </a:lnTo>
                <a:lnTo>
                  <a:pt x="687559" y="73660"/>
                </a:lnTo>
                <a:lnTo>
                  <a:pt x="688385" y="72390"/>
                </a:lnTo>
                <a:lnTo>
                  <a:pt x="828696" y="72390"/>
                </a:lnTo>
                <a:lnTo>
                  <a:pt x="830432" y="68580"/>
                </a:lnTo>
                <a:lnTo>
                  <a:pt x="1020812" y="68580"/>
                </a:lnTo>
                <a:lnTo>
                  <a:pt x="1026088" y="67310"/>
                </a:lnTo>
                <a:lnTo>
                  <a:pt x="1105571" y="67310"/>
                </a:lnTo>
                <a:lnTo>
                  <a:pt x="1107096" y="66040"/>
                </a:lnTo>
                <a:lnTo>
                  <a:pt x="565002" y="66040"/>
                </a:lnTo>
                <a:lnTo>
                  <a:pt x="554914" y="62230"/>
                </a:lnTo>
                <a:close/>
              </a:path>
              <a:path w="2486025" h="798195">
                <a:moveTo>
                  <a:pt x="1261231" y="80010"/>
                </a:moveTo>
                <a:lnTo>
                  <a:pt x="1254374" y="80010"/>
                </a:lnTo>
                <a:lnTo>
                  <a:pt x="1257789" y="82550"/>
                </a:lnTo>
                <a:lnTo>
                  <a:pt x="1266367" y="81280"/>
                </a:lnTo>
                <a:lnTo>
                  <a:pt x="1261231" y="80010"/>
                </a:lnTo>
                <a:close/>
              </a:path>
              <a:path w="2486025" h="798195">
                <a:moveTo>
                  <a:pt x="2032729" y="80010"/>
                </a:moveTo>
                <a:lnTo>
                  <a:pt x="2026659" y="80010"/>
                </a:lnTo>
                <a:lnTo>
                  <a:pt x="2026548" y="81280"/>
                </a:lnTo>
                <a:lnTo>
                  <a:pt x="2029528" y="82550"/>
                </a:lnTo>
                <a:lnTo>
                  <a:pt x="2032729" y="80010"/>
                </a:lnTo>
                <a:close/>
              </a:path>
              <a:path w="2486025" h="798195">
                <a:moveTo>
                  <a:pt x="1598528" y="69850"/>
                </a:moveTo>
                <a:lnTo>
                  <a:pt x="1439587" y="69850"/>
                </a:lnTo>
                <a:lnTo>
                  <a:pt x="1460045" y="74930"/>
                </a:lnTo>
                <a:lnTo>
                  <a:pt x="1472348" y="82440"/>
                </a:lnTo>
                <a:lnTo>
                  <a:pt x="1475690" y="80010"/>
                </a:lnTo>
                <a:lnTo>
                  <a:pt x="1485027" y="73660"/>
                </a:lnTo>
                <a:lnTo>
                  <a:pt x="1504262" y="73660"/>
                </a:lnTo>
                <a:lnTo>
                  <a:pt x="1505895" y="72390"/>
                </a:lnTo>
                <a:lnTo>
                  <a:pt x="1525491" y="71120"/>
                </a:lnTo>
                <a:lnTo>
                  <a:pt x="1595290" y="71120"/>
                </a:lnTo>
                <a:lnTo>
                  <a:pt x="1598528" y="69850"/>
                </a:lnTo>
                <a:close/>
              </a:path>
              <a:path w="2486025" h="798195">
                <a:moveTo>
                  <a:pt x="1286872" y="77470"/>
                </a:moveTo>
                <a:lnTo>
                  <a:pt x="1281306" y="78740"/>
                </a:lnTo>
                <a:lnTo>
                  <a:pt x="1289776" y="81280"/>
                </a:lnTo>
                <a:lnTo>
                  <a:pt x="1296794" y="81280"/>
                </a:lnTo>
                <a:lnTo>
                  <a:pt x="1286872" y="77470"/>
                </a:lnTo>
                <a:close/>
              </a:path>
              <a:path w="2486025" h="798195">
                <a:moveTo>
                  <a:pt x="1449982" y="78740"/>
                </a:moveTo>
                <a:lnTo>
                  <a:pt x="1441155" y="78740"/>
                </a:lnTo>
                <a:lnTo>
                  <a:pt x="1450758" y="81280"/>
                </a:lnTo>
                <a:lnTo>
                  <a:pt x="1459198" y="80010"/>
                </a:lnTo>
                <a:lnTo>
                  <a:pt x="1449982" y="78740"/>
                </a:lnTo>
                <a:close/>
              </a:path>
              <a:path w="2486025" h="798195">
                <a:moveTo>
                  <a:pt x="1504262" y="73660"/>
                </a:moveTo>
                <a:lnTo>
                  <a:pt x="1485027" y="73660"/>
                </a:lnTo>
                <a:lnTo>
                  <a:pt x="1492535" y="74930"/>
                </a:lnTo>
                <a:lnTo>
                  <a:pt x="1495206" y="81280"/>
                </a:lnTo>
                <a:lnTo>
                  <a:pt x="1497729" y="78740"/>
                </a:lnTo>
                <a:lnTo>
                  <a:pt x="1504262" y="73660"/>
                </a:lnTo>
                <a:close/>
              </a:path>
              <a:path w="2486025" h="798195">
                <a:moveTo>
                  <a:pt x="1590053" y="76200"/>
                </a:moveTo>
                <a:lnTo>
                  <a:pt x="1552689" y="76200"/>
                </a:lnTo>
                <a:lnTo>
                  <a:pt x="1550962" y="78740"/>
                </a:lnTo>
                <a:lnTo>
                  <a:pt x="1544979" y="81280"/>
                </a:lnTo>
                <a:lnTo>
                  <a:pt x="1587387" y="81280"/>
                </a:lnTo>
                <a:lnTo>
                  <a:pt x="1590053" y="76200"/>
                </a:lnTo>
                <a:close/>
              </a:path>
              <a:path w="2486025" h="798195">
                <a:moveTo>
                  <a:pt x="1105571" y="67310"/>
                </a:moveTo>
                <a:lnTo>
                  <a:pt x="1026088" y="67310"/>
                </a:lnTo>
                <a:lnTo>
                  <a:pt x="1048956" y="69850"/>
                </a:lnTo>
                <a:lnTo>
                  <a:pt x="1052044" y="78740"/>
                </a:lnTo>
                <a:lnTo>
                  <a:pt x="1074668" y="71120"/>
                </a:lnTo>
                <a:lnTo>
                  <a:pt x="1102687" y="71120"/>
                </a:lnTo>
                <a:lnTo>
                  <a:pt x="1105571" y="67310"/>
                </a:lnTo>
                <a:close/>
              </a:path>
              <a:path w="2486025" h="798195">
                <a:moveTo>
                  <a:pt x="1365770" y="64770"/>
                </a:moveTo>
                <a:lnTo>
                  <a:pt x="1344815" y="64770"/>
                </a:lnTo>
                <a:lnTo>
                  <a:pt x="1349986" y="77470"/>
                </a:lnTo>
                <a:lnTo>
                  <a:pt x="1367708" y="78740"/>
                </a:lnTo>
                <a:lnTo>
                  <a:pt x="1383617" y="71120"/>
                </a:lnTo>
                <a:lnTo>
                  <a:pt x="1361582" y="71120"/>
                </a:lnTo>
                <a:lnTo>
                  <a:pt x="1365770" y="64770"/>
                </a:lnTo>
                <a:close/>
              </a:path>
              <a:path w="2486025" h="798195">
                <a:moveTo>
                  <a:pt x="1601766" y="68580"/>
                </a:moveTo>
                <a:lnTo>
                  <a:pt x="1408359" y="68580"/>
                </a:lnTo>
                <a:lnTo>
                  <a:pt x="1421526" y="69850"/>
                </a:lnTo>
                <a:lnTo>
                  <a:pt x="1415902" y="76200"/>
                </a:lnTo>
                <a:lnTo>
                  <a:pt x="1406506" y="78740"/>
                </a:lnTo>
                <a:lnTo>
                  <a:pt x="1433448" y="78740"/>
                </a:lnTo>
                <a:lnTo>
                  <a:pt x="1434467" y="77470"/>
                </a:lnTo>
                <a:lnTo>
                  <a:pt x="1426932" y="72390"/>
                </a:lnTo>
                <a:lnTo>
                  <a:pt x="1439587" y="69850"/>
                </a:lnTo>
                <a:lnTo>
                  <a:pt x="1598528" y="69850"/>
                </a:lnTo>
                <a:lnTo>
                  <a:pt x="1601766" y="68580"/>
                </a:lnTo>
                <a:close/>
              </a:path>
              <a:path w="2486025" h="798195">
                <a:moveTo>
                  <a:pt x="1999876" y="77470"/>
                </a:moveTo>
                <a:lnTo>
                  <a:pt x="1987860" y="77470"/>
                </a:lnTo>
                <a:lnTo>
                  <a:pt x="1975653" y="78740"/>
                </a:lnTo>
                <a:lnTo>
                  <a:pt x="2000115" y="78740"/>
                </a:lnTo>
                <a:lnTo>
                  <a:pt x="1999876" y="77470"/>
                </a:lnTo>
                <a:close/>
              </a:path>
              <a:path w="2486025" h="798195">
                <a:moveTo>
                  <a:pt x="826959" y="76200"/>
                </a:moveTo>
                <a:lnTo>
                  <a:pt x="777614" y="76200"/>
                </a:lnTo>
                <a:lnTo>
                  <a:pt x="777788" y="77470"/>
                </a:lnTo>
                <a:lnTo>
                  <a:pt x="826381" y="77470"/>
                </a:lnTo>
                <a:lnTo>
                  <a:pt x="826959" y="76200"/>
                </a:lnTo>
                <a:close/>
              </a:path>
              <a:path w="2486025" h="798195">
                <a:moveTo>
                  <a:pt x="657608" y="46990"/>
                </a:moveTo>
                <a:lnTo>
                  <a:pt x="643966" y="46990"/>
                </a:lnTo>
                <a:lnTo>
                  <a:pt x="646949" y="55880"/>
                </a:lnTo>
                <a:lnTo>
                  <a:pt x="613644" y="55880"/>
                </a:lnTo>
                <a:lnTo>
                  <a:pt x="613898" y="57150"/>
                </a:lnTo>
                <a:lnTo>
                  <a:pt x="1139697" y="57150"/>
                </a:lnTo>
                <a:lnTo>
                  <a:pt x="1137492" y="59690"/>
                </a:lnTo>
                <a:lnTo>
                  <a:pt x="1114721" y="59690"/>
                </a:lnTo>
                <a:lnTo>
                  <a:pt x="1108489" y="71120"/>
                </a:lnTo>
                <a:lnTo>
                  <a:pt x="1097880" y="77470"/>
                </a:lnTo>
                <a:lnTo>
                  <a:pt x="1122148" y="77470"/>
                </a:lnTo>
                <a:lnTo>
                  <a:pt x="1114607" y="76200"/>
                </a:lnTo>
                <a:lnTo>
                  <a:pt x="1129057" y="73660"/>
                </a:lnTo>
                <a:lnTo>
                  <a:pt x="1129604" y="73634"/>
                </a:lnTo>
                <a:lnTo>
                  <a:pt x="1133292" y="66040"/>
                </a:lnTo>
                <a:lnTo>
                  <a:pt x="1160734" y="63500"/>
                </a:lnTo>
                <a:lnTo>
                  <a:pt x="1222882" y="63500"/>
                </a:lnTo>
                <a:lnTo>
                  <a:pt x="1226270" y="58774"/>
                </a:lnTo>
                <a:lnTo>
                  <a:pt x="1223805" y="49530"/>
                </a:lnTo>
                <a:lnTo>
                  <a:pt x="1223750" y="48260"/>
                </a:lnTo>
                <a:lnTo>
                  <a:pt x="675045" y="48260"/>
                </a:lnTo>
                <a:lnTo>
                  <a:pt x="657608" y="46990"/>
                </a:lnTo>
                <a:close/>
              </a:path>
              <a:path w="2486025" h="798195">
                <a:moveTo>
                  <a:pt x="1224441" y="72390"/>
                </a:moveTo>
                <a:lnTo>
                  <a:pt x="1220621" y="73634"/>
                </a:lnTo>
                <a:lnTo>
                  <a:pt x="1220569" y="76200"/>
                </a:lnTo>
                <a:lnTo>
                  <a:pt x="1228391" y="74930"/>
                </a:lnTo>
                <a:lnTo>
                  <a:pt x="1224441" y="72390"/>
                </a:lnTo>
                <a:close/>
              </a:path>
              <a:path w="2486025" h="798195">
                <a:moveTo>
                  <a:pt x="1605593" y="73660"/>
                </a:moveTo>
                <a:lnTo>
                  <a:pt x="1608956" y="76200"/>
                </a:lnTo>
                <a:lnTo>
                  <a:pt x="1612049" y="76200"/>
                </a:lnTo>
                <a:lnTo>
                  <a:pt x="1611914" y="74930"/>
                </a:lnTo>
                <a:lnTo>
                  <a:pt x="1605593" y="73660"/>
                </a:lnTo>
                <a:close/>
              </a:path>
              <a:path w="2486025" h="798195">
                <a:moveTo>
                  <a:pt x="1658997" y="69850"/>
                </a:moveTo>
                <a:lnTo>
                  <a:pt x="1637153" y="69850"/>
                </a:lnTo>
                <a:lnTo>
                  <a:pt x="1632413" y="73660"/>
                </a:lnTo>
                <a:lnTo>
                  <a:pt x="1626909" y="76200"/>
                </a:lnTo>
                <a:lnTo>
                  <a:pt x="1658043" y="76200"/>
                </a:lnTo>
                <a:lnTo>
                  <a:pt x="1658148" y="72191"/>
                </a:lnTo>
                <a:lnTo>
                  <a:pt x="1658247" y="71010"/>
                </a:lnTo>
                <a:lnTo>
                  <a:pt x="1658997" y="69850"/>
                </a:lnTo>
                <a:close/>
              </a:path>
              <a:path w="2486025" h="798195">
                <a:moveTo>
                  <a:pt x="1328265" y="72390"/>
                </a:moveTo>
                <a:lnTo>
                  <a:pt x="1324084" y="73660"/>
                </a:lnTo>
                <a:lnTo>
                  <a:pt x="1322922" y="74930"/>
                </a:lnTo>
                <a:lnTo>
                  <a:pt x="1330121" y="73660"/>
                </a:lnTo>
                <a:lnTo>
                  <a:pt x="1328265" y="72390"/>
                </a:lnTo>
                <a:close/>
              </a:path>
              <a:path w="2486025" h="798195">
                <a:moveTo>
                  <a:pt x="1936174" y="67310"/>
                </a:moveTo>
                <a:lnTo>
                  <a:pt x="1922358" y="67310"/>
                </a:lnTo>
                <a:lnTo>
                  <a:pt x="1915341" y="72390"/>
                </a:lnTo>
                <a:lnTo>
                  <a:pt x="1909773" y="74930"/>
                </a:lnTo>
                <a:lnTo>
                  <a:pt x="1949245" y="74930"/>
                </a:lnTo>
                <a:lnTo>
                  <a:pt x="1948964" y="71010"/>
                </a:lnTo>
                <a:lnTo>
                  <a:pt x="1936174" y="67310"/>
                </a:lnTo>
                <a:close/>
              </a:path>
              <a:path w="2486025" h="798195">
                <a:moveTo>
                  <a:pt x="828696" y="72390"/>
                </a:moveTo>
                <a:lnTo>
                  <a:pt x="688385" y="72390"/>
                </a:lnTo>
                <a:lnTo>
                  <a:pt x="687559" y="73660"/>
                </a:lnTo>
                <a:lnTo>
                  <a:pt x="828117" y="73660"/>
                </a:lnTo>
                <a:lnTo>
                  <a:pt x="828696" y="72390"/>
                </a:lnTo>
                <a:close/>
              </a:path>
              <a:path w="2486025" h="798195">
                <a:moveTo>
                  <a:pt x="1257832" y="2540"/>
                </a:moveTo>
                <a:lnTo>
                  <a:pt x="1243290" y="10160"/>
                </a:lnTo>
                <a:lnTo>
                  <a:pt x="1229709" y="16510"/>
                </a:lnTo>
                <a:lnTo>
                  <a:pt x="1226463" y="18764"/>
                </a:lnTo>
                <a:lnTo>
                  <a:pt x="1233850" y="30480"/>
                </a:lnTo>
                <a:lnTo>
                  <a:pt x="1233810" y="48260"/>
                </a:lnTo>
                <a:lnTo>
                  <a:pt x="1226270" y="58774"/>
                </a:lnTo>
                <a:lnTo>
                  <a:pt x="1227869" y="64770"/>
                </a:lnTo>
                <a:lnTo>
                  <a:pt x="1250176" y="73660"/>
                </a:lnTo>
                <a:lnTo>
                  <a:pt x="1305400" y="67310"/>
                </a:lnTo>
                <a:lnTo>
                  <a:pt x="1316465" y="67310"/>
                </a:lnTo>
                <a:lnTo>
                  <a:pt x="1319536" y="66040"/>
                </a:lnTo>
                <a:lnTo>
                  <a:pt x="1344815" y="64770"/>
                </a:lnTo>
                <a:lnTo>
                  <a:pt x="1365770" y="64770"/>
                </a:lnTo>
                <a:lnTo>
                  <a:pt x="1366608" y="63500"/>
                </a:lnTo>
                <a:lnTo>
                  <a:pt x="1378958" y="62230"/>
                </a:lnTo>
                <a:lnTo>
                  <a:pt x="1485251" y="62230"/>
                </a:lnTo>
                <a:lnTo>
                  <a:pt x="1486201" y="60960"/>
                </a:lnTo>
                <a:lnTo>
                  <a:pt x="1427125" y="60960"/>
                </a:lnTo>
                <a:lnTo>
                  <a:pt x="1426003" y="59690"/>
                </a:lnTo>
                <a:lnTo>
                  <a:pt x="1487151" y="59690"/>
                </a:lnTo>
                <a:lnTo>
                  <a:pt x="1489050" y="57150"/>
                </a:lnTo>
                <a:lnTo>
                  <a:pt x="1842411" y="57150"/>
                </a:lnTo>
                <a:lnTo>
                  <a:pt x="1839946" y="55880"/>
                </a:lnTo>
                <a:lnTo>
                  <a:pt x="1314374" y="55880"/>
                </a:lnTo>
                <a:lnTo>
                  <a:pt x="1318887" y="53340"/>
                </a:lnTo>
                <a:lnTo>
                  <a:pt x="1326850" y="52070"/>
                </a:lnTo>
                <a:lnTo>
                  <a:pt x="1764836" y="52070"/>
                </a:lnTo>
                <a:lnTo>
                  <a:pt x="1760635" y="50800"/>
                </a:lnTo>
                <a:lnTo>
                  <a:pt x="1377948" y="50800"/>
                </a:lnTo>
                <a:lnTo>
                  <a:pt x="1364756" y="49530"/>
                </a:lnTo>
                <a:lnTo>
                  <a:pt x="1367524" y="45720"/>
                </a:lnTo>
                <a:lnTo>
                  <a:pt x="1395970" y="40640"/>
                </a:lnTo>
                <a:lnTo>
                  <a:pt x="1722053" y="40640"/>
                </a:lnTo>
                <a:lnTo>
                  <a:pt x="1721337" y="39370"/>
                </a:lnTo>
                <a:lnTo>
                  <a:pt x="1627060" y="39370"/>
                </a:lnTo>
                <a:lnTo>
                  <a:pt x="1625887" y="36830"/>
                </a:lnTo>
                <a:lnTo>
                  <a:pt x="1395788" y="36830"/>
                </a:lnTo>
                <a:lnTo>
                  <a:pt x="1394652" y="35560"/>
                </a:lnTo>
                <a:lnTo>
                  <a:pt x="1735736" y="35560"/>
                </a:lnTo>
                <a:lnTo>
                  <a:pt x="1732763" y="33020"/>
                </a:lnTo>
                <a:lnTo>
                  <a:pt x="1658340" y="33020"/>
                </a:lnTo>
                <a:lnTo>
                  <a:pt x="1641971" y="30480"/>
                </a:lnTo>
                <a:lnTo>
                  <a:pt x="1634854" y="26670"/>
                </a:lnTo>
                <a:lnTo>
                  <a:pt x="1414951" y="26670"/>
                </a:lnTo>
                <a:lnTo>
                  <a:pt x="1411855" y="21590"/>
                </a:lnTo>
                <a:lnTo>
                  <a:pt x="1350225" y="21590"/>
                </a:lnTo>
                <a:lnTo>
                  <a:pt x="1349104" y="19050"/>
                </a:lnTo>
                <a:lnTo>
                  <a:pt x="1280380" y="19050"/>
                </a:lnTo>
                <a:lnTo>
                  <a:pt x="1269687" y="10160"/>
                </a:lnTo>
                <a:lnTo>
                  <a:pt x="1257832" y="2540"/>
                </a:lnTo>
                <a:close/>
              </a:path>
              <a:path w="2486025" h="798195">
                <a:moveTo>
                  <a:pt x="1871814" y="63500"/>
                </a:moveTo>
                <a:lnTo>
                  <a:pt x="1715805" y="63500"/>
                </a:lnTo>
                <a:lnTo>
                  <a:pt x="1715255" y="64770"/>
                </a:lnTo>
                <a:lnTo>
                  <a:pt x="1662283" y="64770"/>
                </a:lnTo>
                <a:lnTo>
                  <a:pt x="1663591" y="69850"/>
                </a:lnTo>
                <a:lnTo>
                  <a:pt x="1662080" y="72390"/>
                </a:lnTo>
                <a:lnTo>
                  <a:pt x="1667711" y="69850"/>
                </a:lnTo>
                <a:lnTo>
                  <a:pt x="1916547" y="69850"/>
                </a:lnTo>
                <a:lnTo>
                  <a:pt x="1918240" y="68580"/>
                </a:lnTo>
                <a:lnTo>
                  <a:pt x="1875620" y="68580"/>
                </a:lnTo>
                <a:lnTo>
                  <a:pt x="1874762" y="64770"/>
                </a:lnTo>
                <a:lnTo>
                  <a:pt x="1871814" y="63500"/>
                </a:lnTo>
                <a:close/>
              </a:path>
              <a:path w="2486025" h="798195">
                <a:moveTo>
                  <a:pt x="1316465" y="67310"/>
                </a:moveTo>
                <a:lnTo>
                  <a:pt x="1305821" y="67310"/>
                </a:lnTo>
                <a:lnTo>
                  <a:pt x="1304657" y="72191"/>
                </a:lnTo>
                <a:lnTo>
                  <a:pt x="1316465" y="67310"/>
                </a:lnTo>
                <a:close/>
              </a:path>
              <a:path w="2486025" h="798195">
                <a:moveTo>
                  <a:pt x="1485251" y="62230"/>
                </a:moveTo>
                <a:lnTo>
                  <a:pt x="1378958" y="62230"/>
                </a:lnTo>
                <a:lnTo>
                  <a:pt x="1371490" y="67310"/>
                </a:lnTo>
                <a:lnTo>
                  <a:pt x="1361582" y="71120"/>
                </a:lnTo>
                <a:lnTo>
                  <a:pt x="1383617" y="71120"/>
                </a:lnTo>
                <a:lnTo>
                  <a:pt x="1388920" y="68580"/>
                </a:lnTo>
                <a:lnTo>
                  <a:pt x="1403107" y="63500"/>
                </a:lnTo>
                <a:lnTo>
                  <a:pt x="1484302" y="63500"/>
                </a:lnTo>
                <a:lnTo>
                  <a:pt x="1485251" y="62230"/>
                </a:lnTo>
                <a:close/>
              </a:path>
              <a:path w="2486025" h="798195">
                <a:moveTo>
                  <a:pt x="1976880" y="69850"/>
                </a:moveTo>
                <a:lnTo>
                  <a:pt x="1969149" y="69850"/>
                </a:lnTo>
                <a:lnTo>
                  <a:pt x="1957356" y="71120"/>
                </a:lnTo>
                <a:lnTo>
                  <a:pt x="1975953" y="71120"/>
                </a:lnTo>
                <a:lnTo>
                  <a:pt x="1976880" y="69850"/>
                </a:lnTo>
                <a:close/>
              </a:path>
              <a:path w="2486025" h="798195">
                <a:moveTo>
                  <a:pt x="1842411" y="57150"/>
                </a:moveTo>
                <a:lnTo>
                  <a:pt x="1500800" y="57150"/>
                </a:lnTo>
                <a:lnTo>
                  <a:pt x="1493718" y="62230"/>
                </a:lnTo>
                <a:lnTo>
                  <a:pt x="1484302" y="63500"/>
                </a:lnTo>
                <a:lnTo>
                  <a:pt x="1871814" y="63500"/>
                </a:lnTo>
                <a:lnTo>
                  <a:pt x="1882096" y="64770"/>
                </a:lnTo>
                <a:lnTo>
                  <a:pt x="1880715" y="67310"/>
                </a:lnTo>
                <a:lnTo>
                  <a:pt x="1875620" y="68580"/>
                </a:lnTo>
                <a:lnTo>
                  <a:pt x="1918240" y="68580"/>
                </a:lnTo>
                <a:lnTo>
                  <a:pt x="1922358" y="67310"/>
                </a:lnTo>
                <a:lnTo>
                  <a:pt x="1936174" y="67310"/>
                </a:lnTo>
                <a:lnTo>
                  <a:pt x="1909837" y="59690"/>
                </a:lnTo>
                <a:lnTo>
                  <a:pt x="1901302" y="58420"/>
                </a:lnTo>
                <a:lnTo>
                  <a:pt x="1844875" y="58420"/>
                </a:lnTo>
                <a:lnTo>
                  <a:pt x="1842411" y="57150"/>
                </a:lnTo>
                <a:close/>
              </a:path>
              <a:path w="2486025" h="798195">
                <a:moveTo>
                  <a:pt x="617115" y="49530"/>
                </a:moveTo>
                <a:lnTo>
                  <a:pt x="600785" y="52070"/>
                </a:lnTo>
                <a:lnTo>
                  <a:pt x="594440" y="57150"/>
                </a:lnTo>
                <a:lnTo>
                  <a:pt x="586405" y="62230"/>
                </a:lnTo>
                <a:lnTo>
                  <a:pt x="565002" y="66040"/>
                </a:lnTo>
                <a:lnTo>
                  <a:pt x="1107096" y="66040"/>
                </a:lnTo>
                <a:lnTo>
                  <a:pt x="1110146" y="63500"/>
                </a:lnTo>
                <a:lnTo>
                  <a:pt x="601256" y="63500"/>
                </a:lnTo>
                <a:lnTo>
                  <a:pt x="595908" y="62230"/>
                </a:lnTo>
                <a:lnTo>
                  <a:pt x="602987" y="60960"/>
                </a:lnTo>
                <a:lnTo>
                  <a:pt x="609201" y="59690"/>
                </a:lnTo>
                <a:lnTo>
                  <a:pt x="1137492" y="59690"/>
                </a:lnTo>
                <a:lnTo>
                  <a:pt x="1139697" y="57150"/>
                </a:lnTo>
                <a:lnTo>
                  <a:pt x="613898" y="57150"/>
                </a:lnTo>
                <a:lnTo>
                  <a:pt x="613644" y="55880"/>
                </a:lnTo>
                <a:lnTo>
                  <a:pt x="629981" y="55880"/>
                </a:lnTo>
                <a:lnTo>
                  <a:pt x="617115" y="49530"/>
                </a:lnTo>
                <a:close/>
              </a:path>
              <a:path w="2486025" h="798195">
                <a:moveTo>
                  <a:pt x="1222882" y="63500"/>
                </a:moveTo>
                <a:lnTo>
                  <a:pt x="1200608" y="63500"/>
                </a:lnTo>
                <a:lnTo>
                  <a:pt x="1199419" y="64770"/>
                </a:lnTo>
                <a:lnTo>
                  <a:pt x="1221971" y="64770"/>
                </a:lnTo>
                <a:lnTo>
                  <a:pt x="1222882" y="63500"/>
                </a:lnTo>
                <a:close/>
              </a:path>
              <a:path w="2486025" h="798195">
                <a:moveTo>
                  <a:pt x="947201" y="59690"/>
                </a:moveTo>
                <a:lnTo>
                  <a:pt x="609201" y="59690"/>
                </a:lnTo>
                <a:lnTo>
                  <a:pt x="601256" y="63500"/>
                </a:lnTo>
                <a:lnTo>
                  <a:pt x="889693" y="63500"/>
                </a:lnTo>
                <a:lnTo>
                  <a:pt x="890562" y="62230"/>
                </a:lnTo>
                <a:lnTo>
                  <a:pt x="945315" y="62230"/>
                </a:lnTo>
                <a:lnTo>
                  <a:pt x="947201" y="59690"/>
                </a:lnTo>
                <a:close/>
              </a:path>
              <a:path w="2486025" h="798195">
                <a:moveTo>
                  <a:pt x="1114721" y="59690"/>
                </a:moveTo>
                <a:lnTo>
                  <a:pt x="947201" y="59690"/>
                </a:lnTo>
                <a:lnTo>
                  <a:pt x="945315" y="62230"/>
                </a:lnTo>
                <a:lnTo>
                  <a:pt x="890562" y="62230"/>
                </a:lnTo>
                <a:lnTo>
                  <a:pt x="889693" y="63500"/>
                </a:lnTo>
                <a:lnTo>
                  <a:pt x="1110146" y="63500"/>
                </a:lnTo>
                <a:lnTo>
                  <a:pt x="1114721" y="59690"/>
                </a:lnTo>
                <a:close/>
              </a:path>
              <a:path w="2486025" h="798195">
                <a:moveTo>
                  <a:pt x="1487151" y="59690"/>
                </a:moveTo>
                <a:lnTo>
                  <a:pt x="1426003" y="59690"/>
                </a:lnTo>
                <a:lnTo>
                  <a:pt x="1427125" y="60960"/>
                </a:lnTo>
                <a:lnTo>
                  <a:pt x="1486201" y="60960"/>
                </a:lnTo>
                <a:lnTo>
                  <a:pt x="1487151" y="59690"/>
                </a:lnTo>
                <a:close/>
              </a:path>
              <a:path w="2486025" h="798195">
                <a:moveTo>
                  <a:pt x="1226463" y="18764"/>
                </a:moveTo>
                <a:lnTo>
                  <a:pt x="1220568" y="22860"/>
                </a:lnTo>
                <a:lnTo>
                  <a:pt x="1217793" y="30480"/>
                </a:lnTo>
                <a:lnTo>
                  <a:pt x="1223311" y="38100"/>
                </a:lnTo>
                <a:lnTo>
                  <a:pt x="1223805" y="49530"/>
                </a:lnTo>
                <a:lnTo>
                  <a:pt x="1226270" y="58774"/>
                </a:lnTo>
                <a:lnTo>
                  <a:pt x="1233810" y="48260"/>
                </a:lnTo>
                <a:lnTo>
                  <a:pt x="1233850" y="30480"/>
                </a:lnTo>
                <a:lnTo>
                  <a:pt x="1226463" y="18764"/>
                </a:lnTo>
                <a:close/>
              </a:path>
              <a:path w="2486025" h="798195">
                <a:moveTo>
                  <a:pt x="1867237" y="52070"/>
                </a:moveTo>
                <a:lnTo>
                  <a:pt x="1855301" y="52070"/>
                </a:lnTo>
                <a:lnTo>
                  <a:pt x="1844875" y="58420"/>
                </a:lnTo>
                <a:lnTo>
                  <a:pt x="1901302" y="58420"/>
                </a:lnTo>
                <a:lnTo>
                  <a:pt x="1892767" y="57150"/>
                </a:lnTo>
                <a:lnTo>
                  <a:pt x="1868334" y="57150"/>
                </a:lnTo>
                <a:lnTo>
                  <a:pt x="1867129" y="55880"/>
                </a:lnTo>
                <a:lnTo>
                  <a:pt x="1884233" y="55880"/>
                </a:lnTo>
                <a:lnTo>
                  <a:pt x="1867237" y="52070"/>
                </a:lnTo>
                <a:close/>
              </a:path>
              <a:path w="2486025" h="798195">
                <a:moveTo>
                  <a:pt x="1884233" y="55880"/>
                </a:moveTo>
                <a:lnTo>
                  <a:pt x="1867129" y="55880"/>
                </a:lnTo>
                <a:lnTo>
                  <a:pt x="1868334" y="57150"/>
                </a:lnTo>
                <a:lnTo>
                  <a:pt x="1892767" y="57150"/>
                </a:lnTo>
                <a:lnTo>
                  <a:pt x="1884233" y="55880"/>
                </a:lnTo>
                <a:close/>
              </a:path>
              <a:path w="2486025" h="798195">
                <a:moveTo>
                  <a:pt x="640370" y="48260"/>
                </a:moveTo>
                <a:lnTo>
                  <a:pt x="636224" y="52070"/>
                </a:lnTo>
                <a:lnTo>
                  <a:pt x="629981" y="55880"/>
                </a:lnTo>
                <a:lnTo>
                  <a:pt x="646949" y="55880"/>
                </a:lnTo>
                <a:lnTo>
                  <a:pt x="640370" y="48260"/>
                </a:lnTo>
                <a:close/>
              </a:path>
              <a:path w="2486025" h="798195">
                <a:moveTo>
                  <a:pt x="1764836" y="52070"/>
                </a:moveTo>
                <a:lnTo>
                  <a:pt x="1326850" y="52070"/>
                </a:lnTo>
                <a:lnTo>
                  <a:pt x="1325788" y="55880"/>
                </a:lnTo>
                <a:lnTo>
                  <a:pt x="1839946" y="55880"/>
                </a:lnTo>
                <a:lnTo>
                  <a:pt x="1838305" y="53340"/>
                </a:lnTo>
                <a:lnTo>
                  <a:pt x="1769037" y="53340"/>
                </a:lnTo>
                <a:lnTo>
                  <a:pt x="1764836" y="52070"/>
                </a:lnTo>
                <a:close/>
              </a:path>
              <a:path w="2486025" h="798195">
                <a:moveTo>
                  <a:pt x="1794446" y="38100"/>
                </a:moveTo>
                <a:lnTo>
                  <a:pt x="1773007" y="43180"/>
                </a:lnTo>
                <a:lnTo>
                  <a:pt x="1769037" y="53340"/>
                </a:lnTo>
                <a:lnTo>
                  <a:pt x="1838305" y="53340"/>
                </a:lnTo>
                <a:lnTo>
                  <a:pt x="1836664" y="50800"/>
                </a:lnTo>
                <a:lnTo>
                  <a:pt x="1813072" y="50800"/>
                </a:lnTo>
                <a:lnTo>
                  <a:pt x="1805665" y="43180"/>
                </a:lnTo>
                <a:lnTo>
                  <a:pt x="1794446" y="38100"/>
                </a:lnTo>
                <a:close/>
              </a:path>
              <a:path w="2486025" h="798195">
                <a:moveTo>
                  <a:pt x="1692514" y="40640"/>
                </a:moveTo>
                <a:lnTo>
                  <a:pt x="1395970" y="40640"/>
                </a:lnTo>
                <a:lnTo>
                  <a:pt x="1416113" y="45720"/>
                </a:lnTo>
                <a:lnTo>
                  <a:pt x="1413345" y="48260"/>
                </a:lnTo>
                <a:lnTo>
                  <a:pt x="1397384" y="50800"/>
                </a:lnTo>
                <a:lnTo>
                  <a:pt x="1760635" y="50800"/>
                </a:lnTo>
                <a:lnTo>
                  <a:pt x="1756434" y="49530"/>
                </a:lnTo>
                <a:lnTo>
                  <a:pt x="1598200" y="49530"/>
                </a:lnTo>
                <a:lnTo>
                  <a:pt x="1584323" y="48260"/>
                </a:lnTo>
                <a:lnTo>
                  <a:pt x="1579822" y="43180"/>
                </a:lnTo>
                <a:lnTo>
                  <a:pt x="1745898" y="43180"/>
                </a:lnTo>
                <a:lnTo>
                  <a:pt x="1743791" y="41910"/>
                </a:lnTo>
                <a:lnTo>
                  <a:pt x="1693567" y="41910"/>
                </a:lnTo>
                <a:lnTo>
                  <a:pt x="1692514" y="40640"/>
                </a:lnTo>
                <a:close/>
              </a:path>
              <a:path w="2486025" h="798195">
                <a:moveTo>
                  <a:pt x="1830807" y="44450"/>
                </a:moveTo>
                <a:lnTo>
                  <a:pt x="1823079" y="45720"/>
                </a:lnTo>
                <a:lnTo>
                  <a:pt x="1813072" y="50800"/>
                </a:lnTo>
                <a:lnTo>
                  <a:pt x="1836664" y="50800"/>
                </a:lnTo>
                <a:lnTo>
                  <a:pt x="1835843" y="49530"/>
                </a:lnTo>
                <a:lnTo>
                  <a:pt x="1830807" y="44450"/>
                </a:lnTo>
                <a:close/>
              </a:path>
              <a:path w="2486025" h="798195">
                <a:moveTo>
                  <a:pt x="1745898" y="43180"/>
                </a:moveTo>
                <a:lnTo>
                  <a:pt x="1579822" y="43180"/>
                </a:lnTo>
                <a:lnTo>
                  <a:pt x="1590573" y="45720"/>
                </a:lnTo>
                <a:lnTo>
                  <a:pt x="1598200" y="49530"/>
                </a:lnTo>
                <a:lnTo>
                  <a:pt x="1756434" y="49530"/>
                </a:lnTo>
                <a:lnTo>
                  <a:pt x="1745898" y="43180"/>
                </a:lnTo>
                <a:close/>
              </a:path>
              <a:path w="2486025" h="798195">
                <a:moveTo>
                  <a:pt x="733079" y="35560"/>
                </a:moveTo>
                <a:lnTo>
                  <a:pt x="705487" y="35560"/>
                </a:lnTo>
                <a:lnTo>
                  <a:pt x="682264" y="39370"/>
                </a:lnTo>
                <a:lnTo>
                  <a:pt x="683450" y="45720"/>
                </a:lnTo>
                <a:lnTo>
                  <a:pt x="675045" y="48260"/>
                </a:lnTo>
                <a:lnTo>
                  <a:pt x="740216" y="48260"/>
                </a:lnTo>
                <a:lnTo>
                  <a:pt x="721223" y="46990"/>
                </a:lnTo>
                <a:lnTo>
                  <a:pt x="745004" y="38100"/>
                </a:lnTo>
                <a:lnTo>
                  <a:pt x="733079" y="35560"/>
                </a:lnTo>
                <a:close/>
              </a:path>
              <a:path w="2486025" h="798195">
                <a:moveTo>
                  <a:pt x="758334" y="29210"/>
                </a:moveTo>
                <a:lnTo>
                  <a:pt x="752748" y="35560"/>
                </a:lnTo>
                <a:lnTo>
                  <a:pt x="748717" y="43180"/>
                </a:lnTo>
                <a:lnTo>
                  <a:pt x="740216" y="48260"/>
                </a:lnTo>
                <a:lnTo>
                  <a:pt x="1223750" y="48260"/>
                </a:lnTo>
                <a:lnTo>
                  <a:pt x="1223696" y="46990"/>
                </a:lnTo>
                <a:lnTo>
                  <a:pt x="760706" y="46990"/>
                </a:lnTo>
                <a:lnTo>
                  <a:pt x="751722" y="45720"/>
                </a:lnTo>
                <a:lnTo>
                  <a:pt x="755303" y="43180"/>
                </a:lnTo>
                <a:lnTo>
                  <a:pt x="761585" y="41910"/>
                </a:lnTo>
                <a:lnTo>
                  <a:pt x="962278" y="41910"/>
                </a:lnTo>
                <a:lnTo>
                  <a:pt x="957447" y="40640"/>
                </a:lnTo>
                <a:lnTo>
                  <a:pt x="954786" y="39370"/>
                </a:lnTo>
                <a:lnTo>
                  <a:pt x="907969" y="39370"/>
                </a:lnTo>
                <a:lnTo>
                  <a:pt x="908878" y="38100"/>
                </a:lnTo>
                <a:lnTo>
                  <a:pt x="820447" y="38100"/>
                </a:lnTo>
                <a:lnTo>
                  <a:pt x="818909" y="34290"/>
                </a:lnTo>
                <a:lnTo>
                  <a:pt x="819545" y="33020"/>
                </a:lnTo>
                <a:lnTo>
                  <a:pt x="774166" y="33020"/>
                </a:lnTo>
                <a:lnTo>
                  <a:pt x="758334" y="29210"/>
                </a:lnTo>
                <a:close/>
              </a:path>
              <a:path w="2486025" h="798195">
                <a:moveTo>
                  <a:pt x="962278" y="41910"/>
                </a:moveTo>
                <a:lnTo>
                  <a:pt x="761585" y="41910"/>
                </a:lnTo>
                <a:lnTo>
                  <a:pt x="760706" y="46990"/>
                </a:lnTo>
                <a:lnTo>
                  <a:pt x="1223696" y="46990"/>
                </a:lnTo>
                <a:lnTo>
                  <a:pt x="1223586" y="44450"/>
                </a:lnTo>
                <a:lnTo>
                  <a:pt x="971940" y="44450"/>
                </a:lnTo>
                <a:lnTo>
                  <a:pt x="962278" y="41910"/>
                </a:lnTo>
                <a:close/>
              </a:path>
              <a:path w="2486025" h="798195">
                <a:moveTo>
                  <a:pt x="1086155" y="22860"/>
                </a:moveTo>
                <a:lnTo>
                  <a:pt x="968606" y="22860"/>
                </a:lnTo>
                <a:lnTo>
                  <a:pt x="976850" y="33020"/>
                </a:lnTo>
                <a:lnTo>
                  <a:pt x="980712" y="41910"/>
                </a:lnTo>
                <a:lnTo>
                  <a:pt x="971940" y="44450"/>
                </a:lnTo>
                <a:lnTo>
                  <a:pt x="1223586" y="44450"/>
                </a:lnTo>
                <a:lnTo>
                  <a:pt x="1223311" y="38100"/>
                </a:lnTo>
                <a:lnTo>
                  <a:pt x="1217793" y="30480"/>
                </a:lnTo>
                <a:lnTo>
                  <a:pt x="1176564" y="30480"/>
                </a:lnTo>
                <a:lnTo>
                  <a:pt x="1177753" y="29210"/>
                </a:lnTo>
                <a:lnTo>
                  <a:pt x="1218256" y="29210"/>
                </a:lnTo>
                <a:lnTo>
                  <a:pt x="1219643" y="25400"/>
                </a:lnTo>
                <a:lnTo>
                  <a:pt x="1088174" y="25400"/>
                </a:lnTo>
                <a:lnTo>
                  <a:pt x="1086155" y="22860"/>
                </a:lnTo>
                <a:close/>
              </a:path>
              <a:path w="2486025" h="798195">
                <a:moveTo>
                  <a:pt x="1722053" y="40640"/>
                </a:moveTo>
                <a:lnTo>
                  <a:pt x="1692514" y="40640"/>
                </a:lnTo>
                <a:lnTo>
                  <a:pt x="1693567" y="41910"/>
                </a:lnTo>
                <a:lnTo>
                  <a:pt x="1722770" y="41910"/>
                </a:lnTo>
                <a:lnTo>
                  <a:pt x="1722053" y="40640"/>
                </a:lnTo>
                <a:close/>
              </a:path>
              <a:path w="2486025" h="798195">
                <a:moveTo>
                  <a:pt x="1737223" y="36830"/>
                </a:moveTo>
                <a:lnTo>
                  <a:pt x="1719903" y="36830"/>
                </a:lnTo>
                <a:lnTo>
                  <a:pt x="1729034" y="38100"/>
                </a:lnTo>
                <a:lnTo>
                  <a:pt x="1727902" y="40640"/>
                </a:lnTo>
                <a:lnTo>
                  <a:pt x="1722770" y="41910"/>
                </a:lnTo>
                <a:lnTo>
                  <a:pt x="1743791" y="41910"/>
                </a:lnTo>
                <a:lnTo>
                  <a:pt x="1741684" y="40640"/>
                </a:lnTo>
                <a:lnTo>
                  <a:pt x="1737223" y="36830"/>
                </a:lnTo>
                <a:close/>
              </a:path>
              <a:path w="2486025" h="798195">
                <a:moveTo>
                  <a:pt x="839459" y="31750"/>
                </a:moveTo>
                <a:lnTo>
                  <a:pt x="836830" y="33020"/>
                </a:lnTo>
                <a:lnTo>
                  <a:pt x="828457" y="36830"/>
                </a:lnTo>
                <a:lnTo>
                  <a:pt x="820447" y="38100"/>
                </a:lnTo>
                <a:lnTo>
                  <a:pt x="908878" y="38100"/>
                </a:lnTo>
                <a:lnTo>
                  <a:pt x="907969" y="39370"/>
                </a:lnTo>
                <a:lnTo>
                  <a:pt x="954786" y="39370"/>
                </a:lnTo>
                <a:lnTo>
                  <a:pt x="949464" y="36830"/>
                </a:lnTo>
                <a:lnTo>
                  <a:pt x="873123" y="36830"/>
                </a:lnTo>
                <a:lnTo>
                  <a:pt x="839459" y="31750"/>
                </a:lnTo>
                <a:close/>
              </a:path>
              <a:path w="2486025" h="798195">
                <a:moveTo>
                  <a:pt x="1735736" y="35560"/>
                </a:moveTo>
                <a:lnTo>
                  <a:pt x="1633519" y="35560"/>
                </a:lnTo>
                <a:lnTo>
                  <a:pt x="1632311" y="38100"/>
                </a:lnTo>
                <a:lnTo>
                  <a:pt x="1627060" y="39370"/>
                </a:lnTo>
                <a:lnTo>
                  <a:pt x="1721337" y="39370"/>
                </a:lnTo>
                <a:lnTo>
                  <a:pt x="1719903" y="36830"/>
                </a:lnTo>
                <a:lnTo>
                  <a:pt x="1737223" y="36830"/>
                </a:lnTo>
                <a:lnTo>
                  <a:pt x="1735736" y="35560"/>
                </a:lnTo>
                <a:close/>
              </a:path>
              <a:path w="2486025" h="798195">
                <a:moveTo>
                  <a:pt x="920423" y="15240"/>
                </a:moveTo>
                <a:lnTo>
                  <a:pt x="895597" y="15240"/>
                </a:lnTo>
                <a:lnTo>
                  <a:pt x="888914" y="19050"/>
                </a:lnTo>
                <a:lnTo>
                  <a:pt x="855107" y="19050"/>
                </a:lnTo>
                <a:lnTo>
                  <a:pt x="849209" y="24130"/>
                </a:lnTo>
                <a:lnTo>
                  <a:pt x="875995" y="34290"/>
                </a:lnTo>
                <a:lnTo>
                  <a:pt x="873123" y="36830"/>
                </a:lnTo>
                <a:lnTo>
                  <a:pt x="949464" y="36830"/>
                </a:lnTo>
                <a:lnTo>
                  <a:pt x="946803" y="35560"/>
                </a:lnTo>
                <a:lnTo>
                  <a:pt x="881079" y="35560"/>
                </a:lnTo>
                <a:lnTo>
                  <a:pt x="876120" y="33020"/>
                </a:lnTo>
                <a:lnTo>
                  <a:pt x="878320" y="30480"/>
                </a:lnTo>
                <a:lnTo>
                  <a:pt x="942778" y="30480"/>
                </a:lnTo>
                <a:lnTo>
                  <a:pt x="941868" y="27940"/>
                </a:lnTo>
                <a:lnTo>
                  <a:pt x="947676" y="25400"/>
                </a:lnTo>
                <a:lnTo>
                  <a:pt x="924869" y="25400"/>
                </a:lnTo>
                <a:lnTo>
                  <a:pt x="925509" y="21590"/>
                </a:lnTo>
                <a:lnTo>
                  <a:pt x="920423" y="15240"/>
                </a:lnTo>
                <a:close/>
              </a:path>
              <a:path w="2486025" h="798195">
                <a:moveTo>
                  <a:pt x="1622563" y="35560"/>
                </a:moveTo>
                <a:lnTo>
                  <a:pt x="1394652" y="35560"/>
                </a:lnTo>
                <a:lnTo>
                  <a:pt x="1395788" y="36830"/>
                </a:lnTo>
                <a:lnTo>
                  <a:pt x="1625887" y="36830"/>
                </a:lnTo>
                <a:lnTo>
                  <a:pt x="1622563" y="35560"/>
                </a:lnTo>
                <a:close/>
              </a:path>
              <a:path w="2486025" h="798195">
                <a:moveTo>
                  <a:pt x="942778" y="30480"/>
                </a:moveTo>
                <a:lnTo>
                  <a:pt x="878320" y="30480"/>
                </a:lnTo>
                <a:lnTo>
                  <a:pt x="880893" y="33020"/>
                </a:lnTo>
                <a:lnTo>
                  <a:pt x="881079" y="35560"/>
                </a:lnTo>
                <a:lnTo>
                  <a:pt x="946803" y="35560"/>
                </a:lnTo>
                <a:lnTo>
                  <a:pt x="944142" y="34290"/>
                </a:lnTo>
                <a:lnTo>
                  <a:pt x="942778" y="30480"/>
                </a:lnTo>
                <a:close/>
              </a:path>
              <a:path w="2486025" h="798195">
                <a:moveTo>
                  <a:pt x="816340" y="21590"/>
                </a:moveTo>
                <a:lnTo>
                  <a:pt x="794668" y="26670"/>
                </a:lnTo>
                <a:lnTo>
                  <a:pt x="774166" y="33020"/>
                </a:lnTo>
                <a:lnTo>
                  <a:pt x="819545" y="33020"/>
                </a:lnTo>
                <a:lnTo>
                  <a:pt x="821454" y="29210"/>
                </a:lnTo>
                <a:lnTo>
                  <a:pt x="831982" y="27940"/>
                </a:lnTo>
                <a:lnTo>
                  <a:pt x="835683" y="24130"/>
                </a:lnTo>
                <a:lnTo>
                  <a:pt x="816340" y="21590"/>
                </a:lnTo>
                <a:close/>
              </a:path>
              <a:path w="2486025" h="798195">
                <a:moveTo>
                  <a:pt x="1657265" y="20320"/>
                </a:moveTo>
                <a:lnTo>
                  <a:pt x="1661351" y="26670"/>
                </a:lnTo>
                <a:lnTo>
                  <a:pt x="1658340" y="33020"/>
                </a:lnTo>
                <a:lnTo>
                  <a:pt x="1732763" y="33020"/>
                </a:lnTo>
                <a:lnTo>
                  <a:pt x="1731276" y="31750"/>
                </a:lnTo>
                <a:lnTo>
                  <a:pt x="1702214" y="30480"/>
                </a:lnTo>
                <a:lnTo>
                  <a:pt x="1657265" y="20320"/>
                </a:lnTo>
                <a:close/>
              </a:path>
              <a:path w="2486025" h="798195">
                <a:moveTo>
                  <a:pt x="1218256" y="29210"/>
                </a:moveTo>
                <a:lnTo>
                  <a:pt x="1177753" y="29210"/>
                </a:lnTo>
                <a:lnTo>
                  <a:pt x="1176564" y="30480"/>
                </a:lnTo>
                <a:lnTo>
                  <a:pt x="1217793" y="30480"/>
                </a:lnTo>
                <a:lnTo>
                  <a:pt x="1218256" y="29210"/>
                </a:lnTo>
                <a:close/>
              </a:path>
              <a:path w="2486025" h="798195">
                <a:moveTo>
                  <a:pt x="1447942" y="3810"/>
                </a:moveTo>
                <a:lnTo>
                  <a:pt x="1433519" y="8890"/>
                </a:lnTo>
                <a:lnTo>
                  <a:pt x="1423987" y="19050"/>
                </a:lnTo>
                <a:lnTo>
                  <a:pt x="1414951" y="26670"/>
                </a:lnTo>
                <a:lnTo>
                  <a:pt x="1634854" y="26670"/>
                </a:lnTo>
                <a:lnTo>
                  <a:pt x="1630110" y="24130"/>
                </a:lnTo>
                <a:lnTo>
                  <a:pt x="1561762" y="24130"/>
                </a:lnTo>
                <a:lnTo>
                  <a:pt x="1560184" y="22860"/>
                </a:lnTo>
                <a:lnTo>
                  <a:pt x="1467348" y="22860"/>
                </a:lnTo>
                <a:lnTo>
                  <a:pt x="1469050" y="21590"/>
                </a:lnTo>
                <a:lnTo>
                  <a:pt x="1558607" y="21590"/>
                </a:lnTo>
                <a:lnTo>
                  <a:pt x="1557029" y="20320"/>
                </a:lnTo>
                <a:lnTo>
                  <a:pt x="1500484" y="20320"/>
                </a:lnTo>
                <a:lnTo>
                  <a:pt x="1502368" y="19050"/>
                </a:lnTo>
                <a:lnTo>
                  <a:pt x="1556492" y="19050"/>
                </a:lnTo>
                <a:lnTo>
                  <a:pt x="1555955" y="17780"/>
                </a:lnTo>
                <a:lnTo>
                  <a:pt x="1547299" y="17780"/>
                </a:lnTo>
                <a:lnTo>
                  <a:pt x="1534830" y="16510"/>
                </a:lnTo>
                <a:lnTo>
                  <a:pt x="1452633" y="16510"/>
                </a:lnTo>
                <a:lnTo>
                  <a:pt x="1452549" y="15240"/>
                </a:lnTo>
                <a:lnTo>
                  <a:pt x="1471652" y="15240"/>
                </a:lnTo>
                <a:lnTo>
                  <a:pt x="1447942" y="3810"/>
                </a:lnTo>
                <a:close/>
              </a:path>
              <a:path w="2486025" h="798195">
                <a:moveTo>
                  <a:pt x="992445" y="13970"/>
                </a:moveTo>
                <a:lnTo>
                  <a:pt x="978949" y="13970"/>
                </a:lnTo>
                <a:lnTo>
                  <a:pt x="958436" y="15240"/>
                </a:lnTo>
                <a:lnTo>
                  <a:pt x="932516" y="17780"/>
                </a:lnTo>
                <a:lnTo>
                  <a:pt x="924869" y="25400"/>
                </a:lnTo>
                <a:lnTo>
                  <a:pt x="947676" y="25400"/>
                </a:lnTo>
                <a:lnTo>
                  <a:pt x="953484" y="22860"/>
                </a:lnTo>
                <a:lnTo>
                  <a:pt x="1086155" y="22860"/>
                </a:lnTo>
                <a:lnTo>
                  <a:pt x="1083126" y="19050"/>
                </a:lnTo>
                <a:lnTo>
                  <a:pt x="1013020" y="19050"/>
                </a:lnTo>
                <a:lnTo>
                  <a:pt x="1014410" y="16510"/>
                </a:lnTo>
                <a:lnTo>
                  <a:pt x="1080959" y="16510"/>
                </a:lnTo>
                <a:lnTo>
                  <a:pt x="1079802" y="15240"/>
                </a:lnTo>
                <a:lnTo>
                  <a:pt x="997320" y="15240"/>
                </a:lnTo>
                <a:lnTo>
                  <a:pt x="992445" y="13970"/>
                </a:lnTo>
                <a:close/>
              </a:path>
              <a:path w="2486025" h="798195">
                <a:moveTo>
                  <a:pt x="1096457" y="6350"/>
                </a:moveTo>
                <a:lnTo>
                  <a:pt x="1088174" y="25400"/>
                </a:lnTo>
                <a:lnTo>
                  <a:pt x="1219643" y="25400"/>
                </a:lnTo>
                <a:lnTo>
                  <a:pt x="1220568" y="22860"/>
                </a:lnTo>
                <a:lnTo>
                  <a:pt x="1226463" y="18764"/>
                </a:lnTo>
                <a:lnTo>
                  <a:pt x="1225042" y="16510"/>
                </a:lnTo>
                <a:lnTo>
                  <a:pt x="1121299" y="16510"/>
                </a:lnTo>
                <a:lnTo>
                  <a:pt x="1120469" y="8890"/>
                </a:lnTo>
                <a:lnTo>
                  <a:pt x="1106353" y="8890"/>
                </a:lnTo>
                <a:lnTo>
                  <a:pt x="1096457" y="6350"/>
                </a:lnTo>
                <a:close/>
              </a:path>
              <a:path w="2486025" h="798195">
                <a:moveTo>
                  <a:pt x="1577097" y="13970"/>
                </a:moveTo>
                <a:lnTo>
                  <a:pt x="1561762" y="24130"/>
                </a:lnTo>
                <a:lnTo>
                  <a:pt x="1630110" y="24130"/>
                </a:lnTo>
                <a:lnTo>
                  <a:pt x="1640623" y="21590"/>
                </a:lnTo>
                <a:lnTo>
                  <a:pt x="1581031" y="21590"/>
                </a:lnTo>
                <a:lnTo>
                  <a:pt x="1577097" y="13970"/>
                </a:lnTo>
                <a:close/>
              </a:path>
              <a:path w="2486025" h="798195">
                <a:moveTo>
                  <a:pt x="1558607" y="21590"/>
                </a:moveTo>
                <a:lnTo>
                  <a:pt x="1469050" y="21590"/>
                </a:lnTo>
                <a:lnTo>
                  <a:pt x="1467348" y="22860"/>
                </a:lnTo>
                <a:lnTo>
                  <a:pt x="1560184" y="22860"/>
                </a:lnTo>
                <a:lnTo>
                  <a:pt x="1558607" y="21590"/>
                </a:lnTo>
                <a:close/>
              </a:path>
              <a:path w="2486025" h="798195">
                <a:moveTo>
                  <a:pt x="1383191" y="1270"/>
                </a:moveTo>
                <a:lnTo>
                  <a:pt x="1367046" y="6350"/>
                </a:lnTo>
                <a:lnTo>
                  <a:pt x="1343497" y="6350"/>
                </a:lnTo>
                <a:lnTo>
                  <a:pt x="1351571" y="10160"/>
                </a:lnTo>
                <a:lnTo>
                  <a:pt x="1358971" y="20320"/>
                </a:lnTo>
                <a:lnTo>
                  <a:pt x="1350225" y="21590"/>
                </a:lnTo>
                <a:lnTo>
                  <a:pt x="1411855" y="21590"/>
                </a:lnTo>
                <a:lnTo>
                  <a:pt x="1410307" y="19050"/>
                </a:lnTo>
                <a:lnTo>
                  <a:pt x="1398666" y="8890"/>
                </a:lnTo>
                <a:lnTo>
                  <a:pt x="1383191" y="1270"/>
                </a:lnTo>
                <a:close/>
              </a:path>
              <a:path w="2486025" h="798195">
                <a:moveTo>
                  <a:pt x="1600737" y="13970"/>
                </a:moveTo>
                <a:lnTo>
                  <a:pt x="1584892" y="17780"/>
                </a:lnTo>
                <a:lnTo>
                  <a:pt x="1581031" y="21590"/>
                </a:lnTo>
                <a:lnTo>
                  <a:pt x="1640623" y="21590"/>
                </a:lnTo>
                <a:lnTo>
                  <a:pt x="1633975" y="20320"/>
                </a:lnTo>
                <a:lnTo>
                  <a:pt x="1605289" y="20320"/>
                </a:lnTo>
                <a:lnTo>
                  <a:pt x="1604216" y="19050"/>
                </a:lnTo>
                <a:lnTo>
                  <a:pt x="1627328" y="19050"/>
                </a:lnTo>
                <a:lnTo>
                  <a:pt x="1600737" y="13970"/>
                </a:lnTo>
                <a:close/>
              </a:path>
              <a:path w="2486025" h="798195">
                <a:moveTo>
                  <a:pt x="1556492" y="19050"/>
                </a:moveTo>
                <a:lnTo>
                  <a:pt x="1502368" y="19050"/>
                </a:lnTo>
                <a:lnTo>
                  <a:pt x="1500484" y="20320"/>
                </a:lnTo>
                <a:lnTo>
                  <a:pt x="1557029" y="20320"/>
                </a:lnTo>
                <a:lnTo>
                  <a:pt x="1556492" y="19050"/>
                </a:lnTo>
                <a:close/>
              </a:path>
              <a:path w="2486025" h="798195">
                <a:moveTo>
                  <a:pt x="1627328" y="19050"/>
                </a:moveTo>
                <a:lnTo>
                  <a:pt x="1604216" y="19050"/>
                </a:lnTo>
                <a:lnTo>
                  <a:pt x="1605289" y="20320"/>
                </a:lnTo>
                <a:lnTo>
                  <a:pt x="1633975" y="20320"/>
                </a:lnTo>
                <a:lnTo>
                  <a:pt x="1627328" y="19050"/>
                </a:lnTo>
                <a:close/>
              </a:path>
              <a:path w="2486025" h="798195">
                <a:moveTo>
                  <a:pt x="1080959" y="16510"/>
                </a:moveTo>
                <a:lnTo>
                  <a:pt x="1014410" y="16510"/>
                </a:lnTo>
                <a:lnTo>
                  <a:pt x="1013020" y="19050"/>
                </a:lnTo>
                <a:lnTo>
                  <a:pt x="1083126" y="19050"/>
                </a:lnTo>
                <a:lnTo>
                  <a:pt x="1082117" y="17780"/>
                </a:lnTo>
                <a:lnTo>
                  <a:pt x="1080959" y="16510"/>
                </a:lnTo>
                <a:close/>
              </a:path>
              <a:path w="2486025" h="798195">
                <a:moveTo>
                  <a:pt x="1308330" y="0"/>
                </a:moveTo>
                <a:lnTo>
                  <a:pt x="1291433" y="11430"/>
                </a:lnTo>
                <a:lnTo>
                  <a:pt x="1280380" y="19050"/>
                </a:lnTo>
                <a:lnTo>
                  <a:pt x="1349104" y="19050"/>
                </a:lnTo>
                <a:lnTo>
                  <a:pt x="1348543" y="17780"/>
                </a:lnTo>
                <a:lnTo>
                  <a:pt x="1326650" y="17780"/>
                </a:lnTo>
                <a:lnTo>
                  <a:pt x="1318932" y="8890"/>
                </a:lnTo>
                <a:lnTo>
                  <a:pt x="1308330" y="0"/>
                </a:lnTo>
                <a:close/>
              </a:path>
              <a:path w="2486025" h="798195">
                <a:moveTo>
                  <a:pt x="1338624" y="0"/>
                </a:moveTo>
                <a:lnTo>
                  <a:pt x="1334895" y="5080"/>
                </a:lnTo>
                <a:lnTo>
                  <a:pt x="1326650" y="17780"/>
                </a:lnTo>
                <a:lnTo>
                  <a:pt x="1348543" y="17780"/>
                </a:lnTo>
                <a:lnTo>
                  <a:pt x="1343497" y="6350"/>
                </a:lnTo>
                <a:lnTo>
                  <a:pt x="1367046" y="6350"/>
                </a:lnTo>
                <a:lnTo>
                  <a:pt x="1362861" y="3810"/>
                </a:lnTo>
                <a:lnTo>
                  <a:pt x="1350666" y="1270"/>
                </a:lnTo>
                <a:lnTo>
                  <a:pt x="1338624" y="0"/>
                </a:lnTo>
                <a:close/>
              </a:path>
              <a:path w="2486025" h="798195">
                <a:moveTo>
                  <a:pt x="1554881" y="15240"/>
                </a:moveTo>
                <a:lnTo>
                  <a:pt x="1547299" y="17780"/>
                </a:lnTo>
                <a:lnTo>
                  <a:pt x="1555955" y="17780"/>
                </a:lnTo>
                <a:lnTo>
                  <a:pt x="1554881" y="15240"/>
                </a:lnTo>
                <a:close/>
              </a:path>
              <a:path w="2486025" h="798195">
                <a:moveTo>
                  <a:pt x="1149639" y="1270"/>
                </a:moveTo>
                <a:lnTo>
                  <a:pt x="1126005" y="6350"/>
                </a:lnTo>
                <a:lnTo>
                  <a:pt x="1121299" y="16510"/>
                </a:lnTo>
                <a:lnTo>
                  <a:pt x="1225042" y="16510"/>
                </a:lnTo>
                <a:lnTo>
                  <a:pt x="1223440" y="13970"/>
                </a:lnTo>
                <a:lnTo>
                  <a:pt x="1159692" y="13970"/>
                </a:lnTo>
                <a:lnTo>
                  <a:pt x="1168700" y="2540"/>
                </a:lnTo>
                <a:lnTo>
                  <a:pt x="1149639" y="1270"/>
                </a:lnTo>
                <a:close/>
              </a:path>
              <a:path w="2486025" h="798195">
                <a:moveTo>
                  <a:pt x="1471652" y="15240"/>
                </a:moveTo>
                <a:lnTo>
                  <a:pt x="1452549" y="15240"/>
                </a:lnTo>
                <a:lnTo>
                  <a:pt x="1452633" y="16510"/>
                </a:lnTo>
                <a:lnTo>
                  <a:pt x="1491808" y="16510"/>
                </a:lnTo>
                <a:lnTo>
                  <a:pt x="1471652" y="15240"/>
                </a:lnTo>
                <a:close/>
              </a:path>
              <a:path w="2486025" h="798195">
                <a:moveTo>
                  <a:pt x="1511264" y="7620"/>
                </a:moveTo>
                <a:lnTo>
                  <a:pt x="1505389" y="11430"/>
                </a:lnTo>
                <a:lnTo>
                  <a:pt x="1491808" y="16510"/>
                </a:lnTo>
                <a:lnTo>
                  <a:pt x="1508302" y="16510"/>
                </a:lnTo>
                <a:lnTo>
                  <a:pt x="1511264" y="7620"/>
                </a:lnTo>
                <a:close/>
              </a:path>
              <a:path w="2486025" h="798195">
                <a:moveTo>
                  <a:pt x="1521708" y="6350"/>
                </a:moveTo>
                <a:lnTo>
                  <a:pt x="1508302" y="16510"/>
                </a:lnTo>
                <a:lnTo>
                  <a:pt x="1534830" y="16510"/>
                </a:lnTo>
                <a:lnTo>
                  <a:pt x="1528425" y="10160"/>
                </a:lnTo>
                <a:lnTo>
                  <a:pt x="1521708" y="6350"/>
                </a:lnTo>
                <a:close/>
              </a:path>
              <a:path w="2486025" h="798195">
                <a:moveTo>
                  <a:pt x="1032294" y="5080"/>
                </a:moveTo>
                <a:lnTo>
                  <a:pt x="1022021" y="6350"/>
                </a:lnTo>
                <a:lnTo>
                  <a:pt x="1011493" y="11430"/>
                </a:lnTo>
                <a:lnTo>
                  <a:pt x="997320" y="15240"/>
                </a:lnTo>
                <a:lnTo>
                  <a:pt x="1079802" y="15240"/>
                </a:lnTo>
                <a:lnTo>
                  <a:pt x="1075172" y="10160"/>
                </a:lnTo>
                <a:lnTo>
                  <a:pt x="1045701" y="10160"/>
                </a:lnTo>
                <a:lnTo>
                  <a:pt x="1032294" y="5080"/>
                </a:lnTo>
                <a:close/>
              </a:path>
              <a:path w="2486025" h="798195">
                <a:moveTo>
                  <a:pt x="1217931" y="0"/>
                </a:moveTo>
                <a:lnTo>
                  <a:pt x="1198503" y="3810"/>
                </a:lnTo>
                <a:lnTo>
                  <a:pt x="1175406" y="12700"/>
                </a:lnTo>
                <a:lnTo>
                  <a:pt x="1159692" y="13970"/>
                </a:lnTo>
                <a:lnTo>
                  <a:pt x="1223440" y="13970"/>
                </a:lnTo>
                <a:lnTo>
                  <a:pt x="1222640" y="12700"/>
                </a:lnTo>
                <a:lnTo>
                  <a:pt x="1217931" y="0"/>
                </a:lnTo>
                <a:close/>
              </a:path>
              <a:path w="2486025" h="798195">
                <a:moveTo>
                  <a:pt x="1070541" y="5080"/>
                </a:moveTo>
                <a:lnTo>
                  <a:pt x="1045701" y="10160"/>
                </a:lnTo>
                <a:lnTo>
                  <a:pt x="1075172" y="10160"/>
                </a:lnTo>
                <a:lnTo>
                  <a:pt x="1070541" y="5080"/>
                </a:lnTo>
                <a:close/>
              </a:path>
              <a:path w="2486025" h="798195">
                <a:moveTo>
                  <a:pt x="1119777" y="2540"/>
                </a:moveTo>
                <a:lnTo>
                  <a:pt x="1114461" y="3810"/>
                </a:lnTo>
                <a:lnTo>
                  <a:pt x="1106353" y="8890"/>
                </a:lnTo>
                <a:lnTo>
                  <a:pt x="1120469" y="8890"/>
                </a:lnTo>
                <a:lnTo>
                  <a:pt x="1119777" y="2540"/>
                </a:lnTo>
                <a:close/>
              </a:path>
              <a:path w="2486025" h="798195">
                <a:moveTo>
                  <a:pt x="1582353" y="5080"/>
                </a:moveTo>
                <a:lnTo>
                  <a:pt x="1578354" y="6350"/>
                </a:lnTo>
                <a:lnTo>
                  <a:pt x="1578167" y="8890"/>
                </a:lnTo>
                <a:lnTo>
                  <a:pt x="1585978" y="7620"/>
                </a:lnTo>
                <a:lnTo>
                  <a:pt x="1582353" y="5080"/>
                </a:lnTo>
                <a:close/>
              </a:path>
              <a:path w="2486025" h="798195">
                <a:moveTo>
                  <a:pt x="1172827" y="793419"/>
                </a:moveTo>
                <a:lnTo>
                  <a:pt x="1171716" y="795649"/>
                </a:lnTo>
                <a:lnTo>
                  <a:pt x="1174699" y="797702"/>
                </a:lnTo>
                <a:lnTo>
                  <a:pt x="1179903" y="795294"/>
                </a:lnTo>
                <a:lnTo>
                  <a:pt x="1172827" y="793419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5481" y="4908491"/>
            <a:ext cx="4423782" cy="1608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39100" y="8432800"/>
            <a:ext cx="3691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985" algn="l"/>
              </a:tabLst>
            </a:pPr>
            <a:r>
              <a:rPr sz="3600" spc="475" dirty="0">
                <a:solidFill>
                  <a:srgbClr val="70BF41"/>
                </a:solidFill>
                <a:latin typeface="Calibri"/>
                <a:cs typeface="Calibri"/>
              </a:rPr>
              <a:t>Missing	</a:t>
            </a:r>
            <a:r>
              <a:rPr sz="3600" spc="530" dirty="0">
                <a:solidFill>
                  <a:srgbClr val="70BF41"/>
                </a:solidFill>
                <a:latin typeface="Calibri"/>
                <a:cs typeface="Calibri"/>
              </a:rPr>
              <a:t>Values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5500" y="8242300"/>
            <a:ext cx="147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0" dirty="0">
                <a:solidFill>
                  <a:srgbClr val="EC5D57"/>
                </a:solidFill>
                <a:latin typeface="Calibri"/>
                <a:cs typeface="Calibri"/>
              </a:rPr>
              <a:t>T</a:t>
            </a:r>
            <a:r>
              <a:rPr sz="3600" spc="750" dirty="0">
                <a:solidFill>
                  <a:srgbClr val="EC5D57"/>
                </a:solidFill>
                <a:latin typeface="Calibri"/>
                <a:cs typeface="Calibri"/>
              </a:rPr>
              <a:t>y</a:t>
            </a:r>
            <a:r>
              <a:rPr sz="3600" spc="370" dirty="0">
                <a:solidFill>
                  <a:srgbClr val="EC5D57"/>
                </a:solidFill>
                <a:latin typeface="Calibri"/>
                <a:cs typeface="Calibri"/>
              </a:rPr>
              <a:t>p</a:t>
            </a:r>
            <a:r>
              <a:rPr sz="3600" spc="720" dirty="0">
                <a:solidFill>
                  <a:srgbClr val="EC5D57"/>
                </a:solidFill>
                <a:latin typeface="Calibri"/>
                <a:cs typeface="Calibri"/>
              </a:rPr>
              <a:t>o</a:t>
            </a:r>
            <a:r>
              <a:rPr sz="3600" spc="405" dirty="0">
                <a:solidFill>
                  <a:srgbClr val="EC5D57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94693" y="4237841"/>
            <a:ext cx="2482556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0" y="67627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5100" y="67627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2000" y="67627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2500" y="56959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2000" y="56959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46291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46291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2000" y="35623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400" y="76581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800" y="65913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12.5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700" y="55245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0800" y="3390900"/>
            <a:ext cx="523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37.5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5650" y="78295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368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7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5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2900" y="7772400"/>
            <a:ext cx="18827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99465" algn="l"/>
                <a:tab pos="1586865" algn="l"/>
              </a:tabLst>
            </a:pPr>
            <a:r>
              <a:rPr sz="2000" spc="-5" dirty="0">
                <a:latin typeface="Arial"/>
                <a:cs typeface="Arial"/>
              </a:rPr>
              <a:t>40	50	60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5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9900" y="7924800"/>
            <a:ext cx="1173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spc="-5" dirty="0">
                <a:latin typeface="Arial"/>
                <a:cs typeface="Arial"/>
              </a:rPr>
              <a:t>90	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6300" y="6121400"/>
            <a:ext cx="558800" cy="1701800"/>
          </a:xfrm>
          <a:custGeom>
            <a:avLst/>
            <a:gdLst/>
            <a:ahLst/>
            <a:cxnLst/>
            <a:rect l="l" t="t" r="r" b="b"/>
            <a:pathLst>
              <a:path w="558800" h="1701800">
                <a:moveTo>
                  <a:pt x="558800" y="0"/>
                </a:moveTo>
                <a:lnTo>
                  <a:pt x="0" y="0"/>
                </a:lnTo>
                <a:lnTo>
                  <a:pt x="0" y="1701800"/>
                </a:lnTo>
                <a:lnTo>
                  <a:pt x="558800" y="17018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700" y="3568700"/>
            <a:ext cx="558800" cy="4254500"/>
          </a:xfrm>
          <a:custGeom>
            <a:avLst/>
            <a:gdLst/>
            <a:ahLst/>
            <a:cxnLst/>
            <a:rect l="l" t="t" r="r" b="b"/>
            <a:pathLst>
              <a:path w="558800" h="4254500">
                <a:moveTo>
                  <a:pt x="558800" y="0"/>
                </a:moveTo>
                <a:lnTo>
                  <a:pt x="0" y="0"/>
                </a:lnTo>
                <a:lnTo>
                  <a:pt x="0" y="4254500"/>
                </a:lnTo>
                <a:lnTo>
                  <a:pt x="558800" y="42545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1100" y="6985000"/>
            <a:ext cx="558800" cy="838200"/>
          </a:xfrm>
          <a:custGeom>
            <a:avLst/>
            <a:gdLst/>
            <a:ahLst/>
            <a:cxnLst/>
            <a:rect l="l" t="t" r="r" b="b"/>
            <a:pathLst>
              <a:path w="558800" h="838200">
                <a:moveTo>
                  <a:pt x="558800" y="0"/>
                </a:moveTo>
                <a:lnTo>
                  <a:pt x="0" y="0"/>
                </a:lnTo>
                <a:lnTo>
                  <a:pt x="0" y="838200"/>
                </a:lnTo>
                <a:lnTo>
                  <a:pt x="558800" y="8382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85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330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6985" y="6945049"/>
            <a:ext cx="1297305" cy="1562100"/>
          </a:xfrm>
          <a:custGeom>
            <a:avLst/>
            <a:gdLst/>
            <a:ahLst/>
            <a:cxnLst/>
            <a:rect l="l" t="t" r="r" b="b"/>
            <a:pathLst>
              <a:path w="1297304" h="1562100">
                <a:moveTo>
                  <a:pt x="541155" y="1536700"/>
                </a:moveTo>
                <a:lnTo>
                  <a:pt x="510773" y="1536700"/>
                </a:lnTo>
                <a:lnTo>
                  <a:pt x="522132" y="1549400"/>
                </a:lnTo>
                <a:lnTo>
                  <a:pt x="533190" y="1562100"/>
                </a:lnTo>
                <a:lnTo>
                  <a:pt x="550242" y="1549400"/>
                </a:lnTo>
                <a:lnTo>
                  <a:pt x="534358" y="1549400"/>
                </a:lnTo>
                <a:lnTo>
                  <a:pt x="541155" y="1536700"/>
                </a:lnTo>
                <a:close/>
              </a:path>
              <a:path w="1297304" h="1562100">
                <a:moveTo>
                  <a:pt x="594602" y="1549400"/>
                </a:moveTo>
                <a:lnTo>
                  <a:pt x="550242" y="1549400"/>
                </a:lnTo>
                <a:lnTo>
                  <a:pt x="577242" y="1562100"/>
                </a:lnTo>
                <a:lnTo>
                  <a:pt x="588032" y="1562100"/>
                </a:lnTo>
                <a:lnTo>
                  <a:pt x="594602" y="1549400"/>
                </a:lnTo>
                <a:close/>
              </a:path>
              <a:path w="1297304" h="1562100">
                <a:moveTo>
                  <a:pt x="700423" y="1536700"/>
                </a:moveTo>
                <a:lnTo>
                  <a:pt x="541155" y="1536700"/>
                </a:lnTo>
                <a:lnTo>
                  <a:pt x="536136" y="1549400"/>
                </a:lnTo>
                <a:lnTo>
                  <a:pt x="594602" y="1549400"/>
                </a:lnTo>
                <a:lnTo>
                  <a:pt x="606603" y="1562100"/>
                </a:lnTo>
                <a:lnTo>
                  <a:pt x="694647" y="1562100"/>
                </a:lnTo>
                <a:lnTo>
                  <a:pt x="696562" y="1549400"/>
                </a:lnTo>
                <a:lnTo>
                  <a:pt x="700423" y="1536700"/>
                </a:lnTo>
                <a:close/>
              </a:path>
              <a:path w="1297304" h="1562100">
                <a:moveTo>
                  <a:pt x="771523" y="1473200"/>
                </a:moveTo>
                <a:lnTo>
                  <a:pt x="758968" y="1473200"/>
                </a:lnTo>
                <a:lnTo>
                  <a:pt x="759390" y="1485900"/>
                </a:lnTo>
                <a:lnTo>
                  <a:pt x="764095" y="1485900"/>
                </a:lnTo>
                <a:lnTo>
                  <a:pt x="750769" y="1498600"/>
                </a:lnTo>
                <a:lnTo>
                  <a:pt x="733574" y="1498600"/>
                </a:lnTo>
                <a:lnTo>
                  <a:pt x="717667" y="1511300"/>
                </a:lnTo>
                <a:lnTo>
                  <a:pt x="542172" y="1511300"/>
                </a:lnTo>
                <a:lnTo>
                  <a:pt x="544192" y="1524000"/>
                </a:lnTo>
                <a:lnTo>
                  <a:pt x="690396" y="1524000"/>
                </a:lnTo>
                <a:lnTo>
                  <a:pt x="690751" y="1536700"/>
                </a:lnTo>
                <a:lnTo>
                  <a:pt x="722188" y="1536700"/>
                </a:lnTo>
                <a:lnTo>
                  <a:pt x="717760" y="1549400"/>
                </a:lnTo>
                <a:lnTo>
                  <a:pt x="711808" y="1562100"/>
                </a:lnTo>
                <a:lnTo>
                  <a:pt x="732551" y="1562100"/>
                </a:lnTo>
                <a:lnTo>
                  <a:pt x="735780" y="1549400"/>
                </a:lnTo>
                <a:lnTo>
                  <a:pt x="775075" y="1549400"/>
                </a:lnTo>
                <a:lnTo>
                  <a:pt x="782450" y="1536700"/>
                </a:lnTo>
                <a:lnTo>
                  <a:pt x="785968" y="1524679"/>
                </a:lnTo>
                <a:lnTo>
                  <a:pt x="785217" y="1524000"/>
                </a:lnTo>
                <a:lnTo>
                  <a:pt x="780494" y="1498600"/>
                </a:lnTo>
                <a:lnTo>
                  <a:pt x="785301" y="1485900"/>
                </a:lnTo>
                <a:lnTo>
                  <a:pt x="785483" y="1485583"/>
                </a:lnTo>
                <a:lnTo>
                  <a:pt x="771523" y="1473200"/>
                </a:lnTo>
                <a:close/>
              </a:path>
              <a:path w="1297304" h="1562100">
                <a:moveTo>
                  <a:pt x="775075" y="1549400"/>
                </a:moveTo>
                <a:lnTo>
                  <a:pt x="744938" y="1549400"/>
                </a:lnTo>
                <a:lnTo>
                  <a:pt x="767700" y="1562100"/>
                </a:lnTo>
                <a:lnTo>
                  <a:pt x="775075" y="1549400"/>
                </a:lnTo>
                <a:close/>
              </a:path>
              <a:path w="1297304" h="1562100">
                <a:moveTo>
                  <a:pt x="483933" y="1511300"/>
                </a:moveTo>
                <a:lnTo>
                  <a:pt x="480411" y="1524000"/>
                </a:lnTo>
                <a:lnTo>
                  <a:pt x="483955" y="1536700"/>
                </a:lnTo>
                <a:lnTo>
                  <a:pt x="492815" y="1549400"/>
                </a:lnTo>
                <a:lnTo>
                  <a:pt x="510773" y="1536700"/>
                </a:lnTo>
                <a:lnTo>
                  <a:pt x="690751" y="1536700"/>
                </a:lnTo>
                <a:lnTo>
                  <a:pt x="690396" y="1524000"/>
                </a:lnTo>
                <a:lnTo>
                  <a:pt x="496271" y="1524000"/>
                </a:lnTo>
                <a:lnTo>
                  <a:pt x="483933" y="1511300"/>
                </a:lnTo>
                <a:close/>
              </a:path>
              <a:path w="1297304" h="1562100">
                <a:moveTo>
                  <a:pt x="818847" y="1447800"/>
                </a:moveTo>
                <a:lnTo>
                  <a:pt x="813650" y="1460500"/>
                </a:lnTo>
                <a:lnTo>
                  <a:pt x="799853" y="1460500"/>
                </a:lnTo>
                <a:lnTo>
                  <a:pt x="785483" y="1485583"/>
                </a:lnTo>
                <a:lnTo>
                  <a:pt x="785839" y="1485900"/>
                </a:lnTo>
                <a:lnTo>
                  <a:pt x="790704" y="1498600"/>
                </a:lnTo>
                <a:lnTo>
                  <a:pt x="789885" y="1511300"/>
                </a:lnTo>
                <a:lnTo>
                  <a:pt x="785968" y="1524679"/>
                </a:lnTo>
                <a:lnTo>
                  <a:pt x="799260" y="1536700"/>
                </a:lnTo>
                <a:lnTo>
                  <a:pt x="806647" y="1549400"/>
                </a:lnTo>
                <a:lnTo>
                  <a:pt x="821423" y="1536700"/>
                </a:lnTo>
                <a:lnTo>
                  <a:pt x="837960" y="1524000"/>
                </a:lnTo>
                <a:lnTo>
                  <a:pt x="850632" y="1511300"/>
                </a:lnTo>
                <a:lnTo>
                  <a:pt x="830690" y="1511300"/>
                </a:lnTo>
                <a:lnTo>
                  <a:pt x="831065" y="1498600"/>
                </a:lnTo>
                <a:lnTo>
                  <a:pt x="905213" y="1498600"/>
                </a:lnTo>
                <a:lnTo>
                  <a:pt x="904584" y="1485900"/>
                </a:lnTo>
                <a:lnTo>
                  <a:pt x="801676" y="1485900"/>
                </a:lnTo>
                <a:lnTo>
                  <a:pt x="802052" y="1473200"/>
                </a:lnTo>
                <a:lnTo>
                  <a:pt x="814733" y="1473200"/>
                </a:lnTo>
                <a:lnTo>
                  <a:pt x="818847" y="1447800"/>
                </a:lnTo>
                <a:close/>
              </a:path>
              <a:path w="1297304" h="1562100">
                <a:moveTo>
                  <a:pt x="475455" y="1498600"/>
                </a:moveTo>
                <a:lnTo>
                  <a:pt x="404443" y="1498600"/>
                </a:lnTo>
                <a:lnTo>
                  <a:pt x="415342" y="1511300"/>
                </a:lnTo>
                <a:lnTo>
                  <a:pt x="425129" y="1511300"/>
                </a:lnTo>
                <a:lnTo>
                  <a:pt x="457667" y="1536700"/>
                </a:lnTo>
                <a:lnTo>
                  <a:pt x="473110" y="1536700"/>
                </a:lnTo>
                <a:lnTo>
                  <a:pt x="477144" y="1511300"/>
                </a:lnTo>
                <a:lnTo>
                  <a:pt x="475455" y="1498600"/>
                </a:lnTo>
                <a:close/>
              </a:path>
              <a:path w="1297304" h="1562100">
                <a:moveTo>
                  <a:pt x="785483" y="1485583"/>
                </a:moveTo>
                <a:lnTo>
                  <a:pt x="785301" y="1485900"/>
                </a:lnTo>
                <a:lnTo>
                  <a:pt x="780494" y="1498600"/>
                </a:lnTo>
                <a:lnTo>
                  <a:pt x="785217" y="1524000"/>
                </a:lnTo>
                <a:lnTo>
                  <a:pt x="785968" y="1524679"/>
                </a:lnTo>
                <a:lnTo>
                  <a:pt x="789885" y="1511300"/>
                </a:lnTo>
                <a:lnTo>
                  <a:pt x="790704" y="1498600"/>
                </a:lnTo>
                <a:lnTo>
                  <a:pt x="785839" y="1485900"/>
                </a:lnTo>
                <a:lnTo>
                  <a:pt x="785483" y="1485583"/>
                </a:lnTo>
                <a:close/>
              </a:path>
              <a:path w="1297304" h="1562100">
                <a:moveTo>
                  <a:pt x="535280" y="1511300"/>
                </a:moveTo>
                <a:lnTo>
                  <a:pt x="501031" y="1511300"/>
                </a:lnTo>
                <a:lnTo>
                  <a:pt x="497708" y="1524000"/>
                </a:lnTo>
                <a:lnTo>
                  <a:pt x="538924" y="1524000"/>
                </a:lnTo>
                <a:lnTo>
                  <a:pt x="535280" y="1511300"/>
                </a:lnTo>
                <a:close/>
              </a:path>
              <a:path w="1297304" h="1562100">
                <a:moveTo>
                  <a:pt x="880851" y="1498600"/>
                </a:moveTo>
                <a:lnTo>
                  <a:pt x="831065" y="1498600"/>
                </a:lnTo>
                <a:lnTo>
                  <a:pt x="830690" y="1511300"/>
                </a:lnTo>
                <a:lnTo>
                  <a:pt x="850632" y="1511300"/>
                </a:lnTo>
                <a:lnTo>
                  <a:pt x="847679" y="1524000"/>
                </a:lnTo>
                <a:lnTo>
                  <a:pt x="863787" y="1524000"/>
                </a:lnTo>
                <a:lnTo>
                  <a:pt x="880871" y="1511300"/>
                </a:lnTo>
                <a:lnTo>
                  <a:pt x="880851" y="1498600"/>
                </a:lnTo>
                <a:close/>
              </a:path>
              <a:path w="1297304" h="1562100">
                <a:moveTo>
                  <a:pt x="399366" y="1498600"/>
                </a:moveTo>
                <a:lnTo>
                  <a:pt x="393923" y="1498600"/>
                </a:lnTo>
                <a:lnTo>
                  <a:pt x="397740" y="1511300"/>
                </a:lnTo>
                <a:lnTo>
                  <a:pt x="400097" y="1511300"/>
                </a:lnTo>
                <a:lnTo>
                  <a:pt x="399366" y="1498600"/>
                </a:lnTo>
                <a:close/>
              </a:path>
              <a:path w="1297304" h="1562100">
                <a:moveTo>
                  <a:pt x="484500" y="1503988"/>
                </a:moveTo>
                <a:lnTo>
                  <a:pt x="486161" y="1511300"/>
                </a:lnTo>
                <a:lnTo>
                  <a:pt x="493915" y="1511300"/>
                </a:lnTo>
                <a:lnTo>
                  <a:pt x="491069" y="1507902"/>
                </a:lnTo>
                <a:lnTo>
                  <a:pt x="484500" y="1503988"/>
                </a:lnTo>
                <a:close/>
              </a:path>
              <a:path w="1297304" h="1562100">
                <a:moveTo>
                  <a:pt x="557534" y="1498600"/>
                </a:moveTo>
                <a:lnTo>
                  <a:pt x="483275" y="1498600"/>
                </a:lnTo>
                <a:lnTo>
                  <a:pt x="491069" y="1507902"/>
                </a:lnTo>
                <a:lnTo>
                  <a:pt x="496770" y="1511300"/>
                </a:lnTo>
                <a:lnTo>
                  <a:pt x="558963" y="1511300"/>
                </a:lnTo>
                <a:lnTo>
                  <a:pt x="557534" y="1498600"/>
                </a:lnTo>
                <a:close/>
              </a:path>
              <a:path w="1297304" h="1562100">
                <a:moveTo>
                  <a:pt x="572266" y="1485900"/>
                </a:moveTo>
                <a:lnTo>
                  <a:pt x="543761" y="1485900"/>
                </a:lnTo>
                <a:lnTo>
                  <a:pt x="539068" y="1498600"/>
                </a:lnTo>
                <a:lnTo>
                  <a:pt x="563169" y="1498600"/>
                </a:lnTo>
                <a:lnTo>
                  <a:pt x="562243" y="1511300"/>
                </a:lnTo>
                <a:lnTo>
                  <a:pt x="599409" y="1511300"/>
                </a:lnTo>
                <a:lnTo>
                  <a:pt x="565199" y="1498600"/>
                </a:lnTo>
                <a:lnTo>
                  <a:pt x="572266" y="1485900"/>
                </a:lnTo>
                <a:close/>
              </a:path>
              <a:path w="1297304" h="1562100">
                <a:moveTo>
                  <a:pt x="620141" y="1485900"/>
                </a:moveTo>
                <a:lnTo>
                  <a:pt x="606017" y="1485900"/>
                </a:lnTo>
                <a:lnTo>
                  <a:pt x="605856" y="1498600"/>
                </a:lnTo>
                <a:lnTo>
                  <a:pt x="599409" y="1511300"/>
                </a:lnTo>
                <a:lnTo>
                  <a:pt x="655851" y="1511300"/>
                </a:lnTo>
                <a:lnTo>
                  <a:pt x="645375" y="1498600"/>
                </a:lnTo>
                <a:lnTo>
                  <a:pt x="616214" y="1498600"/>
                </a:lnTo>
                <a:lnTo>
                  <a:pt x="620141" y="1485900"/>
                </a:lnTo>
                <a:close/>
              </a:path>
              <a:path w="1297304" h="1562100">
                <a:moveTo>
                  <a:pt x="695040" y="1473200"/>
                </a:moveTo>
                <a:lnTo>
                  <a:pt x="686069" y="1485900"/>
                </a:lnTo>
                <a:lnTo>
                  <a:pt x="686396" y="1498600"/>
                </a:lnTo>
                <a:lnTo>
                  <a:pt x="681249" y="1511300"/>
                </a:lnTo>
                <a:lnTo>
                  <a:pt x="710355" y="1511300"/>
                </a:lnTo>
                <a:lnTo>
                  <a:pt x="729266" y="1498600"/>
                </a:lnTo>
                <a:lnTo>
                  <a:pt x="696474" y="1498600"/>
                </a:lnTo>
                <a:lnTo>
                  <a:pt x="693723" y="1485900"/>
                </a:lnTo>
                <a:lnTo>
                  <a:pt x="700820" y="1485900"/>
                </a:lnTo>
                <a:lnTo>
                  <a:pt x="695040" y="1473200"/>
                </a:lnTo>
                <a:close/>
              </a:path>
              <a:path w="1297304" h="1562100">
                <a:moveTo>
                  <a:pt x="896153" y="1498600"/>
                </a:moveTo>
                <a:lnTo>
                  <a:pt x="880851" y="1498600"/>
                </a:lnTo>
                <a:lnTo>
                  <a:pt x="887631" y="1511300"/>
                </a:lnTo>
                <a:lnTo>
                  <a:pt x="891512" y="1511300"/>
                </a:lnTo>
                <a:lnTo>
                  <a:pt x="896153" y="1498600"/>
                </a:lnTo>
                <a:close/>
              </a:path>
              <a:path w="1297304" h="1562100">
                <a:moveTo>
                  <a:pt x="483275" y="1498600"/>
                </a:moveTo>
                <a:lnTo>
                  <a:pt x="475455" y="1498600"/>
                </a:lnTo>
                <a:lnTo>
                  <a:pt x="484500" y="1503988"/>
                </a:lnTo>
                <a:lnTo>
                  <a:pt x="483275" y="1498600"/>
                </a:lnTo>
                <a:close/>
              </a:path>
              <a:path w="1297304" h="1562100">
                <a:moveTo>
                  <a:pt x="412680" y="1447800"/>
                </a:moveTo>
                <a:lnTo>
                  <a:pt x="310257" y="1447800"/>
                </a:lnTo>
                <a:lnTo>
                  <a:pt x="317328" y="1460500"/>
                </a:lnTo>
                <a:lnTo>
                  <a:pt x="344427" y="1473200"/>
                </a:lnTo>
                <a:lnTo>
                  <a:pt x="348200" y="1485900"/>
                </a:lnTo>
                <a:lnTo>
                  <a:pt x="370449" y="1498600"/>
                </a:lnTo>
                <a:lnTo>
                  <a:pt x="390063" y="1498600"/>
                </a:lnTo>
                <a:lnTo>
                  <a:pt x="385930" y="1485900"/>
                </a:lnTo>
                <a:lnTo>
                  <a:pt x="446852" y="1485900"/>
                </a:lnTo>
                <a:lnTo>
                  <a:pt x="432072" y="1473200"/>
                </a:lnTo>
                <a:lnTo>
                  <a:pt x="460463" y="1473200"/>
                </a:lnTo>
                <a:lnTo>
                  <a:pt x="463222" y="1460500"/>
                </a:lnTo>
                <a:lnTo>
                  <a:pt x="436234" y="1460500"/>
                </a:lnTo>
                <a:lnTo>
                  <a:pt x="412680" y="1447800"/>
                </a:lnTo>
                <a:close/>
              </a:path>
              <a:path w="1297304" h="1562100">
                <a:moveTo>
                  <a:pt x="543761" y="1485900"/>
                </a:moveTo>
                <a:lnTo>
                  <a:pt x="385930" y="1485900"/>
                </a:lnTo>
                <a:lnTo>
                  <a:pt x="394088" y="1498600"/>
                </a:lnTo>
                <a:lnTo>
                  <a:pt x="533664" y="1498600"/>
                </a:lnTo>
                <a:lnTo>
                  <a:pt x="543761" y="1485900"/>
                </a:lnTo>
                <a:close/>
              </a:path>
              <a:path w="1297304" h="1562100">
                <a:moveTo>
                  <a:pt x="573904" y="1485900"/>
                </a:moveTo>
                <a:lnTo>
                  <a:pt x="571045" y="1498600"/>
                </a:lnTo>
                <a:lnTo>
                  <a:pt x="581051" y="1498600"/>
                </a:lnTo>
                <a:lnTo>
                  <a:pt x="573904" y="1485900"/>
                </a:lnTo>
                <a:close/>
              </a:path>
              <a:path w="1297304" h="1562100">
                <a:moveTo>
                  <a:pt x="627657" y="1485900"/>
                </a:moveTo>
                <a:lnTo>
                  <a:pt x="627172" y="1498600"/>
                </a:lnTo>
                <a:lnTo>
                  <a:pt x="634369" y="1498600"/>
                </a:lnTo>
                <a:lnTo>
                  <a:pt x="627657" y="1485900"/>
                </a:lnTo>
                <a:close/>
              </a:path>
              <a:path w="1297304" h="1562100">
                <a:moveTo>
                  <a:pt x="646586" y="1485900"/>
                </a:moveTo>
                <a:lnTo>
                  <a:pt x="643031" y="1498600"/>
                </a:lnTo>
                <a:lnTo>
                  <a:pt x="645375" y="1498600"/>
                </a:lnTo>
                <a:lnTo>
                  <a:pt x="646586" y="1485900"/>
                </a:lnTo>
                <a:close/>
              </a:path>
              <a:path w="1297304" h="1562100">
                <a:moveTo>
                  <a:pt x="700820" y="1485900"/>
                </a:moveTo>
                <a:lnTo>
                  <a:pt x="698487" y="1485900"/>
                </a:lnTo>
                <a:lnTo>
                  <a:pt x="698733" y="1498600"/>
                </a:lnTo>
                <a:lnTo>
                  <a:pt x="710286" y="1498600"/>
                </a:lnTo>
                <a:lnTo>
                  <a:pt x="700820" y="1485900"/>
                </a:lnTo>
                <a:close/>
              </a:path>
              <a:path w="1297304" h="1562100">
                <a:moveTo>
                  <a:pt x="715619" y="1485900"/>
                </a:moveTo>
                <a:lnTo>
                  <a:pt x="709458" y="1485900"/>
                </a:lnTo>
                <a:lnTo>
                  <a:pt x="712774" y="1498600"/>
                </a:lnTo>
                <a:lnTo>
                  <a:pt x="715619" y="1485900"/>
                </a:lnTo>
                <a:close/>
              </a:path>
              <a:path w="1297304" h="1562100">
                <a:moveTo>
                  <a:pt x="733748" y="1478428"/>
                </a:moveTo>
                <a:lnTo>
                  <a:pt x="722933" y="1485900"/>
                </a:lnTo>
                <a:lnTo>
                  <a:pt x="719101" y="1498600"/>
                </a:lnTo>
                <a:lnTo>
                  <a:pt x="729266" y="1498600"/>
                </a:lnTo>
                <a:lnTo>
                  <a:pt x="758502" y="1485900"/>
                </a:lnTo>
                <a:lnTo>
                  <a:pt x="736077" y="1485900"/>
                </a:lnTo>
                <a:lnTo>
                  <a:pt x="733748" y="1478428"/>
                </a:lnTo>
                <a:close/>
              </a:path>
              <a:path w="1297304" h="1562100">
                <a:moveTo>
                  <a:pt x="506698" y="1473200"/>
                </a:moveTo>
                <a:lnTo>
                  <a:pt x="450361" y="1473200"/>
                </a:lnTo>
                <a:lnTo>
                  <a:pt x="446852" y="1485900"/>
                </a:lnTo>
                <a:lnTo>
                  <a:pt x="503197" y="1485900"/>
                </a:lnTo>
                <a:lnTo>
                  <a:pt x="506698" y="1473200"/>
                </a:lnTo>
                <a:close/>
              </a:path>
              <a:path w="1297304" h="1562100">
                <a:moveTo>
                  <a:pt x="524998" y="1473200"/>
                </a:moveTo>
                <a:lnTo>
                  <a:pt x="527530" y="1485900"/>
                </a:lnTo>
                <a:lnTo>
                  <a:pt x="532149" y="1485900"/>
                </a:lnTo>
                <a:lnTo>
                  <a:pt x="532995" y="1481791"/>
                </a:lnTo>
                <a:lnTo>
                  <a:pt x="524998" y="1473200"/>
                </a:lnTo>
                <a:close/>
              </a:path>
              <a:path w="1297304" h="1562100">
                <a:moveTo>
                  <a:pt x="532995" y="1481791"/>
                </a:moveTo>
                <a:lnTo>
                  <a:pt x="532149" y="1485900"/>
                </a:lnTo>
                <a:lnTo>
                  <a:pt x="536820" y="1485900"/>
                </a:lnTo>
                <a:lnTo>
                  <a:pt x="532995" y="1481791"/>
                </a:lnTo>
                <a:close/>
              </a:path>
              <a:path w="1297304" h="1562100">
                <a:moveTo>
                  <a:pt x="555234" y="1473200"/>
                </a:moveTo>
                <a:lnTo>
                  <a:pt x="534764" y="1473200"/>
                </a:lnTo>
                <a:lnTo>
                  <a:pt x="532995" y="1481791"/>
                </a:lnTo>
                <a:lnTo>
                  <a:pt x="536820" y="1485900"/>
                </a:lnTo>
                <a:lnTo>
                  <a:pt x="552925" y="1485900"/>
                </a:lnTo>
                <a:lnTo>
                  <a:pt x="555234" y="1473200"/>
                </a:lnTo>
                <a:close/>
              </a:path>
              <a:path w="1297304" h="1562100">
                <a:moveTo>
                  <a:pt x="757875" y="1473200"/>
                </a:moveTo>
                <a:lnTo>
                  <a:pt x="741316" y="1473200"/>
                </a:lnTo>
                <a:lnTo>
                  <a:pt x="738495" y="1475148"/>
                </a:lnTo>
                <a:lnTo>
                  <a:pt x="736077" y="1485900"/>
                </a:lnTo>
                <a:lnTo>
                  <a:pt x="759390" y="1485900"/>
                </a:lnTo>
                <a:lnTo>
                  <a:pt x="757875" y="1473200"/>
                </a:lnTo>
                <a:close/>
              </a:path>
              <a:path w="1297304" h="1562100">
                <a:moveTo>
                  <a:pt x="903954" y="1473200"/>
                </a:moveTo>
                <a:lnTo>
                  <a:pt x="802052" y="1473200"/>
                </a:lnTo>
                <a:lnTo>
                  <a:pt x="801676" y="1485900"/>
                </a:lnTo>
                <a:lnTo>
                  <a:pt x="904584" y="1485900"/>
                </a:lnTo>
                <a:lnTo>
                  <a:pt x="903954" y="1473200"/>
                </a:lnTo>
                <a:close/>
              </a:path>
              <a:path w="1297304" h="1562100">
                <a:moveTo>
                  <a:pt x="944894" y="1473200"/>
                </a:moveTo>
                <a:lnTo>
                  <a:pt x="903954" y="1473200"/>
                </a:lnTo>
                <a:lnTo>
                  <a:pt x="912923" y="1485900"/>
                </a:lnTo>
                <a:lnTo>
                  <a:pt x="927957" y="1485900"/>
                </a:lnTo>
                <a:lnTo>
                  <a:pt x="944894" y="1473200"/>
                </a:lnTo>
                <a:close/>
              </a:path>
              <a:path w="1297304" h="1562100">
                <a:moveTo>
                  <a:pt x="738933" y="1473200"/>
                </a:moveTo>
                <a:lnTo>
                  <a:pt x="732118" y="1473200"/>
                </a:lnTo>
                <a:lnTo>
                  <a:pt x="733748" y="1478428"/>
                </a:lnTo>
                <a:lnTo>
                  <a:pt x="738495" y="1475148"/>
                </a:lnTo>
                <a:lnTo>
                  <a:pt x="738933" y="1473200"/>
                </a:lnTo>
                <a:close/>
              </a:path>
              <a:path w="1297304" h="1562100">
                <a:moveTo>
                  <a:pt x="497050" y="1460500"/>
                </a:moveTo>
                <a:lnTo>
                  <a:pt x="470566" y="1460500"/>
                </a:lnTo>
                <a:lnTo>
                  <a:pt x="460463" y="1473200"/>
                </a:lnTo>
                <a:lnTo>
                  <a:pt x="492917" y="1473200"/>
                </a:lnTo>
                <a:lnTo>
                  <a:pt x="497050" y="1460500"/>
                </a:lnTo>
                <a:close/>
              </a:path>
              <a:path w="1297304" h="1562100">
                <a:moveTo>
                  <a:pt x="850776" y="1460736"/>
                </a:moveTo>
                <a:lnTo>
                  <a:pt x="831588" y="1473200"/>
                </a:lnTo>
                <a:lnTo>
                  <a:pt x="849789" y="1473200"/>
                </a:lnTo>
                <a:lnTo>
                  <a:pt x="850776" y="1460736"/>
                </a:lnTo>
                <a:close/>
              </a:path>
              <a:path w="1297304" h="1562100">
                <a:moveTo>
                  <a:pt x="872853" y="1435100"/>
                </a:moveTo>
                <a:lnTo>
                  <a:pt x="850500" y="1435100"/>
                </a:lnTo>
                <a:lnTo>
                  <a:pt x="850985" y="1447800"/>
                </a:lnTo>
                <a:lnTo>
                  <a:pt x="851127" y="1447800"/>
                </a:lnTo>
                <a:lnTo>
                  <a:pt x="850986" y="1447890"/>
                </a:lnTo>
                <a:lnTo>
                  <a:pt x="851141" y="1460500"/>
                </a:lnTo>
                <a:lnTo>
                  <a:pt x="850776" y="1460736"/>
                </a:lnTo>
                <a:lnTo>
                  <a:pt x="849789" y="1473200"/>
                </a:lnTo>
                <a:lnTo>
                  <a:pt x="958181" y="1473200"/>
                </a:lnTo>
                <a:lnTo>
                  <a:pt x="965599" y="1460500"/>
                </a:lnTo>
                <a:lnTo>
                  <a:pt x="868055" y="1460500"/>
                </a:lnTo>
                <a:lnTo>
                  <a:pt x="867593" y="1447800"/>
                </a:lnTo>
                <a:lnTo>
                  <a:pt x="872853" y="1435100"/>
                </a:lnTo>
                <a:close/>
              </a:path>
              <a:path w="1297304" h="1562100">
                <a:moveTo>
                  <a:pt x="466725" y="1447800"/>
                </a:moveTo>
                <a:lnTo>
                  <a:pt x="448320" y="1447800"/>
                </a:lnTo>
                <a:lnTo>
                  <a:pt x="444448" y="1460500"/>
                </a:lnTo>
                <a:lnTo>
                  <a:pt x="463222" y="1460500"/>
                </a:lnTo>
                <a:lnTo>
                  <a:pt x="466725" y="1447800"/>
                </a:lnTo>
                <a:close/>
              </a:path>
              <a:path w="1297304" h="1562100">
                <a:moveTo>
                  <a:pt x="850985" y="1447800"/>
                </a:moveTo>
                <a:lnTo>
                  <a:pt x="827147" y="1447800"/>
                </a:lnTo>
                <a:lnTo>
                  <a:pt x="824402" y="1460500"/>
                </a:lnTo>
                <a:lnTo>
                  <a:pt x="831450" y="1460500"/>
                </a:lnTo>
                <a:lnTo>
                  <a:pt x="850986" y="1447890"/>
                </a:lnTo>
                <a:close/>
              </a:path>
              <a:path w="1297304" h="1562100">
                <a:moveTo>
                  <a:pt x="1031675" y="1397000"/>
                </a:moveTo>
                <a:lnTo>
                  <a:pt x="1011036" y="1397000"/>
                </a:lnTo>
                <a:lnTo>
                  <a:pt x="1016668" y="1409700"/>
                </a:lnTo>
                <a:lnTo>
                  <a:pt x="1010791" y="1422400"/>
                </a:lnTo>
                <a:lnTo>
                  <a:pt x="905448" y="1422400"/>
                </a:lnTo>
                <a:lnTo>
                  <a:pt x="893184" y="1435100"/>
                </a:lnTo>
                <a:lnTo>
                  <a:pt x="872853" y="1435100"/>
                </a:lnTo>
                <a:lnTo>
                  <a:pt x="871408" y="1447800"/>
                </a:lnTo>
                <a:lnTo>
                  <a:pt x="868055" y="1460500"/>
                </a:lnTo>
                <a:lnTo>
                  <a:pt x="971544" y="1460500"/>
                </a:lnTo>
                <a:lnTo>
                  <a:pt x="980412" y="1447800"/>
                </a:lnTo>
                <a:lnTo>
                  <a:pt x="985120" y="1447800"/>
                </a:lnTo>
                <a:lnTo>
                  <a:pt x="995794" y="1435100"/>
                </a:lnTo>
                <a:lnTo>
                  <a:pt x="1011208" y="1422400"/>
                </a:lnTo>
                <a:lnTo>
                  <a:pt x="1030139" y="1409700"/>
                </a:lnTo>
                <a:lnTo>
                  <a:pt x="1031675" y="1397000"/>
                </a:lnTo>
                <a:close/>
              </a:path>
              <a:path w="1297304" h="1562100">
                <a:moveTo>
                  <a:pt x="284534" y="1397000"/>
                </a:moveTo>
                <a:lnTo>
                  <a:pt x="251739" y="1397000"/>
                </a:lnTo>
                <a:lnTo>
                  <a:pt x="264370" y="1409700"/>
                </a:lnTo>
                <a:lnTo>
                  <a:pt x="281969" y="1409700"/>
                </a:lnTo>
                <a:lnTo>
                  <a:pt x="279650" y="1422400"/>
                </a:lnTo>
                <a:lnTo>
                  <a:pt x="274565" y="1422400"/>
                </a:lnTo>
                <a:lnTo>
                  <a:pt x="283871" y="1435100"/>
                </a:lnTo>
                <a:lnTo>
                  <a:pt x="305133" y="1447800"/>
                </a:lnTo>
                <a:lnTo>
                  <a:pt x="317500" y="1447800"/>
                </a:lnTo>
                <a:lnTo>
                  <a:pt x="302991" y="1435100"/>
                </a:lnTo>
                <a:lnTo>
                  <a:pt x="292801" y="1422400"/>
                </a:lnTo>
                <a:lnTo>
                  <a:pt x="282937" y="1409700"/>
                </a:lnTo>
                <a:lnTo>
                  <a:pt x="284534" y="1397000"/>
                </a:lnTo>
                <a:close/>
              </a:path>
              <a:path w="1297304" h="1562100">
                <a:moveTo>
                  <a:pt x="384258" y="1422400"/>
                </a:moveTo>
                <a:lnTo>
                  <a:pt x="298081" y="1422400"/>
                </a:lnTo>
                <a:lnTo>
                  <a:pt x="308434" y="1435100"/>
                </a:lnTo>
                <a:lnTo>
                  <a:pt x="317500" y="1447800"/>
                </a:lnTo>
                <a:lnTo>
                  <a:pt x="334249" y="1447800"/>
                </a:lnTo>
                <a:lnTo>
                  <a:pt x="334089" y="1435100"/>
                </a:lnTo>
                <a:lnTo>
                  <a:pt x="379977" y="1435100"/>
                </a:lnTo>
                <a:lnTo>
                  <a:pt x="384258" y="1422400"/>
                </a:lnTo>
                <a:close/>
              </a:path>
              <a:path w="1297304" h="1562100">
                <a:moveTo>
                  <a:pt x="413029" y="1422400"/>
                </a:moveTo>
                <a:lnTo>
                  <a:pt x="386797" y="1422400"/>
                </a:lnTo>
                <a:lnTo>
                  <a:pt x="379977" y="1435100"/>
                </a:lnTo>
                <a:lnTo>
                  <a:pt x="334089" y="1435100"/>
                </a:lnTo>
                <a:lnTo>
                  <a:pt x="340675" y="1447800"/>
                </a:lnTo>
                <a:lnTo>
                  <a:pt x="430203" y="1447800"/>
                </a:lnTo>
                <a:lnTo>
                  <a:pt x="426433" y="1435100"/>
                </a:lnTo>
                <a:lnTo>
                  <a:pt x="413029" y="1422400"/>
                </a:lnTo>
                <a:close/>
              </a:path>
              <a:path w="1297304" h="1562100">
                <a:moveTo>
                  <a:pt x="333427" y="1397000"/>
                </a:moveTo>
                <a:lnTo>
                  <a:pt x="284534" y="1397000"/>
                </a:lnTo>
                <a:lnTo>
                  <a:pt x="308727" y="1422400"/>
                </a:lnTo>
                <a:lnTo>
                  <a:pt x="353581" y="1422400"/>
                </a:lnTo>
                <a:lnTo>
                  <a:pt x="334908" y="1409700"/>
                </a:lnTo>
                <a:lnTo>
                  <a:pt x="345191" y="1409700"/>
                </a:lnTo>
                <a:lnTo>
                  <a:pt x="333427" y="1397000"/>
                </a:lnTo>
                <a:close/>
              </a:path>
              <a:path w="1297304" h="1562100">
                <a:moveTo>
                  <a:pt x="894062" y="1409700"/>
                </a:moveTo>
                <a:lnTo>
                  <a:pt x="886123" y="1409700"/>
                </a:lnTo>
                <a:lnTo>
                  <a:pt x="879924" y="1422400"/>
                </a:lnTo>
                <a:lnTo>
                  <a:pt x="889602" y="1422400"/>
                </a:lnTo>
                <a:lnTo>
                  <a:pt x="894062" y="1409700"/>
                </a:lnTo>
                <a:close/>
              </a:path>
              <a:path w="1297304" h="1562100">
                <a:moveTo>
                  <a:pt x="1011036" y="1397000"/>
                </a:moveTo>
                <a:lnTo>
                  <a:pt x="943180" y="1397000"/>
                </a:lnTo>
                <a:lnTo>
                  <a:pt x="930562" y="1422400"/>
                </a:lnTo>
                <a:lnTo>
                  <a:pt x="986313" y="1422400"/>
                </a:lnTo>
                <a:lnTo>
                  <a:pt x="978257" y="1409700"/>
                </a:lnTo>
                <a:lnTo>
                  <a:pt x="997029" y="1409700"/>
                </a:lnTo>
                <a:lnTo>
                  <a:pt x="1011036" y="1397000"/>
                </a:lnTo>
                <a:close/>
              </a:path>
              <a:path w="1297304" h="1562100">
                <a:moveTo>
                  <a:pt x="324490" y="1358900"/>
                </a:moveTo>
                <a:lnTo>
                  <a:pt x="218717" y="1358900"/>
                </a:lnTo>
                <a:lnTo>
                  <a:pt x="223780" y="1371600"/>
                </a:lnTo>
                <a:lnTo>
                  <a:pt x="229068" y="1384300"/>
                </a:lnTo>
                <a:lnTo>
                  <a:pt x="237496" y="1397000"/>
                </a:lnTo>
                <a:lnTo>
                  <a:pt x="251977" y="1409700"/>
                </a:lnTo>
                <a:lnTo>
                  <a:pt x="249096" y="1397000"/>
                </a:lnTo>
                <a:lnTo>
                  <a:pt x="333427" y="1397000"/>
                </a:lnTo>
                <a:lnTo>
                  <a:pt x="321826" y="1371600"/>
                </a:lnTo>
                <a:lnTo>
                  <a:pt x="332597" y="1371600"/>
                </a:lnTo>
                <a:lnTo>
                  <a:pt x="324490" y="1358900"/>
                </a:lnTo>
                <a:close/>
              </a:path>
              <a:path w="1297304" h="1562100">
                <a:moveTo>
                  <a:pt x="923732" y="1397000"/>
                </a:moveTo>
                <a:lnTo>
                  <a:pt x="913843" y="1409700"/>
                </a:lnTo>
                <a:lnTo>
                  <a:pt x="923100" y="1409700"/>
                </a:lnTo>
                <a:lnTo>
                  <a:pt x="923732" y="1397000"/>
                </a:lnTo>
                <a:close/>
              </a:path>
              <a:path w="1297304" h="1562100">
                <a:moveTo>
                  <a:pt x="1060540" y="1384300"/>
                </a:moveTo>
                <a:lnTo>
                  <a:pt x="941258" y="1384300"/>
                </a:lnTo>
                <a:lnTo>
                  <a:pt x="933627" y="1397000"/>
                </a:lnTo>
                <a:lnTo>
                  <a:pt x="1040782" y="1397000"/>
                </a:lnTo>
                <a:lnTo>
                  <a:pt x="1060540" y="1384300"/>
                </a:lnTo>
                <a:close/>
              </a:path>
              <a:path w="1297304" h="1562100">
                <a:moveTo>
                  <a:pt x="956628" y="1371600"/>
                </a:moveTo>
                <a:lnTo>
                  <a:pt x="947209" y="1384300"/>
                </a:lnTo>
                <a:lnTo>
                  <a:pt x="953794" y="1384300"/>
                </a:lnTo>
                <a:lnTo>
                  <a:pt x="956628" y="1371600"/>
                </a:lnTo>
                <a:close/>
              </a:path>
              <a:path w="1297304" h="1562100">
                <a:moveTo>
                  <a:pt x="1035386" y="1371600"/>
                </a:moveTo>
                <a:lnTo>
                  <a:pt x="974250" y="1371600"/>
                </a:lnTo>
                <a:lnTo>
                  <a:pt x="958815" y="1384300"/>
                </a:lnTo>
                <a:lnTo>
                  <a:pt x="1035436" y="1384300"/>
                </a:lnTo>
                <a:lnTo>
                  <a:pt x="1035386" y="1371600"/>
                </a:lnTo>
                <a:close/>
              </a:path>
              <a:path w="1297304" h="1562100">
                <a:moveTo>
                  <a:pt x="988994" y="1333014"/>
                </a:moveTo>
                <a:lnTo>
                  <a:pt x="988377" y="1333500"/>
                </a:lnTo>
                <a:lnTo>
                  <a:pt x="975914" y="1358900"/>
                </a:lnTo>
                <a:lnTo>
                  <a:pt x="976319" y="1371600"/>
                </a:lnTo>
                <a:lnTo>
                  <a:pt x="1035386" y="1371600"/>
                </a:lnTo>
                <a:lnTo>
                  <a:pt x="1035436" y="1384300"/>
                </a:lnTo>
                <a:lnTo>
                  <a:pt x="1062814" y="1384300"/>
                </a:lnTo>
                <a:lnTo>
                  <a:pt x="1075765" y="1371600"/>
                </a:lnTo>
                <a:lnTo>
                  <a:pt x="1088323" y="1358900"/>
                </a:lnTo>
                <a:lnTo>
                  <a:pt x="992192" y="1358900"/>
                </a:lnTo>
                <a:lnTo>
                  <a:pt x="987047" y="1346200"/>
                </a:lnTo>
                <a:lnTo>
                  <a:pt x="1003359" y="1346200"/>
                </a:lnTo>
                <a:lnTo>
                  <a:pt x="1000576" y="1333500"/>
                </a:lnTo>
                <a:lnTo>
                  <a:pt x="989033" y="1333500"/>
                </a:lnTo>
                <a:lnTo>
                  <a:pt x="988994" y="1333014"/>
                </a:lnTo>
                <a:close/>
              </a:path>
              <a:path w="1297304" h="1562100">
                <a:moveTo>
                  <a:pt x="287384" y="1346200"/>
                </a:moveTo>
                <a:lnTo>
                  <a:pt x="198878" y="1346200"/>
                </a:lnTo>
                <a:lnTo>
                  <a:pt x="204320" y="1358900"/>
                </a:lnTo>
                <a:lnTo>
                  <a:pt x="290009" y="1358900"/>
                </a:lnTo>
                <a:lnTo>
                  <a:pt x="287384" y="1346200"/>
                </a:lnTo>
                <a:close/>
              </a:path>
              <a:path w="1297304" h="1562100">
                <a:moveTo>
                  <a:pt x="1036650" y="1308100"/>
                </a:moveTo>
                <a:lnTo>
                  <a:pt x="1031211" y="1308100"/>
                </a:lnTo>
                <a:lnTo>
                  <a:pt x="1025348" y="1333500"/>
                </a:lnTo>
                <a:lnTo>
                  <a:pt x="1021232" y="1346200"/>
                </a:lnTo>
                <a:lnTo>
                  <a:pt x="1004444" y="1346200"/>
                </a:lnTo>
                <a:lnTo>
                  <a:pt x="1002075" y="1358900"/>
                </a:lnTo>
                <a:lnTo>
                  <a:pt x="1062236" y="1358900"/>
                </a:lnTo>
                <a:lnTo>
                  <a:pt x="1063482" y="1358318"/>
                </a:lnTo>
                <a:lnTo>
                  <a:pt x="1092068" y="1333500"/>
                </a:lnTo>
                <a:lnTo>
                  <a:pt x="1036928" y="1333500"/>
                </a:lnTo>
                <a:lnTo>
                  <a:pt x="1036650" y="1308100"/>
                </a:lnTo>
                <a:close/>
              </a:path>
              <a:path w="1297304" h="1562100">
                <a:moveTo>
                  <a:pt x="1063482" y="1358318"/>
                </a:moveTo>
                <a:lnTo>
                  <a:pt x="1062236" y="1358900"/>
                </a:lnTo>
                <a:lnTo>
                  <a:pt x="1062816" y="1358900"/>
                </a:lnTo>
                <a:lnTo>
                  <a:pt x="1063482" y="1358318"/>
                </a:lnTo>
                <a:close/>
              </a:path>
              <a:path w="1297304" h="1562100">
                <a:moveTo>
                  <a:pt x="1089416" y="1346200"/>
                </a:moveTo>
                <a:lnTo>
                  <a:pt x="1063482" y="1358318"/>
                </a:lnTo>
                <a:lnTo>
                  <a:pt x="1062816" y="1358900"/>
                </a:lnTo>
                <a:lnTo>
                  <a:pt x="1088323" y="1358900"/>
                </a:lnTo>
                <a:lnTo>
                  <a:pt x="1089416" y="1346200"/>
                </a:lnTo>
                <a:close/>
              </a:path>
              <a:path w="1297304" h="1562100">
                <a:moveTo>
                  <a:pt x="203679" y="1320554"/>
                </a:moveTo>
                <a:lnTo>
                  <a:pt x="203418" y="1320800"/>
                </a:lnTo>
                <a:lnTo>
                  <a:pt x="198981" y="1346200"/>
                </a:lnTo>
                <a:lnTo>
                  <a:pt x="276192" y="1346200"/>
                </a:lnTo>
                <a:lnTo>
                  <a:pt x="267918" y="1333500"/>
                </a:lnTo>
                <a:lnTo>
                  <a:pt x="290277" y="1333500"/>
                </a:lnTo>
                <a:lnTo>
                  <a:pt x="278333" y="1320800"/>
                </a:lnTo>
                <a:lnTo>
                  <a:pt x="203769" y="1320800"/>
                </a:lnTo>
                <a:lnTo>
                  <a:pt x="203679" y="1320554"/>
                </a:lnTo>
                <a:close/>
              </a:path>
              <a:path w="1297304" h="1562100">
                <a:moveTo>
                  <a:pt x="290277" y="1333500"/>
                </a:moveTo>
                <a:lnTo>
                  <a:pt x="282916" y="1333500"/>
                </a:lnTo>
                <a:lnTo>
                  <a:pt x="276192" y="1346200"/>
                </a:lnTo>
                <a:lnTo>
                  <a:pt x="302221" y="1346200"/>
                </a:lnTo>
                <a:lnTo>
                  <a:pt x="290277" y="1333500"/>
                </a:lnTo>
                <a:close/>
              </a:path>
              <a:path w="1297304" h="1562100">
                <a:moveTo>
                  <a:pt x="304048" y="1333500"/>
                </a:moveTo>
                <a:lnTo>
                  <a:pt x="301879" y="1333500"/>
                </a:lnTo>
                <a:lnTo>
                  <a:pt x="303383" y="1346200"/>
                </a:lnTo>
                <a:lnTo>
                  <a:pt x="309225" y="1346200"/>
                </a:lnTo>
                <a:lnTo>
                  <a:pt x="304048" y="1333500"/>
                </a:lnTo>
                <a:close/>
              </a:path>
              <a:path w="1297304" h="1562100">
                <a:moveTo>
                  <a:pt x="1015130" y="1320800"/>
                </a:moveTo>
                <a:lnTo>
                  <a:pt x="1004514" y="1320800"/>
                </a:lnTo>
                <a:lnTo>
                  <a:pt x="988994" y="1333014"/>
                </a:lnTo>
                <a:lnTo>
                  <a:pt x="989033" y="1333500"/>
                </a:lnTo>
                <a:lnTo>
                  <a:pt x="1006816" y="1333500"/>
                </a:lnTo>
                <a:lnTo>
                  <a:pt x="1003359" y="1346200"/>
                </a:lnTo>
                <a:lnTo>
                  <a:pt x="1021232" y="1346200"/>
                </a:lnTo>
                <a:lnTo>
                  <a:pt x="1015130" y="1320800"/>
                </a:lnTo>
                <a:close/>
              </a:path>
              <a:path w="1297304" h="1562100">
                <a:moveTo>
                  <a:pt x="1145658" y="1270000"/>
                </a:moveTo>
                <a:lnTo>
                  <a:pt x="1138357" y="1270000"/>
                </a:lnTo>
                <a:lnTo>
                  <a:pt x="1135324" y="1282700"/>
                </a:lnTo>
                <a:lnTo>
                  <a:pt x="1061952" y="1282700"/>
                </a:lnTo>
                <a:lnTo>
                  <a:pt x="1067403" y="1295400"/>
                </a:lnTo>
                <a:lnTo>
                  <a:pt x="1072388" y="1308100"/>
                </a:lnTo>
                <a:lnTo>
                  <a:pt x="1043403" y="1308100"/>
                </a:lnTo>
                <a:lnTo>
                  <a:pt x="1041338" y="1320800"/>
                </a:lnTo>
                <a:lnTo>
                  <a:pt x="1036928" y="1333500"/>
                </a:lnTo>
                <a:lnTo>
                  <a:pt x="1092620" y="1333500"/>
                </a:lnTo>
                <a:lnTo>
                  <a:pt x="1095733" y="1320800"/>
                </a:lnTo>
                <a:lnTo>
                  <a:pt x="1115313" y="1320800"/>
                </a:lnTo>
                <a:lnTo>
                  <a:pt x="1125323" y="1308100"/>
                </a:lnTo>
                <a:lnTo>
                  <a:pt x="1134279" y="1295400"/>
                </a:lnTo>
                <a:lnTo>
                  <a:pt x="1146361" y="1282700"/>
                </a:lnTo>
                <a:lnTo>
                  <a:pt x="1145658" y="1270000"/>
                </a:lnTo>
                <a:close/>
              </a:path>
              <a:path w="1297304" h="1562100">
                <a:moveTo>
                  <a:pt x="1100329" y="1333285"/>
                </a:moveTo>
                <a:lnTo>
                  <a:pt x="1100072" y="1333500"/>
                </a:lnTo>
                <a:lnTo>
                  <a:pt x="1100236" y="1333500"/>
                </a:lnTo>
                <a:lnTo>
                  <a:pt x="1100329" y="1333285"/>
                </a:lnTo>
                <a:close/>
              </a:path>
              <a:path w="1297304" h="1562100">
                <a:moveTo>
                  <a:pt x="1115313" y="1320800"/>
                </a:moveTo>
                <a:lnTo>
                  <a:pt x="1105774" y="1320800"/>
                </a:lnTo>
                <a:lnTo>
                  <a:pt x="1100329" y="1333285"/>
                </a:lnTo>
                <a:lnTo>
                  <a:pt x="1115313" y="1320800"/>
                </a:lnTo>
                <a:close/>
              </a:path>
              <a:path w="1297304" h="1562100">
                <a:moveTo>
                  <a:pt x="203669" y="1295400"/>
                </a:moveTo>
                <a:lnTo>
                  <a:pt x="166842" y="1295400"/>
                </a:lnTo>
                <a:lnTo>
                  <a:pt x="179036" y="1308100"/>
                </a:lnTo>
                <a:lnTo>
                  <a:pt x="167645" y="1320800"/>
                </a:lnTo>
                <a:lnTo>
                  <a:pt x="190691" y="1320800"/>
                </a:lnTo>
                <a:lnTo>
                  <a:pt x="192366" y="1308100"/>
                </a:lnTo>
                <a:lnTo>
                  <a:pt x="203669" y="1295400"/>
                </a:lnTo>
                <a:close/>
              </a:path>
              <a:path w="1297304" h="1562100">
                <a:moveTo>
                  <a:pt x="237100" y="1291368"/>
                </a:moveTo>
                <a:lnTo>
                  <a:pt x="233120" y="1295400"/>
                </a:lnTo>
                <a:lnTo>
                  <a:pt x="216918" y="1308100"/>
                </a:lnTo>
                <a:lnTo>
                  <a:pt x="203679" y="1320554"/>
                </a:lnTo>
                <a:lnTo>
                  <a:pt x="203769" y="1320800"/>
                </a:lnTo>
                <a:lnTo>
                  <a:pt x="219694" y="1308100"/>
                </a:lnTo>
                <a:lnTo>
                  <a:pt x="231833" y="1308100"/>
                </a:lnTo>
                <a:lnTo>
                  <a:pt x="237100" y="1291368"/>
                </a:lnTo>
                <a:close/>
              </a:path>
              <a:path w="1297304" h="1562100">
                <a:moveTo>
                  <a:pt x="252574" y="1308100"/>
                </a:moveTo>
                <a:lnTo>
                  <a:pt x="219694" y="1308100"/>
                </a:lnTo>
                <a:lnTo>
                  <a:pt x="203769" y="1320800"/>
                </a:lnTo>
                <a:lnTo>
                  <a:pt x="253243" y="1320800"/>
                </a:lnTo>
                <a:lnTo>
                  <a:pt x="252574" y="1308100"/>
                </a:lnTo>
                <a:close/>
              </a:path>
              <a:path w="1297304" h="1562100">
                <a:moveTo>
                  <a:pt x="260248" y="1308100"/>
                </a:moveTo>
                <a:lnTo>
                  <a:pt x="255707" y="1308100"/>
                </a:lnTo>
                <a:lnTo>
                  <a:pt x="260179" y="1320800"/>
                </a:lnTo>
                <a:lnTo>
                  <a:pt x="265118" y="1320800"/>
                </a:lnTo>
                <a:lnTo>
                  <a:pt x="260248" y="1308100"/>
                </a:lnTo>
                <a:close/>
              </a:path>
              <a:path w="1297304" h="1562100">
                <a:moveTo>
                  <a:pt x="1026659" y="1308100"/>
                </a:moveTo>
                <a:lnTo>
                  <a:pt x="1018872" y="1320800"/>
                </a:lnTo>
                <a:lnTo>
                  <a:pt x="1024128" y="1320800"/>
                </a:lnTo>
                <a:lnTo>
                  <a:pt x="1026659" y="1308100"/>
                </a:lnTo>
                <a:close/>
              </a:path>
              <a:path w="1297304" h="1562100">
                <a:moveTo>
                  <a:pt x="219042" y="1244600"/>
                </a:moveTo>
                <a:lnTo>
                  <a:pt x="215077" y="1244600"/>
                </a:lnTo>
                <a:lnTo>
                  <a:pt x="213055" y="1257300"/>
                </a:lnTo>
                <a:lnTo>
                  <a:pt x="132988" y="1257300"/>
                </a:lnTo>
                <a:lnTo>
                  <a:pt x="140458" y="1270000"/>
                </a:lnTo>
                <a:lnTo>
                  <a:pt x="152526" y="1282700"/>
                </a:lnTo>
                <a:lnTo>
                  <a:pt x="153599" y="1295400"/>
                </a:lnTo>
                <a:lnTo>
                  <a:pt x="203669" y="1295400"/>
                </a:lnTo>
                <a:lnTo>
                  <a:pt x="202475" y="1308100"/>
                </a:lnTo>
                <a:lnTo>
                  <a:pt x="199077" y="1308100"/>
                </a:lnTo>
                <a:lnTo>
                  <a:pt x="203679" y="1320554"/>
                </a:lnTo>
                <a:lnTo>
                  <a:pt x="216918" y="1308100"/>
                </a:lnTo>
                <a:lnTo>
                  <a:pt x="233120" y="1295400"/>
                </a:lnTo>
                <a:lnTo>
                  <a:pt x="237100" y="1291368"/>
                </a:lnTo>
                <a:lnTo>
                  <a:pt x="239829" y="1282700"/>
                </a:lnTo>
                <a:lnTo>
                  <a:pt x="243327" y="1270000"/>
                </a:lnTo>
                <a:lnTo>
                  <a:pt x="230468" y="1270000"/>
                </a:lnTo>
                <a:lnTo>
                  <a:pt x="225956" y="1257300"/>
                </a:lnTo>
                <a:lnTo>
                  <a:pt x="219042" y="1244600"/>
                </a:lnTo>
                <a:close/>
              </a:path>
              <a:path w="1297304" h="1562100">
                <a:moveTo>
                  <a:pt x="245658" y="1282700"/>
                </a:moveTo>
                <a:lnTo>
                  <a:pt x="237100" y="1291368"/>
                </a:lnTo>
                <a:lnTo>
                  <a:pt x="231833" y="1308100"/>
                </a:lnTo>
                <a:lnTo>
                  <a:pt x="261397" y="1308100"/>
                </a:lnTo>
                <a:lnTo>
                  <a:pt x="251858" y="1295400"/>
                </a:lnTo>
                <a:lnTo>
                  <a:pt x="254009" y="1295400"/>
                </a:lnTo>
                <a:lnTo>
                  <a:pt x="245658" y="1282700"/>
                </a:lnTo>
                <a:close/>
              </a:path>
              <a:path w="1297304" h="1562100">
                <a:moveTo>
                  <a:pt x="1033039" y="1295400"/>
                </a:moveTo>
                <a:lnTo>
                  <a:pt x="1024998" y="1295400"/>
                </a:lnTo>
                <a:lnTo>
                  <a:pt x="1019493" y="1308100"/>
                </a:lnTo>
                <a:lnTo>
                  <a:pt x="1030071" y="1308100"/>
                </a:lnTo>
                <a:lnTo>
                  <a:pt x="1033039" y="1295400"/>
                </a:lnTo>
                <a:close/>
              </a:path>
              <a:path w="1297304" h="1562100">
                <a:moveTo>
                  <a:pt x="1061952" y="1282700"/>
                </a:moveTo>
                <a:lnTo>
                  <a:pt x="1045916" y="1282700"/>
                </a:lnTo>
                <a:lnTo>
                  <a:pt x="1052967" y="1295400"/>
                </a:lnTo>
                <a:lnTo>
                  <a:pt x="1042555" y="1308100"/>
                </a:lnTo>
                <a:lnTo>
                  <a:pt x="1072388" y="1308100"/>
                </a:lnTo>
                <a:lnTo>
                  <a:pt x="1066471" y="1295400"/>
                </a:lnTo>
                <a:lnTo>
                  <a:pt x="1061952" y="1282700"/>
                </a:lnTo>
                <a:close/>
              </a:path>
              <a:path w="1297304" h="1562100">
                <a:moveTo>
                  <a:pt x="1109155" y="1193800"/>
                </a:moveTo>
                <a:lnTo>
                  <a:pt x="1099254" y="1193800"/>
                </a:lnTo>
                <a:lnTo>
                  <a:pt x="1080933" y="1219200"/>
                </a:lnTo>
                <a:lnTo>
                  <a:pt x="1071060" y="1231900"/>
                </a:lnTo>
                <a:lnTo>
                  <a:pt x="1086504" y="1231900"/>
                </a:lnTo>
                <a:lnTo>
                  <a:pt x="1092346" y="1244600"/>
                </a:lnTo>
                <a:lnTo>
                  <a:pt x="1084160" y="1253623"/>
                </a:lnTo>
                <a:lnTo>
                  <a:pt x="1083277" y="1257300"/>
                </a:lnTo>
                <a:lnTo>
                  <a:pt x="1066029" y="1257300"/>
                </a:lnTo>
                <a:lnTo>
                  <a:pt x="1058526" y="1270000"/>
                </a:lnTo>
                <a:lnTo>
                  <a:pt x="1053952" y="1282700"/>
                </a:lnTo>
                <a:lnTo>
                  <a:pt x="1135324" y="1282700"/>
                </a:lnTo>
                <a:lnTo>
                  <a:pt x="1131677" y="1270000"/>
                </a:lnTo>
                <a:lnTo>
                  <a:pt x="1142580" y="1270000"/>
                </a:lnTo>
                <a:lnTo>
                  <a:pt x="1143818" y="1257300"/>
                </a:lnTo>
                <a:lnTo>
                  <a:pt x="1156064" y="1244600"/>
                </a:lnTo>
                <a:lnTo>
                  <a:pt x="1173885" y="1244600"/>
                </a:lnTo>
                <a:lnTo>
                  <a:pt x="1185022" y="1219200"/>
                </a:lnTo>
                <a:lnTo>
                  <a:pt x="1098891" y="1219200"/>
                </a:lnTo>
                <a:lnTo>
                  <a:pt x="1096161" y="1206500"/>
                </a:lnTo>
                <a:lnTo>
                  <a:pt x="1106916" y="1206500"/>
                </a:lnTo>
                <a:lnTo>
                  <a:pt x="1109155" y="1193800"/>
                </a:lnTo>
                <a:close/>
              </a:path>
              <a:path w="1297304" h="1562100">
                <a:moveTo>
                  <a:pt x="235240" y="1257300"/>
                </a:moveTo>
                <a:lnTo>
                  <a:pt x="234140" y="1270000"/>
                </a:lnTo>
                <a:lnTo>
                  <a:pt x="242663" y="1270000"/>
                </a:lnTo>
                <a:lnTo>
                  <a:pt x="235240" y="1257300"/>
                </a:lnTo>
                <a:close/>
              </a:path>
              <a:path w="1297304" h="1562100">
                <a:moveTo>
                  <a:pt x="1173885" y="1244600"/>
                </a:moveTo>
                <a:lnTo>
                  <a:pt x="1156064" y="1244600"/>
                </a:lnTo>
                <a:lnTo>
                  <a:pt x="1148131" y="1270000"/>
                </a:lnTo>
                <a:lnTo>
                  <a:pt x="1157830" y="1257300"/>
                </a:lnTo>
                <a:lnTo>
                  <a:pt x="1173885" y="1244600"/>
                </a:lnTo>
                <a:close/>
              </a:path>
              <a:path w="1297304" h="1562100">
                <a:moveTo>
                  <a:pt x="188941" y="1219200"/>
                </a:moveTo>
                <a:lnTo>
                  <a:pt x="114389" y="1219200"/>
                </a:lnTo>
                <a:lnTo>
                  <a:pt x="120090" y="1231900"/>
                </a:lnTo>
                <a:lnTo>
                  <a:pt x="118268" y="1244600"/>
                </a:lnTo>
                <a:lnTo>
                  <a:pt x="126722" y="1257300"/>
                </a:lnTo>
                <a:lnTo>
                  <a:pt x="133378" y="1257300"/>
                </a:lnTo>
                <a:lnTo>
                  <a:pt x="130888" y="1244600"/>
                </a:lnTo>
                <a:lnTo>
                  <a:pt x="208166" y="1244600"/>
                </a:lnTo>
                <a:lnTo>
                  <a:pt x="187221" y="1231900"/>
                </a:lnTo>
                <a:lnTo>
                  <a:pt x="189000" y="1220780"/>
                </a:lnTo>
                <a:lnTo>
                  <a:pt x="188941" y="1219200"/>
                </a:lnTo>
                <a:close/>
              </a:path>
              <a:path w="1297304" h="1562100">
                <a:moveTo>
                  <a:pt x="215077" y="1244600"/>
                </a:moveTo>
                <a:lnTo>
                  <a:pt x="130888" y="1244600"/>
                </a:lnTo>
                <a:lnTo>
                  <a:pt x="136402" y="1257300"/>
                </a:lnTo>
                <a:lnTo>
                  <a:pt x="210365" y="1257300"/>
                </a:lnTo>
                <a:lnTo>
                  <a:pt x="215077" y="1244600"/>
                </a:lnTo>
                <a:close/>
              </a:path>
              <a:path w="1297304" h="1562100">
                <a:moveTo>
                  <a:pt x="1068757" y="1244600"/>
                </a:moveTo>
                <a:lnTo>
                  <a:pt x="1059006" y="1257300"/>
                </a:lnTo>
                <a:lnTo>
                  <a:pt x="1066029" y="1257300"/>
                </a:lnTo>
                <a:lnTo>
                  <a:pt x="1068757" y="1244600"/>
                </a:lnTo>
                <a:close/>
              </a:path>
              <a:path w="1297304" h="1562100">
                <a:moveTo>
                  <a:pt x="1086327" y="1244600"/>
                </a:moveTo>
                <a:lnTo>
                  <a:pt x="1084730" y="1244600"/>
                </a:lnTo>
                <a:lnTo>
                  <a:pt x="1077034" y="1257300"/>
                </a:lnTo>
                <a:lnTo>
                  <a:pt x="1080825" y="1257300"/>
                </a:lnTo>
                <a:lnTo>
                  <a:pt x="1084160" y="1253623"/>
                </a:lnTo>
                <a:lnTo>
                  <a:pt x="1086327" y="1244600"/>
                </a:lnTo>
                <a:close/>
              </a:path>
              <a:path w="1297304" h="1562100">
                <a:moveTo>
                  <a:pt x="195134" y="1206500"/>
                </a:moveTo>
                <a:lnTo>
                  <a:pt x="114314" y="1206500"/>
                </a:lnTo>
                <a:lnTo>
                  <a:pt x="109638" y="1219200"/>
                </a:lnTo>
                <a:lnTo>
                  <a:pt x="188941" y="1219200"/>
                </a:lnTo>
                <a:lnTo>
                  <a:pt x="189000" y="1220780"/>
                </a:lnTo>
                <a:lnTo>
                  <a:pt x="189253" y="1219200"/>
                </a:lnTo>
                <a:lnTo>
                  <a:pt x="195134" y="1206500"/>
                </a:lnTo>
                <a:close/>
              </a:path>
              <a:path w="1297304" h="1562100">
                <a:moveTo>
                  <a:pt x="159303" y="1155700"/>
                </a:moveTo>
                <a:lnTo>
                  <a:pt x="159504" y="1181100"/>
                </a:lnTo>
                <a:lnTo>
                  <a:pt x="93607" y="1181100"/>
                </a:lnTo>
                <a:lnTo>
                  <a:pt x="99381" y="1193800"/>
                </a:lnTo>
                <a:lnTo>
                  <a:pt x="102605" y="1206500"/>
                </a:lnTo>
                <a:lnTo>
                  <a:pt x="106507" y="1219200"/>
                </a:lnTo>
                <a:lnTo>
                  <a:pt x="114314" y="1206500"/>
                </a:lnTo>
                <a:lnTo>
                  <a:pt x="147163" y="1206500"/>
                </a:lnTo>
                <a:lnTo>
                  <a:pt x="143980" y="1193800"/>
                </a:lnTo>
                <a:lnTo>
                  <a:pt x="174898" y="1193800"/>
                </a:lnTo>
                <a:lnTo>
                  <a:pt x="170674" y="1168400"/>
                </a:lnTo>
                <a:lnTo>
                  <a:pt x="173493" y="1168400"/>
                </a:lnTo>
                <a:lnTo>
                  <a:pt x="159303" y="1155700"/>
                </a:lnTo>
                <a:close/>
              </a:path>
              <a:path w="1297304" h="1562100">
                <a:moveTo>
                  <a:pt x="1108437" y="1206500"/>
                </a:moveTo>
                <a:lnTo>
                  <a:pt x="1106916" y="1206500"/>
                </a:lnTo>
                <a:lnTo>
                  <a:pt x="1104678" y="1219200"/>
                </a:lnTo>
                <a:lnTo>
                  <a:pt x="1106165" y="1219200"/>
                </a:lnTo>
                <a:lnTo>
                  <a:pt x="1108437" y="1206500"/>
                </a:lnTo>
                <a:close/>
              </a:path>
              <a:path w="1297304" h="1562100">
                <a:moveTo>
                  <a:pt x="1201934" y="1168400"/>
                </a:moveTo>
                <a:lnTo>
                  <a:pt x="1135844" y="1168400"/>
                </a:lnTo>
                <a:lnTo>
                  <a:pt x="1134097" y="1181100"/>
                </a:lnTo>
                <a:lnTo>
                  <a:pt x="1123852" y="1193800"/>
                </a:lnTo>
                <a:lnTo>
                  <a:pt x="1111811" y="1219200"/>
                </a:lnTo>
                <a:lnTo>
                  <a:pt x="1179966" y="1219200"/>
                </a:lnTo>
                <a:lnTo>
                  <a:pt x="1182168" y="1206500"/>
                </a:lnTo>
                <a:lnTo>
                  <a:pt x="1194019" y="1193800"/>
                </a:lnTo>
                <a:lnTo>
                  <a:pt x="1202035" y="1181100"/>
                </a:lnTo>
                <a:lnTo>
                  <a:pt x="1201547" y="1181100"/>
                </a:lnTo>
                <a:lnTo>
                  <a:pt x="1201934" y="1168400"/>
                </a:lnTo>
                <a:close/>
              </a:path>
              <a:path w="1297304" h="1562100">
                <a:moveTo>
                  <a:pt x="169513" y="1193800"/>
                </a:moveTo>
                <a:lnTo>
                  <a:pt x="155745" y="1193800"/>
                </a:lnTo>
                <a:lnTo>
                  <a:pt x="159944" y="1206500"/>
                </a:lnTo>
                <a:lnTo>
                  <a:pt x="170535" y="1206500"/>
                </a:lnTo>
                <a:lnTo>
                  <a:pt x="169513" y="1193800"/>
                </a:lnTo>
                <a:close/>
              </a:path>
              <a:path w="1297304" h="1562100">
                <a:moveTo>
                  <a:pt x="134637" y="1117600"/>
                </a:moveTo>
                <a:lnTo>
                  <a:pt x="74452" y="1117600"/>
                </a:lnTo>
                <a:lnTo>
                  <a:pt x="81459" y="1130300"/>
                </a:lnTo>
                <a:lnTo>
                  <a:pt x="85254" y="1143000"/>
                </a:lnTo>
                <a:lnTo>
                  <a:pt x="71630" y="1143000"/>
                </a:lnTo>
                <a:lnTo>
                  <a:pt x="79455" y="1168400"/>
                </a:lnTo>
                <a:lnTo>
                  <a:pt x="88832" y="1181100"/>
                </a:lnTo>
                <a:lnTo>
                  <a:pt x="159504" y="1181100"/>
                </a:lnTo>
                <a:lnTo>
                  <a:pt x="151512" y="1168400"/>
                </a:lnTo>
                <a:lnTo>
                  <a:pt x="141035" y="1143000"/>
                </a:lnTo>
                <a:lnTo>
                  <a:pt x="85254" y="1143000"/>
                </a:lnTo>
                <a:lnTo>
                  <a:pt x="71512" y="1130300"/>
                </a:lnTo>
                <a:lnTo>
                  <a:pt x="133780" y="1130300"/>
                </a:lnTo>
                <a:lnTo>
                  <a:pt x="135309" y="1118708"/>
                </a:lnTo>
                <a:lnTo>
                  <a:pt x="134637" y="1117600"/>
                </a:lnTo>
                <a:close/>
              </a:path>
              <a:path w="1297304" h="1562100">
                <a:moveTo>
                  <a:pt x="1167361" y="1143000"/>
                </a:moveTo>
                <a:lnTo>
                  <a:pt x="1138609" y="1143000"/>
                </a:lnTo>
                <a:lnTo>
                  <a:pt x="1130173" y="1150815"/>
                </a:lnTo>
                <a:lnTo>
                  <a:pt x="1131762" y="1155700"/>
                </a:lnTo>
                <a:lnTo>
                  <a:pt x="1121551" y="1155700"/>
                </a:lnTo>
                <a:lnTo>
                  <a:pt x="1122391" y="1181100"/>
                </a:lnTo>
                <a:lnTo>
                  <a:pt x="1135844" y="1168400"/>
                </a:lnTo>
                <a:lnTo>
                  <a:pt x="1149693" y="1168400"/>
                </a:lnTo>
                <a:lnTo>
                  <a:pt x="1156941" y="1155700"/>
                </a:lnTo>
                <a:lnTo>
                  <a:pt x="1167361" y="1143000"/>
                </a:lnTo>
                <a:close/>
              </a:path>
              <a:path w="1297304" h="1562100">
                <a:moveTo>
                  <a:pt x="1221278" y="1143000"/>
                </a:moveTo>
                <a:lnTo>
                  <a:pt x="1213495" y="1143000"/>
                </a:lnTo>
                <a:lnTo>
                  <a:pt x="1210333" y="1155700"/>
                </a:lnTo>
                <a:lnTo>
                  <a:pt x="1168161" y="1155700"/>
                </a:lnTo>
                <a:lnTo>
                  <a:pt x="1164720" y="1168400"/>
                </a:lnTo>
                <a:lnTo>
                  <a:pt x="1214699" y="1168400"/>
                </a:lnTo>
                <a:lnTo>
                  <a:pt x="1221278" y="1143000"/>
                </a:lnTo>
                <a:close/>
              </a:path>
              <a:path w="1297304" h="1562100">
                <a:moveTo>
                  <a:pt x="162642" y="1143000"/>
                </a:moveTo>
                <a:lnTo>
                  <a:pt x="158381" y="1143000"/>
                </a:lnTo>
                <a:lnTo>
                  <a:pt x="163008" y="1155700"/>
                </a:lnTo>
                <a:lnTo>
                  <a:pt x="167155" y="1155700"/>
                </a:lnTo>
                <a:lnTo>
                  <a:pt x="162642" y="1143000"/>
                </a:lnTo>
                <a:close/>
              </a:path>
              <a:path w="1297304" h="1562100">
                <a:moveTo>
                  <a:pt x="1127631" y="1143000"/>
                </a:moveTo>
                <a:lnTo>
                  <a:pt x="1124329" y="1155700"/>
                </a:lnTo>
                <a:lnTo>
                  <a:pt x="1124901" y="1155700"/>
                </a:lnTo>
                <a:lnTo>
                  <a:pt x="1130173" y="1150815"/>
                </a:lnTo>
                <a:lnTo>
                  <a:pt x="1127631" y="1143000"/>
                </a:lnTo>
                <a:close/>
              </a:path>
              <a:path w="1297304" h="1562100">
                <a:moveTo>
                  <a:pt x="1212283" y="1143000"/>
                </a:moveTo>
                <a:lnTo>
                  <a:pt x="1167361" y="1143000"/>
                </a:lnTo>
                <a:lnTo>
                  <a:pt x="1170873" y="1155700"/>
                </a:lnTo>
                <a:lnTo>
                  <a:pt x="1210333" y="1155700"/>
                </a:lnTo>
                <a:lnTo>
                  <a:pt x="1212283" y="1143000"/>
                </a:lnTo>
                <a:close/>
              </a:path>
              <a:path w="1297304" h="1562100">
                <a:moveTo>
                  <a:pt x="47529" y="1054100"/>
                </a:moveTo>
                <a:lnTo>
                  <a:pt x="39502" y="1054100"/>
                </a:lnTo>
                <a:lnTo>
                  <a:pt x="40309" y="1066800"/>
                </a:lnTo>
                <a:lnTo>
                  <a:pt x="49806" y="1079500"/>
                </a:lnTo>
                <a:lnTo>
                  <a:pt x="59263" y="1104900"/>
                </a:lnTo>
                <a:lnTo>
                  <a:pt x="59946" y="1117600"/>
                </a:lnTo>
                <a:lnTo>
                  <a:pt x="149691" y="1117600"/>
                </a:lnTo>
                <a:lnTo>
                  <a:pt x="142942" y="1129257"/>
                </a:lnTo>
                <a:lnTo>
                  <a:pt x="151767" y="1143000"/>
                </a:lnTo>
                <a:lnTo>
                  <a:pt x="155997" y="1130300"/>
                </a:lnTo>
                <a:lnTo>
                  <a:pt x="148860" y="1104900"/>
                </a:lnTo>
                <a:lnTo>
                  <a:pt x="143893" y="1092200"/>
                </a:lnTo>
                <a:lnTo>
                  <a:pt x="119124" y="1092200"/>
                </a:lnTo>
                <a:lnTo>
                  <a:pt x="117876" y="1080003"/>
                </a:lnTo>
                <a:lnTo>
                  <a:pt x="117664" y="1079500"/>
                </a:lnTo>
                <a:lnTo>
                  <a:pt x="117824" y="1079500"/>
                </a:lnTo>
                <a:lnTo>
                  <a:pt x="124194" y="1066800"/>
                </a:lnTo>
                <a:lnTo>
                  <a:pt x="53077" y="1066800"/>
                </a:lnTo>
                <a:lnTo>
                  <a:pt x="47529" y="1054100"/>
                </a:lnTo>
                <a:close/>
              </a:path>
              <a:path w="1297304" h="1562100">
                <a:moveTo>
                  <a:pt x="1213494" y="1054100"/>
                </a:moveTo>
                <a:lnTo>
                  <a:pt x="1174526" y="1054100"/>
                </a:lnTo>
                <a:lnTo>
                  <a:pt x="1167756" y="1066800"/>
                </a:lnTo>
                <a:lnTo>
                  <a:pt x="1159094" y="1079500"/>
                </a:lnTo>
                <a:lnTo>
                  <a:pt x="1161423" y="1092200"/>
                </a:lnTo>
                <a:lnTo>
                  <a:pt x="1168442" y="1104900"/>
                </a:lnTo>
                <a:lnTo>
                  <a:pt x="1155835" y="1117600"/>
                </a:lnTo>
                <a:lnTo>
                  <a:pt x="1142404" y="1117600"/>
                </a:lnTo>
                <a:lnTo>
                  <a:pt x="1146954" y="1130300"/>
                </a:lnTo>
                <a:lnTo>
                  <a:pt x="1156272" y="1130300"/>
                </a:lnTo>
                <a:lnTo>
                  <a:pt x="1153938" y="1143000"/>
                </a:lnTo>
                <a:lnTo>
                  <a:pt x="1221130" y="1143000"/>
                </a:lnTo>
                <a:lnTo>
                  <a:pt x="1221492" y="1130300"/>
                </a:lnTo>
                <a:lnTo>
                  <a:pt x="1229602" y="1104900"/>
                </a:lnTo>
                <a:lnTo>
                  <a:pt x="1232087" y="1104900"/>
                </a:lnTo>
                <a:lnTo>
                  <a:pt x="1225338" y="1092200"/>
                </a:lnTo>
                <a:lnTo>
                  <a:pt x="1229692" y="1079500"/>
                </a:lnTo>
                <a:lnTo>
                  <a:pt x="1249211" y="1079500"/>
                </a:lnTo>
                <a:lnTo>
                  <a:pt x="1249766" y="1066800"/>
                </a:lnTo>
                <a:lnTo>
                  <a:pt x="1226570" y="1066800"/>
                </a:lnTo>
                <a:lnTo>
                  <a:pt x="1213494" y="1054100"/>
                </a:lnTo>
                <a:close/>
              </a:path>
              <a:path w="1297304" h="1562100">
                <a:moveTo>
                  <a:pt x="135455" y="1117600"/>
                </a:moveTo>
                <a:lnTo>
                  <a:pt x="135309" y="1118708"/>
                </a:lnTo>
                <a:lnTo>
                  <a:pt x="142338" y="1130300"/>
                </a:lnTo>
                <a:lnTo>
                  <a:pt x="142942" y="1129257"/>
                </a:lnTo>
                <a:lnTo>
                  <a:pt x="135455" y="1117600"/>
                </a:lnTo>
                <a:close/>
              </a:path>
              <a:path w="1297304" h="1562100">
                <a:moveTo>
                  <a:pt x="122545" y="1079500"/>
                </a:moveTo>
                <a:lnTo>
                  <a:pt x="117824" y="1079500"/>
                </a:lnTo>
                <a:lnTo>
                  <a:pt x="117876" y="1080003"/>
                </a:lnTo>
                <a:lnTo>
                  <a:pt x="123012" y="1092200"/>
                </a:lnTo>
                <a:lnTo>
                  <a:pt x="128127" y="1092200"/>
                </a:lnTo>
                <a:lnTo>
                  <a:pt x="122545" y="1079500"/>
                </a:lnTo>
                <a:close/>
              </a:path>
              <a:path w="1297304" h="1562100">
                <a:moveTo>
                  <a:pt x="138925" y="1079500"/>
                </a:moveTo>
                <a:lnTo>
                  <a:pt x="134763" y="1092200"/>
                </a:lnTo>
                <a:lnTo>
                  <a:pt x="143893" y="1092200"/>
                </a:lnTo>
                <a:lnTo>
                  <a:pt x="138925" y="1079500"/>
                </a:lnTo>
                <a:close/>
              </a:path>
              <a:path w="1297304" h="1562100">
                <a:moveTo>
                  <a:pt x="82839" y="1003300"/>
                </a:moveTo>
                <a:lnTo>
                  <a:pt x="44190" y="1003300"/>
                </a:lnTo>
                <a:lnTo>
                  <a:pt x="46864" y="1016000"/>
                </a:lnTo>
                <a:lnTo>
                  <a:pt x="47194" y="1028700"/>
                </a:lnTo>
                <a:lnTo>
                  <a:pt x="46223" y="1041400"/>
                </a:lnTo>
                <a:lnTo>
                  <a:pt x="48248" y="1041400"/>
                </a:lnTo>
                <a:lnTo>
                  <a:pt x="53216" y="1054100"/>
                </a:lnTo>
                <a:lnTo>
                  <a:pt x="56401" y="1054100"/>
                </a:lnTo>
                <a:lnTo>
                  <a:pt x="53077" y="1066800"/>
                </a:lnTo>
                <a:lnTo>
                  <a:pt x="124923" y="1066800"/>
                </a:lnTo>
                <a:lnTo>
                  <a:pt x="117585" y="1054100"/>
                </a:lnTo>
                <a:lnTo>
                  <a:pt x="111064" y="1041400"/>
                </a:lnTo>
                <a:lnTo>
                  <a:pt x="117814" y="1028700"/>
                </a:lnTo>
                <a:lnTo>
                  <a:pt x="105517" y="1028700"/>
                </a:lnTo>
                <a:lnTo>
                  <a:pt x="100239" y="1016000"/>
                </a:lnTo>
                <a:lnTo>
                  <a:pt x="92422" y="1016000"/>
                </a:lnTo>
                <a:lnTo>
                  <a:pt x="86244" y="1006263"/>
                </a:lnTo>
                <a:lnTo>
                  <a:pt x="82839" y="1003300"/>
                </a:lnTo>
                <a:close/>
              </a:path>
              <a:path w="1297304" h="1562100">
                <a:moveTo>
                  <a:pt x="1164763" y="1054100"/>
                </a:moveTo>
                <a:lnTo>
                  <a:pt x="1160854" y="1054100"/>
                </a:lnTo>
                <a:lnTo>
                  <a:pt x="1161881" y="1066800"/>
                </a:lnTo>
                <a:lnTo>
                  <a:pt x="1164763" y="1054100"/>
                </a:lnTo>
                <a:close/>
              </a:path>
              <a:path w="1297304" h="1562100">
                <a:moveTo>
                  <a:pt x="1239504" y="1054100"/>
                </a:moveTo>
                <a:lnTo>
                  <a:pt x="1226570" y="1066800"/>
                </a:lnTo>
                <a:lnTo>
                  <a:pt x="1249766" y="1066800"/>
                </a:lnTo>
                <a:lnTo>
                  <a:pt x="1239504" y="1054100"/>
                </a:lnTo>
                <a:close/>
              </a:path>
              <a:path w="1297304" h="1562100">
                <a:moveTo>
                  <a:pt x="1198638" y="1028700"/>
                </a:moveTo>
                <a:lnTo>
                  <a:pt x="1191440" y="1034274"/>
                </a:lnTo>
                <a:lnTo>
                  <a:pt x="1194937" y="1041400"/>
                </a:lnTo>
                <a:lnTo>
                  <a:pt x="1162835" y="1041400"/>
                </a:lnTo>
                <a:lnTo>
                  <a:pt x="1164047" y="1054100"/>
                </a:lnTo>
                <a:lnTo>
                  <a:pt x="1226381" y="1054100"/>
                </a:lnTo>
                <a:lnTo>
                  <a:pt x="1213173" y="1041400"/>
                </a:lnTo>
                <a:lnTo>
                  <a:pt x="1198638" y="1028700"/>
                </a:lnTo>
                <a:close/>
              </a:path>
              <a:path w="1297304" h="1562100">
                <a:moveTo>
                  <a:pt x="1274023" y="952500"/>
                </a:moveTo>
                <a:lnTo>
                  <a:pt x="1218380" y="952500"/>
                </a:lnTo>
                <a:lnTo>
                  <a:pt x="1200821" y="965200"/>
                </a:lnTo>
                <a:lnTo>
                  <a:pt x="1208825" y="965200"/>
                </a:lnTo>
                <a:lnTo>
                  <a:pt x="1205522" y="977900"/>
                </a:lnTo>
                <a:lnTo>
                  <a:pt x="1194407" y="1003300"/>
                </a:lnTo>
                <a:lnTo>
                  <a:pt x="1191775" y="1016000"/>
                </a:lnTo>
                <a:lnTo>
                  <a:pt x="1255066" y="1016000"/>
                </a:lnTo>
                <a:lnTo>
                  <a:pt x="1255962" y="1028700"/>
                </a:lnTo>
                <a:lnTo>
                  <a:pt x="1198638" y="1028700"/>
                </a:lnTo>
                <a:lnTo>
                  <a:pt x="1213173" y="1041400"/>
                </a:lnTo>
                <a:lnTo>
                  <a:pt x="1219291" y="1041400"/>
                </a:lnTo>
                <a:lnTo>
                  <a:pt x="1235572" y="1054100"/>
                </a:lnTo>
                <a:lnTo>
                  <a:pt x="1251658" y="1054100"/>
                </a:lnTo>
                <a:lnTo>
                  <a:pt x="1264591" y="1016000"/>
                </a:lnTo>
                <a:lnTo>
                  <a:pt x="1269348" y="990600"/>
                </a:lnTo>
                <a:lnTo>
                  <a:pt x="1273526" y="965200"/>
                </a:lnTo>
                <a:lnTo>
                  <a:pt x="1274023" y="952500"/>
                </a:lnTo>
                <a:close/>
              </a:path>
              <a:path w="1297304" h="1562100">
                <a:moveTo>
                  <a:pt x="95450" y="965200"/>
                </a:moveTo>
                <a:lnTo>
                  <a:pt x="20550" y="965200"/>
                </a:lnTo>
                <a:lnTo>
                  <a:pt x="22382" y="990600"/>
                </a:lnTo>
                <a:lnTo>
                  <a:pt x="27639" y="1003300"/>
                </a:lnTo>
                <a:lnTo>
                  <a:pt x="30021" y="1016000"/>
                </a:lnTo>
                <a:lnTo>
                  <a:pt x="32518" y="1028700"/>
                </a:lnTo>
                <a:lnTo>
                  <a:pt x="38124" y="1041400"/>
                </a:lnTo>
                <a:lnTo>
                  <a:pt x="44190" y="1003300"/>
                </a:lnTo>
                <a:lnTo>
                  <a:pt x="98720" y="1003300"/>
                </a:lnTo>
                <a:lnTo>
                  <a:pt x="98703" y="1002994"/>
                </a:lnTo>
                <a:lnTo>
                  <a:pt x="87949" y="990600"/>
                </a:lnTo>
                <a:lnTo>
                  <a:pt x="99930" y="990600"/>
                </a:lnTo>
                <a:lnTo>
                  <a:pt x="106327" y="977900"/>
                </a:lnTo>
                <a:lnTo>
                  <a:pt x="93094" y="977900"/>
                </a:lnTo>
                <a:lnTo>
                  <a:pt x="95450" y="965200"/>
                </a:lnTo>
                <a:close/>
              </a:path>
              <a:path w="1297304" h="1562100">
                <a:moveTo>
                  <a:pt x="1191440" y="1034274"/>
                </a:moveTo>
                <a:lnTo>
                  <a:pt x="1182238" y="1041400"/>
                </a:lnTo>
                <a:lnTo>
                  <a:pt x="1194937" y="1041400"/>
                </a:lnTo>
                <a:lnTo>
                  <a:pt x="1191440" y="1034274"/>
                </a:lnTo>
                <a:close/>
              </a:path>
              <a:path w="1297304" h="1562100">
                <a:moveTo>
                  <a:pt x="1178157" y="1003300"/>
                </a:moveTo>
                <a:lnTo>
                  <a:pt x="1182472" y="1016000"/>
                </a:lnTo>
                <a:lnTo>
                  <a:pt x="1191440" y="1034274"/>
                </a:lnTo>
                <a:lnTo>
                  <a:pt x="1198638" y="1028700"/>
                </a:lnTo>
                <a:lnTo>
                  <a:pt x="1255962" y="1028700"/>
                </a:lnTo>
                <a:lnTo>
                  <a:pt x="1251955" y="1016000"/>
                </a:lnTo>
                <a:lnTo>
                  <a:pt x="1191775" y="1016000"/>
                </a:lnTo>
                <a:lnTo>
                  <a:pt x="1178157" y="1003300"/>
                </a:lnTo>
                <a:close/>
              </a:path>
              <a:path w="1297304" h="1562100">
                <a:moveTo>
                  <a:pt x="98968" y="1003300"/>
                </a:moveTo>
                <a:lnTo>
                  <a:pt x="84364" y="1003300"/>
                </a:lnTo>
                <a:lnTo>
                  <a:pt x="86244" y="1006263"/>
                </a:lnTo>
                <a:lnTo>
                  <a:pt x="97431" y="1016000"/>
                </a:lnTo>
                <a:lnTo>
                  <a:pt x="100239" y="1016000"/>
                </a:lnTo>
                <a:lnTo>
                  <a:pt x="98968" y="1003300"/>
                </a:lnTo>
                <a:close/>
              </a:path>
              <a:path w="1297304" h="1562100">
                <a:moveTo>
                  <a:pt x="112829" y="1003300"/>
                </a:moveTo>
                <a:lnTo>
                  <a:pt x="109733" y="1016000"/>
                </a:lnTo>
                <a:lnTo>
                  <a:pt x="116062" y="1016000"/>
                </a:lnTo>
                <a:lnTo>
                  <a:pt x="112829" y="1003300"/>
                </a:lnTo>
                <a:close/>
              </a:path>
              <a:path w="1297304" h="1562100">
                <a:moveTo>
                  <a:pt x="84364" y="1003300"/>
                </a:moveTo>
                <a:lnTo>
                  <a:pt x="82839" y="1003300"/>
                </a:lnTo>
                <a:lnTo>
                  <a:pt x="86244" y="1006263"/>
                </a:lnTo>
                <a:lnTo>
                  <a:pt x="84364" y="1003300"/>
                </a:lnTo>
                <a:close/>
              </a:path>
              <a:path w="1297304" h="1562100">
                <a:moveTo>
                  <a:pt x="99514" y="990600"/>
                </a:moveTo>
                <a:lnTo>
                  <a:pt x="98000" y="990600"/>
                </a:lnTo>
                <a:lnTo>
                  <a:pt x="98703" y="1002994"/>
                </a:lnTo>
                <a:lnTo>
                  <a:pt x="98968" y="1003300"/>
                </a:lnTo>
                <a:lnTo>
                  <a:pt x="102468" y="1003300"/>
                </a:lnTo>
                <a:lnTo>
                  <a:pt x="99514" y="990600"/>
                </a:lnTo>
                <a:close/>
              </a:path>
              <a:path w="1297304" h="1562100">
                <a:moveTo>
                  <a:pt x="80731" y="914400"/>
                </a:moveTo>
                <a:lnTo>
                  <a:pt x="42390" y="914400"/>
                </a:lnTo>
                <a:lnTo>
                  <a:pt x="44623" y="927100"/>
                </a:lnTo>
                <a:lnTo>
                  <a:pt x="42232" y="939800"/>
                </a:lnTo>
                <a:lnTo>
                  <a:pt x="36851" y="952500"/>
                </a:lnTo>
                <a:lnTo>
                  <a:pt x="94196" y="952500"/>
                </a:lnTo>
                <a:lnTo>
                  <a:pt x="83074" y="965200"/>
                </a:lnTo>
                <a:lnTo>
                  <a:pt x="95450" y="965200"/>
                </a:lnTo>
                <a:lnTo>
                  <a:pt x="99436" y="977900"/>
                </a:lnTo>
                <a:lnTo>
                  <a:pt x="106327" y="977900"/>
                </a:lnTo>
                <a:lnTo>
                  <a:pt x="102775" y="965200"/>
                </a:lnTo>
                <a:lnTo>
                  <a:pt x="94237" y="939800"/>
                </a:lnTo>
                <a:lnTo>
                  <a:pt x="85673" y="939800"/>
                </a:lnTo>
                <a:lnTo>
                  <a:pt x="78808" y="927100"/>
                </a:lnTo>
                <a:lnTo>
                  <a:pt x="80731" y="914400"/>
                </a:lnTo>
                <a:close/>
              </a:path>
              <a:path w="1297304" h="1562100">
                <a:moveTo>
                  <a:pt x="1208825" y="965200"/>
                </a:moveTo>
                <a:lnTo>
                  <a:pt x="1195464" y="965200"/>
                </a:lnTo>
                <a:lnTo>
                  <a:pt x="1188021" y="977900"/>
                </a:lnTo>
                <a:lnTo>
                  <a:pt x="1208825" y="965200"/>
                </a:lnTo>
                <a:close/>
              </a:path>
              <a:path w="1297304" h="1562100">
                <a:moveTo>
                  <a:pt x="85057" y="901700"/>
                </a:moveTo>
                <a:lnTo>
                  <a:pt x="13705" y="901700"/>
                </a:lnTo>
                <a:lnTo>
                  <a:pt x="14469" y="914400"/>
                </a:lnTo>
                <a:lnTo>
                  <a:pt x="17085" y="939800"/>
                </a:lnTo>
                <a:lnTo>
                  <a:pt x="21374" y="965200"/>
                </a:lnTo>
                <a:lnTo>
                  <a:pt x="77053" y="965200"/>
                </a:lnTo>
                <a:lnTo>
                  <a:pt x="79603" y="952500"/>
                </a:lnTo>
                <a:lnTo>
                  <a:pt x="30509" y="952500"/>
                </a:lnTo>
                <a:lnTo>
                  <a:pt x="24406" y="939800"/>
                </a:lnTo>
                <a:lnTo>
                  <a:pt x="23787" y="927100"/>
                </a:lnTo>
                <a:lnTo>
                  <a:pt x="33898" y="914400"/>
                </a:lnTo>
                <a:lnTo>
                  <a:pt x="80731" y="914400"/>
                </a:lnTo>
                <a:lnTo>
                  <a:pt x="85527" y="905520"/>
                </a:lnTo>
                <a:lnTo>
                  <a:pt x="85057" y="901700"/>
                </a:lnTo>
                <a:close/>
              </a:path>
              <a:path w="1297304" h="1562100">
                <a:moveTo>
                  <a:pt x="1199873" y="927100"/>
                </a:moveTo>
                <a:lnTo>
                  <a:pt x="1188736" y="952500"/>
                </a:lnTo>
                <a:lnTo>
                  <a:pt x="1191485" y="965200"/>
                </a:lnTo>
                <a:lnTo>
                  <a:pt x="1200821" y="965200"/>
                </a:lnTo>
                <a:lnTo>
                  <a:pt x="1199728" y="952500"/>
                </a:lnTo>
                <a:lnTo>
                  <a:pt x="1208301" y="952500"/>
                </a:lnTo>
                <a:lnTo>
                  <a:pt x="1199873" y="927100"/>
                </a:lnTo>
                <a:close/>
              </a:path>
              <a:path w="1297304" h="1562100">
                <a:moveTo>
                  <a:pt x="1284042" y="889000"/>
                </a:moveTo>
                <a:lnTo>
                  <a:pt x="1215265" y="889000"/>
                </a:lnTo>
                <a:lnTo>
                  <a:pt x="1221914" y="901700"/>
                </a:lnTo>
                <a:lnTo>
                  <a:pt x="1214934" y="901700"/>
                </a:lnTo>
                <a:lnTo>
                  <a:pt x="1216295" y="927100"/>
                </a:lnTo>
                <a:lnTo>
                  <a:pt x="1213929" y="939800"/>
                </a:lnTo>
                <a:lnTo>
                  <a:pt x="1208301" y="952500"/>
                </a:lnTo>
                <a:lnTo>
                  <a:pt x="1267737" y="952500"/>
                </a:lnTo>
                <a:lnTo>
                  <a:pt x="1270640" y="939800"/>
                </a:lnTo>
                <a:lnTo>
                  <a:pt x="1276700" y="939800"/>
                </a:lnTo>
                <a:lnTo>
                  <a:pt x="1281378" y="927100"/>
                </a:lnTo>
                <a:lnTo>
                  <a:pt x="1269643" y="927100"/>
                </a:lnTo>
                <a:lnTo>
                  <a:pt x="1269707" y="914400"/>
                </a:lnTo>
                <a:lnTo>
                  <a:pt x="1281789" y="914400"/>
                </a:lnTo>
                <a:lnTo>
                  <a:pt x="1287584" y="901700"/>
                </a:lnTo>
                <a:lnTo>
                  <a:pt x="1284042" y="889000"/>
                </a:lnTo>
                <a:close/>
              </a:path>
              <a:path w="1297304" h="1562100">
                <a:moveTo>
                  <a:pt x="84943" y="914400"/>
                </a:moveTo>
                <a:lnTo>
                  <a:pt x="82750" y="927100"/>
                </a:lnTo>
                <a:lnTo>
                  <a:pt x="86875" y="927100"/>
                </a:lnTo>
                <a:lnTo>
                  <a:pt x="84943" y="914400"/>
                </a:lnTo>
                <a:close/>
              </a:path>
              <a:path w="1297304" h="1562100">
                <a:moveTo>
                  <a:pt x="1275258" y="914400"/>
                </a:moveTo>
                <a:lnTo>
                  <a:pt x="1269707" y="914400"/>
                </a:lnTo>
                <a:lnTo>
                  <a:pt x="1269643" y="927100"/>
                </a:lnTo>
                <a:lnTo>
                  <a:pt x="1280135" y="927100"/>
                </a:lnTo>
                <a:lnTo>
                  <a:pt x="1275258" y="914400"/>
                </a:lnTo>
                <a:close/>
              </a:path>
              <a:path w="1297304" h="1562100">
                <a:moveTo>
                  <a:pt x="87590" y="901700"/>
                </a:moveTo>
                <a:lnTo>
                  <a:pt x="85527" y="905520"/>
                </a:lnTo>
                <a:lnTo>
                  <a:pt x="86618" y="914400"/>
                </a:lnTo>
                <a:lnTo>
                  <a:pt x="95537" y="914400"/>
                </a:lnTo>
                <a:lnTo>
                  <a:pt x="87590" y="901700"/>
                </a:lnTo>
                <a:close/>
              </a:path>
              <a:path w="1297304" h="1562100">
                <a:moveTo>
                  <a:pt x="1198426" y="889000"/>
                </a:moveTo>
                <a:lnTo>
                  <a:pt x="1195927" y="889000"/>
                </a:lnTo>
                <a:lnTo>
                  <a:pt x="1195767" y="901700"/>
                </a:lnTo>
                <a:lnTo>
                  <a:pt x="1199177" y="914400"/>
                </a:lnTo>
                <a:lnTo>
                  <a:pt x="1209383" y="901700"/>
                </a:lnTo>
                <a:lnTo>
                  <a:pt x="1202036" y="901700"/>
                </a:lnTo>
                <a:lnTo>
                  <a:pt x="1198426" y="889000"/>
                </a:lnTo>
                <a:close/>
              </a:path>
              <a:path w="1297304" h="1562100">
                <a:moveTo>
                  <a:pt x="64933" y="800100"/>
                </a:moveTo>
                <a:lnTo>
                  <a:pt x="6329" y="800100"/>
                </a:lnTo>
                <a:lnTo>
                  <a:pt x="4174" y="812800"/>
                </a:lnTo>
                <a:lnTo>
                  <a:pt x="22682" y="825500"/>
                </a:lnTo>
                <a:lnTo>
                  <a:pt x="14336" y="825500"/>
                </a:lnTo>
                <a:lnTo>
                  <a:pt x="1732" y="838200"/>
                </a:lnTo>
                <a:lnTo>
                  <a:pt x="7467" y="863600"/>
                </a:lnTo>
                <a:lnTo>
                  <a:pt x="2759" y="876300"/>
                </a:lnTo>
                <a:lnTo>
                  <a:pt x="4657" y="876300"/>
                </a:lnTo>
                <a:lnTo>
                  <a:pt x="9836" y="889000"/>
                </a:lnTo>
                <a:lnTo>
                  <a:pt x="14970" y="901700"/>
                </a:lnTo>
                <a:lnTo>
                  <a:pt x="86266" y="901700"/>
                </a:lnTo>
                <a:lnTo>
                  <a:pt x="85658" y="889000"/>
                </a:lnTo>
                <a:lnTo>
                  <a:pt x="71071" y="889000"/>
                </a:lnTo>
                <a:lnTo>
                  <a:pt x="65256" y="876300"/>
                </a:lnTo>
                <a:lnTo>
                  <a:pt x="67319" y="850900"/>
                </a:lnTo>
                <a:lnTo>
                  <a:pt x="76370" y="850900"/>
                </a:lnTo>
                <a:lnTo>
                  <a:pt x="68704" y="825500"/>
                </a:lnTo>
                <a:lnTo>
                  <a:pt x="77024" y="812800"/>
                </a:lnTo>
                <a:lnTo>
                  <a:pt x="74593" y="812800"/>
                </a:lnTo>
                <a:lnTo>
                  <a:pt x="64933" y="800100"/>
                </a:lnTo>
                <a:close/>
              </a:path>
              <a:path w="1297304" h="1562100">
                <a:moveTo>
                  <a:pt x="1212823" y="863600"/>
                </a:moveTo>
                <a:lnTo>
                  <a:pt x="1212437" y="876300"/>
                </a:lnTo>
                <a:lnTo>
                  <a:pt x="1212882" y="889000"/>
                </a:lnTo>
                <a:lnTo>
                  <a:pt x="1202036" y="901700"/>
                </a:lnTo>
                <a:lnTo>
                  <a:pt x="1218458" y="901700"/>
                </a:lnTo>
                <a:lnTo>
                  <a:pt x="1215265" y="889000"/>
                </a:lnTo>
                <a:lnTo>
                  <a:pt x="1284042" y="889000"/>
                </a:lnTo>
                <a:lnTo>
                  <a:pt x="1280499" y="876300"/>
                </a:lnTo>
                <a:lnTo>
                  <a:pt x="1226162" y="876300"/>
                </a:lnTo>
                <a:lnTo>
                  <a:pt x="1212823" y="863600"/>
                </a:lnTo>
                <a:close/>
              </a:path>
              <a:path w="1297304" h="1562100">
                <a:moveTo>
                  <a:pt x="78816" y="863600"/>
                </a:moveTo>
                <a:lnTo>
                  <a:pt x="73005" y="863600"/>
                </a:lnTo>
                <a:lnTo>
                  <a:pt x="76507" y="876300"/>
                </a:lnTo>
                <a:lnTo>
                  <a:pt x="81163" y="876300"/>
                </a:lnTo>
                <a:lnTo>
                  <a:pt x="78816" y="863600"/>
                </a:lnTo>
                <a:close/>
              </a:path>
              <a:path w="1297304" h="1562100">
                <a:moveTo>
                  <a:pt x="1205498" y="863600"/>
                </a:moveTo>
                <a:lnTo>
                  <a:pt x="1204633" y="876300"/>
                </a:lnTo>
                <a:lnTo>
                  <a:pt x="1206246" y="876300"/>
                </a:lnTo>
                <a:lnTo>
                  <a:pt x="1205498" y="863600"/>
                </a:lnTo>
                <a:close/>
              </a:path>
              <a:path w="1297304" h="1562100">
                <a:moveTo>
                  <a:pt x="1293465" y="762000"/>
                </a:moveTo>
                <a:lnTo>
                  <a:pt x="1287361" y="774700"/>
                </a:lnTo>
                <a:lnTo>
                  <a:pt x="1244887" y="774700"/>
                </a:lnTo>
                <a:lnTo>
                  <a:pt x="1243909" y="787400"/>
                </a:lnTo>
                <a:lnTo>
                  <a:pt x="1223189" y="787400"/>
                </a:lnTo>
                <a:lnTo>
                  <a:pt x="1228911" y="812800"/>
                </a:lnTo>
                <a:lnTo>
                  <a:pt x="1228150" y="825500"/>
                </a:lnTo>
                <a:lnTo>
                  <a:pt x="1283184" y="825500"/>
                </a:lnTo>
                <a:lnTo>
                  <a:pt x="1282874" y="838200"/>
                </a:lnTo>
                <a:lnTo>
                  <a:pt x="1233802" y="838200"/>
                </a:lnTo>
                <a:lnTo>
                  <a:pt x="1227497" y="850900"/>
                </a:lnTo>
                <a:lnTo>
                  <a:pt x="1226162" y="876300"/>
                </a:lnTo>
                <a:lnTo>
                  <a:pt x="1235655" y="876300"/>
                </a:lnTo>
                <a:lnTo>
                  <a:pt x="1239576" y="850900"/>
                </a:lnTo>
                <a:lnTo>
                  <a:pt x="1281450" y="850900"/>
                </a:lnTo>
                <a:lnTo>
                  <a:pt x="1290055" y="838200"/>
                </a:lnTo>
                <a:lnTo>
                  <a:pt x="1288372" y="812800"/>
                </a:lnTo>
                <a:lnTo>
                  <a:pt x="1291656" y="787400"/>
                </a:lnTo>
                <a:lnTo>
                  <a:pt x="1293465" y="762000"/>
                </a:lnTo>
                <a:close/>
              </a:path>
              <a:path w="1297304" h="1562100">
                <a:moveTo>
                  <a:pt x="1246635" y="863600"/>
                </a:moveTo>
                <a:lnTo>
                  <a:pt x="1236701" y="876300"/>
                </a:lnTo>
                <a:lnTo>
                  <a:pt x="1240314" y="876300"/>
                </a:lnTo>
                <a:lnTo>
                  <a:pt x="1246635" y="863600"/>
                </a:lnTo>
                <a:close/>
              </a:path>
              <a:path w="1297304" h="1562100">
                <a:moveTo>
                  <a:pt x="1281450" y="850900"/>
                </a:moveTo>
                <a:lnTo>
                  <a:pt x="1244544" y="850900"/>
                </a:lnTo>
                <a:lnTo>
                  <a:pt x="1246635" y="863600"/>
                </a:lnTo>
                <a:lnTo>
                  <a:pt x="1240314" y="876300"/>
                </a:lnTo>
                <a:lnTo>
                  <a:pt x="1270785" y="876300"/>
                </a:lnTo>
                <a:lnTo>
                  <a:pt x="1273064" y="863600"/>
                </a:lnTo>
                <a:lnTo>
                  <a:pt x="1281450" y="850900"/>
                </a:lnTo>
                <a:close/>
              </a:path>
              <a:path w="1297304" h="1562100">
                <a:moveTo>
                  <a:pt x="1221428" y="850900"/>
                </a:moveTo>
                <a:lnTo>
                  <a:pt x="1215764" y="850900"/>
                </a:lnTo>
                <a:lnTo>
                  <a:pt x="1217460" y="863600"/>
                </a:lnTo>
                <a:lnTo>
                  <a:pt x="1221428" y="850900"/>
                </a:lnTo>
                <a:close/>
              </a:path>
              <a:path w="1297304" h="1562100">
                <a:moveTo>
                  <a:pt x="1210950" y="838200"/>
                </a:moveTo>
                <a:lnTo>
                  <a:pt x="1203389" y="838200"/>
                </a:lnTo>
                <a:lnTo>
                  <a:pt x="1203652" y="850900"/>
                </a:lnTo>
                <a:lnTo>
                  <a:pt x="1208606" y="850900"/>
                </a:lnTo>
                <a:lnTo>
                  <a:pt x="1210950" y="838200"/>
                </a:lnTo>
                <a:close/>
              </a:path>
              <a:path w="1297304" h="1562100">
                <a:moveTo>
                  <a:pt x="86005" y="825500"/>
                </a:moveTo>
                <a:lnTo>
                  <a:pt x="82642" y="838200"/>
                </a:lnTo>
                <a:lnTo>
                  <a:pt x="87985" y="838200"/>
                </a:lnTo>
                <a:lnTo>
                  <a:pt x="86005" y="825500"/>
                </a:lnTo>
                <a:close/>
              </a:path>
              <a:path w="1297304" h="1562100">
                <a:moveTo>
                  <a:pt x="1279140" y="825500"/>
                </a:moveTo>
                <a:lnTo>
                  <a:pt x="1215093" y="825500"/>
                </a:lnTo>
                <a:lnTo>
                  <a:pt x="1229278" y="838200"/>
                </a:lnTo>
                <a:lnTo>
                  <a:pt x="1280281" y="838200"/>
                </a:lnTo>
                <a:lnTo>
                  <a:pt x="1279140" y="825500"/>
                </a:lnTo>
                <a:close/>
              </a:path>
              <a:path w="1297304" h="1562100">
                <a:moveTo>
                  <a:pt x="83571" y="787400"/>
                </a:moveTo>
                <a:lnTo>
                  <a:pt x="77309" y="787400"/>
                </a:lnTo>
                <a:lnTo>
                  <a:pt x="74201" y="800100"/>
                </a:lnTo>
                <a:lnTo>
                  <a:pt x="68800" y="800100"/>
                </a:lnTo>
                <a:lnTo>
                  <a:pt x="74593" y="812800"/>
                </a:lnTo>
                <a:lnTo>
                  <a:pt x="77024" y="812800"/>
                </a:lnTo>
                <a:lnTo>
                  <a:pt x="83571" y="787400"/>
                </a:lnTo>
                <a:close/>
              </a:path>
              <a:path w="1297304" h="1562100">
                <a:moveTo>
                  <a:pt x="71453" y="787400"/>
                </a:moveTo>
                <a:lnTo>
                  <a:pt x="900" y="787400"/>
                </a:lnTo>
                <a:lnTo>
                  <a:pt x="1723" y="800100"/>
                </a:lnTo>
                <a:lnTo>
                  <a:pt x="74201" y="800100"/>
                </a:lnTo>
                <a:lnTo>
                  <a:pt x="71453" y="787400"/>
                </a:lnTo>
                <a:close/>
              </a:path>
              <a:path w="1297304" h="1562100">
                <a:moveTo>
                  <a:pt x="1222952" y="787400"/>
                </a:moveTo>
                <a:lnTo>
                  <a:pt x="1220296" y="787400"/>
                </a:lnTo>
                <a:lnTo>
                  <a:pt x="1218152" y="800100"/>
                </a:lnTo>
                <a:lnTo>
                  <a:pt x="1221319" y="800100"/>
                </a:lnTo>
                <a:lnTo>
                  <a:pt x="1222952" y="787400"/>
                </a:lnTo>
                <a:close/>
              </a:path>
              <a:path w="1297304" h="1562100">
                <a:moveTo>
                  <a:pt x="35175" y="685800"/>
                </a:moveTo>
                <a:lnTo>
                  <a:pt x="25735" y="692228"/>
                </a:lnTo>
                <a:lnTo>
                  <a:pt x="36078" y="698500"/>
                </a:lnTo>
                <a:lnTo>
                  <a:pt x="3623" y="698500"/>
                </a:lnTo>
                <a:lnTo>
                  <a:pt x="5915" y="723900"/>
                </a:lnTo>
                <a:lnTo>
                  <a:pt x="12720" y="736600"/>
                </a:lnTo>
                <a:lnTo>
                  <a:pt x="13359" y="762000"/>
                </a:lnTo>
                <a:lnTo>
                  <a:pt x="0" y="762000"/>
                </a:lnTo>
                <a:lnTo>
                  <a:pt x="4905" y="787400"/>
                </a:lnTo>
                <a:lnTo>
                  <a:pt x="70584" y="787400"/>
                </a:lnTo>
                <a:lnTo>
                  <a:pt x="64570" y="774700"/>
                </a:lnTo>
                <a:lnTo>
                  <a:pt x="63372" y="762000"/>
                </a:lnTo>
                <a:lnTo>
                  <a:pt x="13359" y="762000"/>
                </a:lnTo>
                <a:lnTo>
                  <a:pt x="2036" y="749300"/>
                </a:lnTo>
                <a:lnTo>
                  <a:pt x="64713" y="749300"/>
                </a:lnTo>
                <a:lnTo>
                  <a:pt x="66055" y="736600"/>
                </a:lnTo>
                <a:lnTo>
                  <a:pt x="84896" y="736600"/>
                </a:lnTo>
                <a:lnTo>
                  <a:pt x="69277" y="711200"/>
                </a:lnTo>
                <a:lnTo>
                  <a:pt x="52731" y="698500"/>
                </a:lnTo>
                <a:lnTo>
                  <a:pt x="35175" y="685800"/>
                </a:lnTo>
                <a:close/>
              </a:path>
              <a:path w="1297304" h="1562100">
                <a:moveTo>
                  <a:pt x="75499" y="749300"/>
                </a:moveTo>
                <a:lnTo>
                  <a:pt x="71958" y="762000"/>
                </a:lnTo>
                <a:lnTo>
                  <a:pt x="71453" y="787400"/>
                </a:lnTo>
                <a:lnTo>
                  <a:pt x="77309" y="787400"/>
                </a:lnTo>
                <a:lnTo>
                  <a:pt x="80418" y="774700"/>
                </a:lnTo>
                <a:lnTo>
                  <a:pt x="86372" y="762000"/>
                </a:lnTo>
                <a:lnTo>
                  <a:pt x="79185" y="762000"/>
                </a:lnTo>
                <a:lnTo>
                  <a:pt x="75499" y="749300"/>
                </a:lnTo>
                <a:close/>
              </a:path>
              <a:path w="1297304" h="1562100">
                <a:moveTo>
                  <a:pt x="1215326" y="736600"/>
                </a:moveTo>
                <a:lnTo>
                  <a:pt x="1208369" y="749300"/>
                </a:lnTo>
                <a:lnTo>
                  <a:pt x="1214146" y="762000"/>
                </a:lnTo>
                <a:lnTo>
                  <a:pt x="1204902" y="774700"/>
                </a:lnTo>
                <a:lnTo>
                  <a:pt x="1211551" y="787400"/>
                </a:lnTo>
                <a:lnTo>
                  <a:pt x="1243909" y="787400"/>
                </a:lnTo>
                <a:lnTo>
                  <a:pt x="1236440" y="774700"/>
                </a:lnTo>
                <a:lnTo>
                  <a:pt x="1218430" y="774700"/>
                </a:lnTo>
                <a:lnTo>
                  <a:pt x="1220990" y="762000"/>
                </a:lnTo>
                <a:lnTo>
                  <a:pt x="1280752" y="762000"/>
                </a:lnTo>
                <a:lnTo>
                  <a:pt x="1281474" y="749300"/>
                </a:lnTo>
                <a:lnTo>
                  <a:pt x="1226712" y="749300"/>
                </a:lnTo>
                <a:lnTo>
                  <a:pt x="1215326" y="736600"/>
                </a:lnTo>
                <a:close/>
              </a:path>
              <a:path w="1297304" h="1562100">
                <a:moveTo>
                  <a:pt x="1280752" y="762000"/>
                </a:moveTo>
                <a:lnTo>
                  <a:pt x="1220990" y="762000"/>
                </a:lnTo>
                <a:lnTo>
                  <a:pt x="1230411" y="774700"/>
                </a:lnTo>
                <a:lnTo>
                  <a:pt x="1287361" y="774700"/>
                </a:lnTo>
                <a:lnTo>
                  <a:pt x="1280752" y="762000"/>
                </a:lnTo>
                <a:close/>
              </a:path>
              <a:path w="1297304" h="1562100">
                <a:moveTo>
                  <a:pt x="82389" y="747630"/>
                </a:moveTo>
                <a:lnTo>
                  <a:pt x="82842" y="749300"/>
                </a:lnTo>
                <a:lnTo>
                  <a:pt x="84009" y="749300"/>
                </a:lnTo>
                <a:lnTo>
                  <a:pt x="82389" y="747630"/>
                </a:lnTo>
                <a:close/>
              </a:path>
              <a:path w="1297304" h="1562100">
                <a:moveTo>
                  <a:pt x="1286381" y="711200"/>
                </a:moveTo>
                <a:lnTo>
                  <a:pt x="1231888" y="711200"/>
                </a:lnTo>
                <a:lnTo>
                  <a:pt x="1241280" y="723900"/>
                </a:lnTo>
                <a:lnTo>
                  <a:pt x="1234222" y="736600"/>
                </a:lnTo>
                <a:lnTo>
                  <a:pt x="1226712" y="749300"/>
                </a:lnTo>
                <a:lnTo>
                  <a:pt x="1272318" y="749300"/>
                </a:lnTo>
                <a:lnTo>
                  <a:pt x="1269572" y="736600"/>
                </a:lnTo>
                <a:lnTo>
                  <a:pt x="1290430" y="736600"/>
                </a:lnTo>
                <a:lnTo>
                  <a:pt x="1291246" y="723900"/>
                </a:lnTo>
                <a:lnTo>
                  <a:pt x="1285804" y="723900"/>
                </a:lnTo>
                <a:lnTo>
                  <a:pt x="1286381" y="711200"/>
                </a:lnTo>
                <a:close/>
              </a:path>
              <a:path w="1297304" h="1562100">
                <a:moveTo>
                  <a:pt x="1285703" y="736600"/>
                </a:moveTo>
                <a:lnTo>
                  <a:pt x="1273243" y="736600"/>
                </a:lnTo>
                <a:lnTo>
                  <a:pt x="1275438" y="749300"/>
                </a:lnTo>
                <a:lnTo>
                  <a:pt x="1281474" y="749300"/>
                </a:lnTo>
                <a:lnTo>
                  <a:pt x="1285703" y="736600"/>
                </a:lnTo>
                <a:close/>
              </a:path>
              <a:path w="1297304" h="1562100">
                <a:moveTo>
                  <a:pt x="1290430" y="736600"/>
                </a:moveTo>
                <a:lnTo>
                  <a:pt x="1285703" y="736600"/>
                </a:lnTo>
                <a:lnTo>
                  <a:pt x="1289614" y="749300"/>
                </a:lnTo>
                <a:lnTo>
                  <a:pt x="1290430" y="736600"/>
                </a:lnTo>
                <a:close/>
              </a:path>
              <a:path w="1297304" h="1562100">
                <a:moveTo>
                  <a:pt x="79399" y="736600"/>
                </a:moveTo>
                <a:lnTo>
                  <a:pt x="71687" y="736600"/>
                </a:lnTo>
                <a:lnTo>
                  <a:pt x="82389" y="747630"/>
                </a:lnTo>
                <a:lnTo>
                  <a:pt x="79399" y="736600"/>
                </a:lnTo>
                <a:close/>
              </a:path>
              <a:path w="1297304" h="1562100">
                <a:moveTo>
                  <a:pt x="1232534" y="723900"/>
                </a:moveTo>
                <a:lnTo>
                  <a:pt x="1230829" y="723900"/>
                </a:lnTo>
                <a:lnTo>
                  <a:pt x="1231866" y="736600"/>
                </a:lnTo>
                <a:lnTo>
                  <a:pt x="1233237" y="736600"/>
                </a:lnTo>
                <a:lnTo>
                  <a:pt x="1232534" y="723900"/>
                </a:lnTo>
                <a:close/>
              </a:path>
              <a:path w="1297304" h="1562100">
                <a:moveTo>
                  <a:pt x="1217597" y="711200"/>
                </a:moveTo>
                <a:lnTo>
                  <a:pt x="1213484" y="711200"/>
                </a:lnTo>
                <a:lnTo>
                  <a:pt x="1209959" y="723900"/>
                </a:lnTo>
                <a:lnTo>
                  <a:pt x="1217597" y="711200"/>
                </a:lnTo>
                <a:close/>
              </a:path>
              <a:path w="1297304" h="1562100">
                <a:moveTo>
                  <a:pt x="1223902" y="711200"/>
                </a:moveTo>
                <a:lnTo>
                  <a:pt x="1222829" y="723900"/>
                </a:lnTo>
                <a:lnTo>
                  <a:pt x="1225998" y="723900"/>
                </a:lnTo>
                <a:lnTo>
                  <a:pt x="1223902" y="711200"/>
                </a:lnTo>
                <a:close/>
              </a:path>
              <a:path w="1297304" h="1562100">
                <a:moveTo>
                  <a:pt x="1285313" y="698500"/>
                </a:moveTo>
                <a:lnTo>
                  <a:pt x="1258831" y="698500"/>
                </a:lnTo>
                <a:lnTo>
                  <a:pt x="1258349" y="711200"/>
                </a:lnTo>
                <a:lnTo>
                  <a:pt x="1286381" y="711200"/>
                </a:lnTo>
                <a:lnTo>
                  <a:pt x="1285804" y="723900"/>
                </a:lnTo>
                <a:lnTo>
                  <a:pt x="1291246" y="723900"/>
                </a:lnTo>
                <a:lnTo>
                  <a:pt x="1292062" y="711200"/>
                </a:lnTo>
                <a:lnTo>
                  <a:pt x="1285313" y="698500"/>
                </a:lnTo>
                <a:close/>
              </a:path>
              <a:path w="1297304" h="1562100">
                <a:moveTo>
                  <a:pt x="88193" y="698500"/>
                </a:moveTo>
                <a:lnTo>
                  <a:pt x="83174" y="698500"/>
                </a:lnTo>
                <a:lnTo>
                  <a:pt x="85306" y="711200"/>
                </a:lnTo>
                <a:lnTo>
                  <a:pt x="88193" y="698500"/>
                </a:lnTo>
                <a:close/>
              </a:path>
              <a:path w="1297304" h="1562100">
                <a:moveTo>
                  <a:pt x="1254699" y="698500"/>
                </a:moveTo>
                <a:lnTo>
                  <a:pt x="1211691" y="698500"/>
                </a:lnTo>
                <a:lnTo>
                  <a:pt x="1207213" y="711200"/>
                </a:lnTo>
                <a:lnTo>
                  <a:pt x="1256043" y="711200"/>
                </a:lnTo>
                <a:lnTo>
                  <a:pt x="1254699" y="698500"/>
                </a:lnTo>
                <a:close/>
              </a:path>
              <a:path w="1297304" h="1562100">
                <a:moveTo>
                  <a:pt x="25735" y="692228"/>
                </a:moveTo>
                <a:lnTo>
                  <a:pt x="16524" y="698500"/>
                </a:lnTo>
                <a:lnTo>
                  <a:pt x="36078" y="698500"/>
                </a:lnTo>
                <a:lnTo>
                  <a:pt x="25735" y="692228"/>
                </a:lnTo>
                <a:close/>
              </a:path>
              <a:path w="1297304" h="1562100">
                <a:moveTo>
                  <a:pt x="93171" y="685800"/>
                </a:moveTo>
                <a:lnTo>
                  <a:pt x="35175" y="685800"/>
                </a:lnTo>
                <a:lnTo>
                  <a:pt x="52731" y="698500"/>
                </a:lnTo>
                <a:lnTo>
                  <a:pt x="83207" y="698500"/>
                </a:lnTo>
                <a:lnTo>
                  <a:pt x="93171" y="685800"/>
                </a:lnTo>
                <a:close/>
              </a:path>
              <a:path w="1297304" h="1562100">
                <a:moveTo>
                  <a:pt x="1274285" y="673100"/>
                </a:moveTo>
                <a:lnTo>
                  <a:pt x="1218852" y="673100"/>
                </a:lnTo>
                <a:lnTo>
                  <a:pt x="1221248" y="685800"/>
                </a:lnTo>
                <a:lnTo>
                  <a:pt x="1209308" y="685800"/>
                </a:lnTo>
                <a:lnTo>
                  <a:pt x="1218276" y="698500"/>
                </a:lnTo>
                <a:lnTo>
                  <a:pt x="1279999" y="698500"/>
                </a:lnTo>
                <a:lnTo>
                  <a:pt x="1286754" y="685800"/>
                </a:lnTo>
                <a:lnTo>
                  <a:pt x="1274285" y="673100"/>
                </a:lnTo>
                <a:close/>
              </a:path>
              <a:path w="1297304" h="1562100">
                <a:moveTo>
                  <a:pt x="1294918" y="685800"/>
                </a:moveTo>
                <a:lnTo>
                  <a:pt x="1292764" y="685800"/>
                </a:lnTo>
                <a:lnTo>
                  <a:pt x="1294290" y="698500"/>
                </a:lnTo>
                <a:lnTo>
                  <a:pt x="1296758" y="698500"/>
                </a:lnTo>
                <a:lnTo>
                  <a:pt x="1294918" y="685800"/>
                </a:lnTo>
                <a:close/>
              </a:path>
              <a:path w="1297304" h="1562100">
                <a:moveTo>
                  <a:pt x="70831" y="622300"/>
                </a:moveTo>
                <a:lnTo>
                  <a:pt x="18294" y="622300"/>
                </a:lnTo>
                <a:lnTo>
                  <a:pt x="21811" y="635000"/>
                </a:lnTo>
                <a:lnTo>
                  <a:pt x="23991" y="635000"/>
                </a:lnTo>
                <a:lnTo>
                  <a:pt x="21854" y="647700"/>
                </a:lnTo>
                <a:lnTo>
                  <a:pt x="4572" y="660400"/>
                </a:lnTo>
                <a:lnTo>
                  <a:pt x="15133" y="685800"/>
                </a:lnTo>
                <a:lnTo>
                  <a:pt x="25735" y="692228"/>
                </a:lnTo>
                <a:lnTo>
                  <a:pt x="35175" y="685800"/>
                </a:lnTo>
                <a:lnTo>
                  <a:pt x="68338" y="685800"/>
                </a:lnTo>
                <a:lnTo>
                  <a:pt x="68081" y="673100"/>
                </a:lnTo>
                <a:lnTo>
                  <a:pt x="69428" y="673100"/>
                </a:lnTo>
                <a:lnTo>
                  <a:pt x="69059" y="660400"/>
                </a:lnTo>
                <a:lnTo>
                  <a:pt x="69531" y="635000"/>
                </a:lnTo>
                <a:lnTo>
                  <a:pt x="70831" y="622300"/>
                </a:lnTo>
                <a:close/>
              </a:path>
              <a:path w="1297304" h="1562100">
                <a:moveTo>
                  <a:pt x="69428" y="673100"/>
                </a:moveTo>
                <a:lnTo>
                  <a:pt x="68081" y="673100"/>
                </a:lnTo>
                <a:lnTo>
                  <a:pt x="68338" y="685800"/>
                </a:lnTo>
                <a:lnTo>
                  <a:pt x="70650" y="685800"/>
                </a:lnTo>
                <a:lnTo>
                  <a:pt x="69428" y="673100"/>
                </a:lnTo>
                <a:close/>
              </a:path>
              <a:path w="1297304" h="1562100">
                <a:moveTo>
                  <a:pt x="84440" y="622300"/>
                </a:moveTo>
                <a:lnTo>
                  <a:pt x="75862" y="622300"/>
                </a:lnTo>
                <a:lnTo>
                  <a:pt x="79567" y="647700"/>
                </a:lnTo>
                <a:lnTo>
                  <a:pt x="75707" y="673100"/>
                </a:lnTo>
                <a:lnTo>
                  <a:pt x="72739" y="685800"/>
                </a:lnTo>
                <a:lnTo>
                  <a:pt x="83323" y="685800"/>
                </a:lnTo>
                <a:lnTo>
                  <a:pt x="92438" y="673100"/>
                </a:lnTo>
                <a:lnTo>
                  <a:pt x="98405" y="660400"/>
                </a:lnTo>
                <a:lnTo>
                  <a:pt x="88347" y="660400"/>
                </a:lnTo>
                <a:lnTo>
                  <a:pt x="92006" y="647700"/>
                </a:lnTo>
                <a:lnTo>
                  <a:pt x="94059" y="647700"/>
                </a:lnTo>
                <a:lnTo>
                  <a:pt x="82301" y="635000"/>
                </a:lnTo>
                <a:lnTo>
                  <a:pt x="84440" y="622300"/>
                </a:lnTo>
                <a:close/>
              </a:path>
              <a:path w="1297304" h="1562100">
                <a:moveTo>
                  <a:pt x="1283846" y="635000"/>
                </a:moveTo>
                <a:lnTo>
                  <a:pt x="1215531" y="635000"/>
                </a:lnTo>
                <a:lnTo>
                  <a:pt x="1221298" y="660400"/>
                </a:lnTo>
                <a:lnTo>
                  <a:pt x="1207156" y="660400"/>
                </a:lnTo>
                <a:lnTo>
                  <a:pt x="1202772" y="673100"/>
                </a:lnTo>
                <a:lnTo>
                  <a:pt x="1199301" y="685800"/>
                </a:lnTo>
                <a:lnTo>
                  <a:pt x="1218114" y="685800"/>
                </a:lnTo>
                <a:lnTo>
                  <a:pt x="1215349" y="673100"/>
                </a:lnTo>
                <a:lnTo>
                  <a:pt x="1281886" y="673100"/>
                </a:lnTo>
                <a:lnTo>
                  <a:pt x="1277766" y="660400"/>
                </a:lnTo>
                <a:lnTo>
                  <a:pt x="1276209" y="647700"/>
                </a:lnTo>
                <a:lnTo>
                  <a:pt x="1281848" y="647700"/>
                </a:lnTo>
                <a:lnTo>
                  <a:pt x="1283846" y="635000"/>
                </a:lnTo>
                <a:close/>
              </a:path>
              <a:path w="1297304" h="1562100">
                <a:moveTo>
                  <a:pt x="95093" y="650722"/>
                </a:moveTo>
                <a:lnTo>
                  <a:pt x="92489" y="660400"/>
                </a:lnTo>
                <a:lnTo>
                  <a:pt x="98405" y="660400"/>
                </a:lnTo>
                <a:lnTo>
                  <a:pt x="95093" y="650722"/>
                </a:lnTo>
                <a:close/>
              </a:path>
              <a:path w="1297304" h="1562100">
                <a:moveTo>
                  <a:pt x="95907" y="647700"/>
                </a:moveTo>
                <a:lnTo>
                  <a:pt x="94059" y="647700"/>
                </a:lnTo>
                <a:lnTo>
                  <a:pt x="95093" y="650722"/>
                </a:lnTo>
                <a:lnTo>
                  <a:pt x="95907" y="647700"/>
                </a:lnTo>
                <a:close/>
              </a:path>
              <a:path w="1297304" h="1562100">
                <a:moveTo>
                  <a:pt x="97516" y="622300"/>
                </a:moveTo>
                <a:lnTo>
                  <a:pt x="84718" y="622300"/>
                </a:lnTo>
                <a:lnTo>
                  <a:pt x="95347" y="635000"/>
                </a:lnTo>
                <a:lnTo>
                  <a:pt x="97516" y="622300"/>
                </a:lnTo>
                <a:close/>
              </a:path>
              <a:path w="1297304" h="1562100">
                <a:moveTo>
                  <a:pt x="1201925" y="622300"/>
                </a:moveTo>
                <a:lnTo>
                  <a:pt x="1199118" y="622300"/>
                </a:lnTo>
                <a:lnTo>
                  <a:pt x="1201558" y="635000"/>
                </a:lnTo>
                <a:lnTo>
                  <a:pt x="1201925" y="622300"/>
                </a:lnTo>
                <a:close/>
              </a:path>
              <a:path w="1297304" h="1562100">
                <a:moveTo>
                  <a:pt x="1223659" y="622300"/>
                </a:moveTo>
                <a:lnTo>
                  <a:pt x="1210625" y="622300"/>
                </a:lnTo>
                <a:lnTo>
                  <a:pt x="1210986" y="635000"/>
                </a:lnTo>
                <a:lnTo>
                  <a:pt x="1229233" y="635000"/>
                </a:lnTo>
                <a:lnTo>
                  <a:pt x="1223659" y="622300"/>
                </a:lnTo>
                <a:close/>
              </a:path>
              <a:path w="1297304" h="1562100">
                <a:moveTo>
                  <a:pt x="1261146" y="558800"/>
                </a:moveTo>
                <a:lnTo>
                  <a:pt x="1196056" y="558800"/>
                </a:lnTo>
                <a:lnTo>
                  <a:pt x="1198311" y="571500"/>
                </a:lnTo>
                <a:lnTo>
                  <a:pt x="1197866" y="571500"/>
                </a:lnTo>
                <a:lnTo>
                  <a:pt x="1203804" y="584200"/>
                </a:lnTo>
                <a:lnTo>
                  <a:pt x="1203183" y="596900"/>
                </a:lnTo>
                <a:lnTo>
                  <a:pt x="1198541" y="609600"/>
                </a:lnTo>
                <a:lnTo>
                  <a:pt x="1193656" y="609600"/>
                </a:lnTo>
                <a:lnTo>
                  <a:pt x="1202287" y="622300"/>
                </a:lnTo>
                <a:lnTo>
                  <a:pt x="1227407" y="622300"/>
                </a:lnTo>
                <a:lnTo>
                  <a:pt x="1229233" y="635000"/>
                </a:lnTo>
                <a:lnTo>
                  <a:pt x="1280544" y="635000"/>
                </a:lnTo>
                <a:lnTo>
                  <a:pt x="1275863" y="622300"/>
                </a:lnTo>
                <a:lnTo>
                  <a:pt x="1267025" y="609600"/>
                </a:lnTo>
                <a:lnTo>
                  <a:pt x="1263729" y="596900"/>
                </a:lnTo>
                <a:lnTo>
                  <a:pt x="1268883" y="571500"/>
                </a:lnTo>
                <a:lnTo>
                  <a:pt x="1261146" y="558800"/>
                </a:lnTo>
                <a:close/>
              </a:path>
              <a:path w="1297304" h="1562100">
                <a:moveTo>
                  <a:pt x="29906" y="609600"/>
                </a:moveTo>
                <a:lnTo>
                  <a:pt x="23646" y="609600"/>
                </a:lnTo>
                <a:lnTo>
                  <a:pt x="16419" y="622300"/>
                </a:lnTo>
                <a:lnTo>
                  <a:pt x="36474" y="622300"/>
                </a:lnTo>
                <a:lnTo>
                  <a:pt x="29906" y="609600"/>
                </a:lnTo>
                <a:close/>
              </a:path>
              <a:path w="1297304" h="1562100">
                <a:moveTo>
                  <a:pt x="101827" y="596900"/>
                </a:moveTo>
                <a:lnTo>
                  <a:pt x="44623" y="596900"/>
                </a:lnTo>
                <a:lnTo>
                  <a:pt x="36474" y="622300"/>
                </a:lnTo>
                <a:lnTo>
                  <a:pt x="78010" y="622300"/>
                </a:lnTo>
                <a:lnTo>
                  <a:pt x="79253" y="609600"/>
                </a:lnTo>
                <a:lnTo>
                  <a:pt x="105483" y="609600"/>
                </a:lnTo>
                <a:lnTo>
                  <a:pt x="101827" y="596900"/>
                </a:lnTo>
                <a:close/>
              </a:path>
              <a:path w="1297304" h="1562100">
                <a:moveTo>
                  <a:pt x="105483" y="609600"/>
                </a:moveTo>
                <a:lnTo>
                  <a:pt x="82574" y="609600"/>
                </a:lnTo>
                <a:lnTo>
                  <a:pt x="78010" y="622300"/>
                </a:lnTo>
                <a:lnTo>
                  <a:pt x="94245" y="622300"/>
                </a:lnTo>
                <a:lnTo>
                  <a:pt x="105483" y="609600"/>
                </a:lnTo>
                <a:close/>
              </a:path>
              <a:path w="1297304" h="1562100">
                <a:moveTo>
                  <a:pt x="1195552" y="584200"/>
                </a:moveTo>
                <a:lnTo>
                  <a:pt x="1194683" y="596900"/>
                </a:lnTo>
                <a:lnTo>
                  <a:pt x="1198007" y="609600"/>
                </a:lnTo>
                <a:lnTo>
                  <a:pt x="1197478" y="596900"/>
                </a:lnTo>
                <a:lnTo>
                  <a:pt x="1195552" y="584200"/>
                </a:lnTo>
                <a:close/>
              </a:path>
              <a:path w="1297304" h="1562100">
                <a:moveTo>
                  <a:pt x="91464" y="558800"/>
                </a:moveTo>
                <a:lnTo>
                  <a:pt x="35563" y="558800"/>
                </a:lnTo>
                <a:lnTo>
                  <a:pt x="22554" y="584200"/>
                </a:lnTo>
                <a:lnTo>
                  <a:pt x="26310" y="584200"/>
                </a:lnTo>
                <a:lnTo>
                  <a:pt x="36957" y="596900"/>
                </a:lnTo>
                <a:lnTo>
                  <a:pt x="85032" y="596900"/>
                </a:lnTo>
                <a:lnTo>
                  <a:pt x="91464" y="558800"/>
                </a:lnTo>
                <a:close/>
              </a:path>
              <a:path w="1297304" h="1562100">
                <a:moveTo>
                  <a:pt x="1182110" y="584200"/>
                </a:moveTo>
                <a:lnTo>
                  <a:pt x="1184005" y="596900"/>
                </a:lnTo>
                <a:lnTo>
                  <a:pt x="1186382" y="596900"/>
                </a:lnTo>
                <a:lnTo>
                  <a:pt x="1182110" y="584200"/>
                </a:lnTo>
                <a:close/>
              </a:path>
              <a:path w="1297304" h="1562100">
                <a:moveTo>
                  <a:pt x="1186802" y="558800"/>
                </a:moveTo>
                <a:lnTo>
                  <a:pt x="1179788" y="558800"/>
                </a:lnTo>
                <a:lnTo>
                  <a:pt x="1176810" y="571500"/>
                </a:lnTo>
                <a:lnTo>
                  <a:pt x="1184455" y="584200"/>
                </a:lnTo>
                <a:lnTo>
                  <a:pt x="1194286" y="584200"/>
                </a:lnTo>
                <a:lnTo>
                  <a:pt x="1197866" y="571500"/>
                </a:lnTo>
                <a:lnTo>
                  <a:pt x="1191390" y="571500"/>
                </a:lnTo>
                <a:lnTo>
                  <a:pt x="1186802" y="558800"/>
                </a:lnTo>
                <a:close/>
              </a:path>
              <a:path w="1297304" h="1562100">
                <a:moveTo>
                  <a:pt x="125443" y="381000"/>
                </a:moveTo>
                <a:lnTo>
                  <a:pt x="100373" y="381000"/>
                </a:lnTo>
                <a:lnTo>
                  <a:pt x="88615" y="393700"/>
                </a:lnTo>
                <a:lnTo>
                  <a:pt x="91902" y="406400"/>
                </a:lnTo>
                <a:lnTo>
                  <a:pt x="81987" y="419100"/>
                </a:lnTo>
                <a:lnTo>
                  <a:pt x="71896" y="431800"/>
                </a:lnTo>
                <a:lnTo>
                  <a:pt x="74655" y="444500"/>
                </a:lnTo>
                <a:lnTo>
                  <a:pt x="55289" y="469900"/>
                </a:lnTo>
                <a:lnTo>
                  <a:pt x="52795" y="482600"/>
                </a:lnTo>
                <a:lnTo>
                  <a:pt x="58660" y="482600"/>
                </a:lnTo>
                <a:lnTo>
                  <a:pt x="64369" y="495300"/>
                </a:lnTo>
                <a:lnTo>
                  <a:pt x="55352" y="495300"/>
                </a:lnTo>
                <a:lnTo>
                  <a:pt x="45719" y="508000"/>
                </a:lnTo>
                <a:lnTo>
                  <a:pt x="39924" y="520700"/>
                </a:lnTo>
                <a:lnTo>
                  <a:pt x="42423" y="533400"/>
                </a:lnTo>
                <a:lnTo>
                  <a:pt x="35977" y="533400"/>
                </a:lnTo>
                <a:lnTo>
                  <a:pt x="33472" y="546100"/>
                </a:lnTo>
                <a:lnTo>
                  <a:pt x="33728" y="558800"/>
                </a:lnTo>
                <a:lnTo>
                  <a:pt x="105354" y="558800"/>
                </a:lnTo>
                <a:lnTo>
                  <a:pt x="107484" y="520700"/>
                </a:lnTo>
                <a:lnTo>
                  <a:pt x="123391" y="520700"/>
                </a:lnTo>
                <a:lnTo>
                  <a:pt x="111468" y="508000"/>
                </a:lnTo>
                <a:lnTo>
                  <a:pt x="105553" y="508000"/>
                </a:lnTo>
                <a:lnTo>
                  <a:pt x="122480" y="469900"/>
                </a:lnTo>
                <a:lnTo>
                  <a:pt x="114787" y="469900"/>
                </a:lnTo>
                <a:lnTo>
                  <a:pt x="112431" y="457200"/>
                </a:lnTo>
                <a:lnTo>
                  <a:pt x="158213" y="457200"/>
                </a:lnTo>
                <a:lnTo>
                  <a:pt x="156576" y="444500"/>
                </a:lnTo>
                <a:lnTo>
                  <a:pt x="109377" y="444500"/>
                </a:lnTo>
                <a:lnTo>
                  <a:pt x="113282" y="431800"/>
                </a:lnTo>
                <a:lnTo>
                  <a:pt x="85569" y="431800"/>
                </a:lnTo>
                <a:lnTo>
                  <a:pt x="85387" y="419100"/>
                </a:lnTo>
                <a:lnTo>
                  <a:pt x="143497" y="419100"/>
                </a:lnTo>
                <a:lnTo>
                  <a:pt x="147668" y="406400"/>
                </a:lnTo>
                <a:lnTo>
                  <a:pt x="122490" y="406400"/>
                </a:lnTo>
                <a:lnTo>
                  <a:pt x="115187" y="393700"/>
                </a:lnTo>
                <a:lnTo>
                  <a:pt x="110020" y="393700"/>
                </a:lnTo>
                <a:lnTo>
                  <a:pt x="125443" y="381000"/>
                </a:lnTo>
                <a:close/>
              </a:path>
              <a:path w="1297304" h="1562100">
                <a:moveTo>
                  <a:pt x="1187779" y="393700"/>
                </a:moveTo>
                <a:lnTo>
                  <a:pt x="1178321" y="393700"/>
                </a:lnTo>
                <a:lnTo>
                  <a:pt x="1187521" y="406400"/>
                </a:lnTo>
                <a:lnTo>
                  <a:pt x="1171328" y="406400"/>
                </a:lnTo>
                <a:lnTo>
                  <a:pt x="1169009" y="419100"/>
                </a:lnTo>
                <a:lnTo>
                  <a:pt x="1143652" y="419100"/>
                </a:lnTo>
                <a:lnTo>
                  <a:pt x="1143318" y="431800"/>
                </a:lnTo>
                <a:lnTo>
                  <a:pt x="1163869" y="474404"/>
                </a:lnTo>
                <a:lnTo>
                  <a:pt x="1173613" y="482600"/>
                </a:lnTo>
                <a:lnTo>
                  <a:pt x="1182482" y="508000"/>
                </a:lnTo>
                <a:lnTo>
                  <a:pt x="1172335" y="520700"/>
                </a:lnTo>
                <a:lnTo>
                  <a:pt x="1175674" y="533400"/>
                </a:lnTo>
                <a:lnTo>
                  <a:pt x="1191737" y="546100"/>
                </a:lnTo>
                <a:lnTo>
                  <a:pt x="1199962" y="558800"/>
                </a:lnTo>
                <a:lnTo>
                  <a:pt x="1215244" y="558800"/>
                </a:lnTo>
                <a:lnTo>
                  <a:pt x="1207865" y="533400"/>
                </a:lnTo>
                <a:lnTo>
                  <a:pt x="1187838" y="533400"/>
                </a:lnTo>
                <a:lnTo>
                  <a:pt x="1181611" y="520700"/>
                </a:lnTo>
                <a:lnTo>
                  <a:pt x="1253527" y="520700"/>
                </a:lnTo>
                <a:lnTo>
                  <a:pt x="1243892" y="508000"/>
                </a:lnTo>
                <a:lnTo>
                  <a:pt x="1228246" y="508000"/>
                </a:lnTo>
                <a:lnTo>
                  <a:pt x="1224212" y="495300"/>
                </a:lnTo>
                <a:lnTo>
                  <a:pt x="1237011" y="482600"/>
                </a:lnTo>
                <a:lnTo>
                  <a:pt x="1235281" y="482600"/>
                </a:lnTo>
                <a:lnTo>
                  <a:pt x="1220746" y="469900"/>
                </a:lnTo>
                <a:lnTo>
                  <a:pt x="1226227" y="469900"/>
                </a:lnTo>
                <a:lnTo>
                  <a:pt x="1231122" y="457200"/>
                </a:lnTo>
                <a:lnTo>
                  <a:pt x="1210793" y="457200"/>
                </a:lnTo>
                <a:lnTo>
                  <a:pt x="1209550" y="444500"/>
                </a:lnTo>
                <a:lnTo>
                  <a:pt x="1214830" y="444500"/>
                </a:lnTo>
                <a:lnTo>
                  <a:pt x="1203814" y="431800"/>
                </a:lnTo>
                <a:lnTo>
                  <a:pt x="1207760" y="431800"/>
                </a:lnTo>
                <a:lnTo>
                  <a:pt x="1211184" y="419100"/>
                </a:lnTo>
                <a:lnTo>
                  <a:pt x="1198600" y="406400"/>
                </a:lnTo>
                <a:lnTo>
                  <a:pt x="1187779" y="393700"/>
                </a:lnTo>
                <a:close/>
              </a:path>
              <a:path w="1297304" h="1562100">
                <a:moveTo>
                  <a:pt x="1253527" y="520700"/>
                </a:moveTo>
                <a:lnTo>
                  <a:pt x="1205613" y="520700"/>
                </a:lnTo>
                <a:lnTo>
                  <a:pt x="1219815" y="546100"/>
                </a:lnTo>
                <a:lnTo>
                  <a:pt x="1220740" y="558800"/>
                </a:lnTo>
                <a:lnTo>
                  <a:pt x="1248322" y="558800"/>
                </a:lnTo>
                <a:lnTo>
                  <a:pt x="1238213" y="546100"/>
                </a:lnTo>
                <a:lnTo>
                  <a:pt x="1243867" y="546100"/>
                </a:lnTo>
                <a:lnTo>
                  <a:pt x="1251245" y="533400"/>
                </a:lnTo>
                <a:lnTo>
                  <a:pt x="1253527" y="520700"/>
                </a:lnTo>
                <a:close/>
              </a:path>
              <a:path w="1297304" h="1562100">
                <a:moveTo>
                  <a:pt x="114889" y="533400"/>
                </a:moveTo>
                <a:lnTo>
                  <a:pt x="111375" y="533400"/>
                </a:lnTo>
                <a:lnTo>
                  <a:pt x="107707" y="546100"/>
                </a:lnTo>
                <a:lnTo>
                  <a:pt x="111069" y="546100"/>
                </a:lnTo>
                <a:lnTo>
                  <a:pt x="114889" y="533400"/>
                </a:lnTo>
                <a:close/>
              </a:path>
              <a:path w="1297304" h="1562100">
                <a:moveTo>
                  <a:pt x="123391" y="520700"/>
                </a:moveTo>
                <a:lnTo>
                  <a:pt x="111109" y="520700"/>
                </a:lnTo>
                <a:lnTo>
                  <a:pt x="115936" y="533400"/>
                </a:lnTo>
                <a:lnTo>
                  <a:pt x="124483" y="533400"/>
                </a:lnTo>
                <a:lnTo>
                  <a:pt x="123391" y="520700"/>
                </a:lnTo>
                <a:close/>
              </a:path>
              <a:path w="1297304" h="1562100">
                <a:moveTo>
                  <a:pt x="1203142" y="520700"/>
                </a:moveTo>
                <a:lnTo>
                  <a:pt x="1190234" y="520700"/>
                </a:lnTo>
                <a:lnTo>
                  <a:pt x="1195263" y="533400"/>
                </a:lnTo>
                <a:lnTo>
                  <a:pt x="1207865" y="533400"/>
                </a:lnTo>
                <a:lnTo>
                  <a:pt x="1203142" y="520700"/>
                </a:lnTo>
                <a:close/>
              </a:path>
              <a:path w="1297304" h="1562100">
                <a:moveTo>
                  <a:pt x="1240709" y="482600"/>
                </a:moveTo>
                <a:lnTo>
                  <a:pt x="1237011" y="482600"/>
                </a:lnTo>
                <a:lnTo>
                  <a:pt x="1235434" y="495300"/>
                </a:lnTo>
                <a:lnTo>
                  <a:pt x="1228246" y="508000"/>
                </a:lnTo>
                <a:lnTo>
                  <a:pt x="1243892" y="508000"/>
                </a:lnTo>
                <a:lnTo>
                  <a:pt x="1245182" y="495300"/>
                </a:lnTo>
                <a:lnTo>
                  <a:pt x="1244065" y="495300"/>
                </a:lnTo>
                <a:lnTo>
                  <a:pt x="1240709" y="482600"/>
                </a:lnTo>
                <a:close/>
              </a:path>
              <a:path w="1297304" h="1562100">
                <a:moveTo>
                  <a:pt x="133465" y="457200"/>
                </a:moveTo>
                <a:lnTo>
                  <a:pt x="119190" y="457200"/>
                </a:lnTo>
                <a:lnTo>
                  <a:pt x="119344" y="469900"/>
                </a:lnTo>
                <a:lnTo>
                  <a:pt x="122480" y="469900"/>
                </a:lnTo>
                <a:lnTo>
                  <a:pt x="140029" y="482600"/>
                </a:lnTo>
                <a:lnTo>
                  <a:pt x="137734" y="469900"/>
                </a:lnTo>
                <a:lnTo>
                  <a:pt x="133465" y="457200"/>
                </a:lnTo>
                <a:close/>
              </a:path>
              <a:path w="1297304" h="1562100">
                <a:moveTo>
                  <a:pt x="1158514" y="469900"/>
                </a:moveTo>
                <a:lnTo>
                  <a:pt x="1149969" y="482600"/>
                </a:lnTo>
                <a:lnTo>
                  <a:pt x="1167822" y="482600"/>
                </a:lnTo>
                <a:lnTo>
                  <a:pt x="1163869" y="474404"/>
                </a:lnTo>
                <a:lnTo>
                  <a:pt x="1158514" y="469900"/>
                </a:lnTo>
                <a:close/>
              </a:path>
              <a:path w="1297304" h="1562100">
                <a:moveTo>
                  <a:pt x="158213" y="457200"/>
                </a:moveTo>
                <a:lnTo>
                  <a:pt x="133465" y="457200"/>
                </a:lnTo>
                <a:lnTo>
                  <a:pt x="145091" y="469900"/>
                </a:lnTo>
                <a:lnTo>
                  <a:pt x="158213" y="457200"/>
                </a:lnTo>
                <a:close/>
              </a:path>
              <a:path w="1297304" h="1562100">
                <a:moveTo>
                  <a:pt x="1149153" y="457200"/>
                </a:moveTo>
                <a:lnTo>
                  <a:pt x="1150022" y="469900"/>
                </a:lnTo>
                <a:lnTo>
                  <a:pt x="1152852" y="469900"/>
                </a:lnTo>
                <a:lnTo>
                  <a:pt x="1149153" y="457200"/>
                </a:lnTo>
                <a:close/>
              </a:path>
              <a:path w="1297304" h="1562100">
                <a:moveTo>
                  <a:pt x="58717" y="444500"/>
                </a:moveTo>
                <a:lnTo>
                  <a:pt x="55874" y="457200"/>
                </a:lnTo>
                <a:lnTo>
                  <a:pt x="60469" y="457200"/>
                </a:lnTo>
                <a:lnTo>
                  <a:pt x="58717" y="444500"/>
                </a:lnTo>
                <a:close/>
              </a:path>
              <a:path w="1297304" h="1562100">
                <a:moveTo>
                  <a:pt x="1141719" y="444500"/>
                </a:moveTo>
                <a:lnTo>
                  <a:pt x="1138463" y="444500"/>
                </a:lnTo>
                <a:lnTo>
                  <a:pt x="1142356" y="457200"/>
                </a:lnTo>
                <a:lnTo>
                  <a:pt x="1141719" y="444500"/>
                </a:lnTo>
                <a:close/>
              </a:path>
              <a:path w="1297304" h="1562100">
                <a:moveTo>
                  <a:pt x="1214830" y="444500"/>
                </a:moveTo>
                <a:lnTo>
                  <a:pt x="1209550" y="444500"/>
                </a:lnTo>
                <a:lnTo>
                  <a:pt x="1210793" y="457200"/>
                </a:lnTo>
                <a:lnTo>
                  <a:pt x="1231122" y="457200"/>
                </a:lnTo>
                <a:lnTo>
                  <a:pt x="1214830" y="444500"/>
                </a:lnTo>
                <a:close/>
              </a:path>
              <a:path w="1297304" h="1562100">
                <a:moveTo>
                  <a:pt x="152656" y="431800"/>
                </a:moveTo>
                <a:lnTo>
                  <a:pt x="113282" y="431800"/>
                </a:lnTo>
                <a:lnTo>
                  <a:pt x="110014" y="444500"/>
                </a:lnTo>
                <a:lnTo>
                  <a:pt x="141534" y="444500"/>
                </a:lnTo>
                <a:lnTo>
                  <a:pt x="152656" y="431800"/>
                </a:lnTo>
                <a:close/>
              </a:path>
              <a:path w="1297304" h="1562100">
                <a:moveTo>
                  <a:pt x="85387" y="419100"/>
                </a:moveTo>
                <a:lnTo>
                  <a:pt x="85569" y="431800"/>
                </a:lnTo>
                <a:lnTo>
                  <a:pt x="85702" y="431800"/>
                </a:lnTo>
                <a:lnTo>
                  <a:pt x="85387" y="419100"/>
                </a:lnTo>
                <a:close/>
              </a:path>
              <a:path w="1297304" h="1562100">
                <a:moveTo>
                  <a:pt x="143497" y="419100"/>
                </a:moveTo>
                <a:lnTo>
                  <a:pt x="85387" y="419100"/>
                </a:lnTo>
                <a:lnTo>
                  <a:pt x="85702" y="431800"/>
                </a:lnTo>
                <a:lnTo>
                  <a:pt x="139325" y="431800"/>
                </a:lnTo>
                <a:lnTo>
                  <a:pt x="143497" y="419100"/>
                </a:lnTo>
                <a:close/>
              </a:path>
              <a:path w="1297304" h="1562100">
                <a:moveTo>
                  <a:pt x="1122942" y="419100"/>
                </a:moveTo>
                <a:lnTo>
                  <a:pt x="1119666" y="419100"/>
                </a:lnTo>
                <a:lnTo>
                  <a:pt x="1121102" y="431800"/>
                </a:lnTo>
                <a:lnTo>
                  <a:pt x="1129093" y="431800"/>
                </a:lnTo>
                <a:lnTo>
                  <a:pt x="1122942" y="419100"/>
                </a:lnTo>
                <a:close/>
              </a:path>
              <a:path w="1297304" h="1562100">
                <a:moveTo>
                  <a:pt x="163905" y="406400"/>
                </a:moveTo>
                <a:lnTo>
                  <a:pt x="147668" y="406400"/>
                </a:lnTo>
                <a:lnTo>
                  <a:pt x="158192" y="419100"/>
                </a:lnTo>
                <a:lnTo>
                  <a:pt x="163905" y="406400"/>
                </a:lnTo>
                <a:close/>
              </a:path>
              <a:path w="1297304" h="1562100">
                <a:moveTo>
                  <a:pt x="1186364" y="355600"/>
                </a:moveTo>
                <a:lnTo>
                  <a:pt x="1128075" y="355600"/>
                </a:lnTo>
                <a:lnTo>
                  <a:pt x="1130156" y="368300"/>
                </a:lnTo>
                <a:lnTo>
                  <a:pt x="1090475" y="368300"/>
                </a:lnTo>
                <a:lnTo>
                  <a:pt x="1094618" y="381000"/>
                </a:lnTo>
                <a:lnTo>
                  <a:pt x="1106364" y="393700"/>
                </a:lnTo>
                <a:lnTo>
                  <a:pt x="1117322" y="406400"/>
                </a:lnTo>
                <a:lnTo>
                  <a:pt x="1129219" y="419100"/>
                </a:lnTo>
                <a:lnTo>
                  <a:pt x="1143652" y="419100"/>
                </a:lnTo>
                <a:lnTo>
                  <a:pt x="1140755" y="413998"/>
                </a:lnTo>
                <a:lnTo>
                  <a:pt x="1135361" y="406400"/>
                </a:lnTo>
                <a:lnTo>
                  <a:pt x="1120225" y="406400"/>
                </a:lnTo>
                <a:lnTo>
                  <a:pt x="1115562" y="393700"/>
                </a:lnTo>
                <a:lnTo>
                  <a:pt x="1110954" y="393700"/>
                </a:lnTo>
                <a:lnTo>
                  <a:pt x="1113203" y="381000"/>
                </a:lnTo>
                <a:lnTo>
                  <a:pt x="1196133" y="381000"/>
                </a:lnTo>
                <a:lnTo>
                  <a:pt x="1186475" y="368300"/>
                </a:lnTo>
                <a:lnTo>
                  <a:pt x="1186364" y="355600"/>
                </a:lnTo>
                <a:close/>
              </a:path>
              <a:path w="1297304" h="1562100">
                <a:moveTo>
                  <a:pt x="1143729" y="419017"/>
                </a:moveTo>
                <a:close/>
              </a:path>
              <a:path w="1297304" h="1562100">
                <a:moveTo>
                  <a:pt x="1164178" y="406400"/>
                </a:moveTo>
                <a:lnTo>
                  <a:pt x="1155417" y="406400"/>
                </a:lnTo>
                <a:lnTo>
                  <a:pt x="1144063" y="418657"/>
                </a:lnTo>
                <a:lnTo>
                  <a:pt x="1144377" y="419100"/>
                </a:lnTo>
                <a:lnTo>
                  <a:pt x="1169009" y="419100"/>
                </a:lnTo>
                <a:lnTo>
                  <a:pt x="1164178" y="406400"/>
                </a:lnTo>
                <a:close/>
              </a:path>
              <a:path w="1297304" h="1562100">
                <a:moveTo>
                  <a:pt x="1170715" y="393700"/>
                </a:moveTo>
                <a:lnTo>
                  <a:pt x="1160145" y="393700"/>
                </a:lnTo>
                <a:lnTo>
                  <a:pt x="1164178" y="406400"/>
                </a:lnTo>
                <a:lnTo>
                  <a:pt x="1169009" y="419100"/>
                </a:lnTo>
                <a:lnTo>
                  <a:pt x="1171328" y="406400"/>
                </a:lnTo>
                <a:lnTo>
                  <a:pt x="1165205" y="406400"/>
                </a:lnTo>
                <a:lnTo>
                  <a:pt x="1170715" y="393700"/>
                </a:lnTo>
                <a:close/>
              </a:path>
              <a:path w="1297304" h="1562100">
                <a:moveTo>
                  <a:pt x="1142565" y="416547"/>
                </a:moveTo>
                <a:lnTo>
                  <a:pt x="1143735" y="419010"/>
                </a:lnTo>
                <a:lnTo>
                  <a:pt x="1144063" y="418657"/>
                </a:lnTo>
                <a:lnTo>
                  <a:pt x="1142565" y="416547"/>
                </a:lnTo>
                <a:close/>
              </a:path>
              <a:path w="1297304" h="1562100">
                <a:moveTo>
                  <a:pt x="1137744" y="406400"/>
                </a:moveTo>
                <a:lnTo>
                  <a:pt x="1136254" y="406400"/>
                </a:lnTo>
                <a:lnTo>
                  <a:pt x="1140755" y="413998"/>
                </a:lnTo>
                <a:lnTo>
                  <a:pt x="1142565" y="416547"/>
                </a:lnTo>
                <a:lnTo>
                  <a:pt x="1137744" y="406400"/>
                </a:lnTo>
                <a:close/>
              </a:path>
              <a:path w="1297304" h="1562100">
                <a:moveTo>
                  <a:pt x="1136254" y="406400"/>
                </a:moveTo>
                <a:lnTo>
                  <a:pt x="1135361" y="406400"/>
                </a:lnTo>
                <a:lnTo>
                  <a:pt x="1140755" y="413998"/>
                </a:lnTo>
                <a:lnTo>
                  <a:pt x="1136254" y="406400"/>
                </a:lnTo>
                <a:close/>
              </a:path>
              <a:path w="1297304" h="1562100">
                <a:moveTo>
                  <a:pt x="160118" y="381000"/>
                </a:moveTo>
                <a:lnTo>
                  <a:pt x="141124" y="381000"/>
                </a:lnTo>
                <a:lnTo>
                  <a:pt x="131334" y="393700"/>
                </a:lnTo>
                <a:lnTo>
                  <a:pt x="122490" y="406400"/>
                </a:lnTo>
                <a:lnTo>
                  <a:pt x="177986" y="406400"/>
                </a:lnTo>
                <a:lnTo>
                  <a:pt x="172839" y="393700"/>
                </a:lnTo>
                <a:lnTo>
                  <a:pt x="161150" y="393700"/>
                </a:lnTo>
                <a:lnTo>
                  <a:pt x="160118" y="381000"/>
                </a:lnTo>
                <a:close/>
              </a:path>
              <a:path w="1297304" h="1562100">
                <a:moveTo>
                  <a:pt x="1152436" y="381000"/>
                </a:moveTo>
                <a:lnTo>
                  <a:pt x="1119377" y="381000"/>
                </a:lnTo>
                <a:lnTo>
                  <a:pt x="1120921" y="393700"/>
                </a:lnTo>
                <a:lnTo>
                  <a:pt x="1120225" y="406400"/>
                </a:lnTo>
                <a:lnTo>
                  <a:pt x="1141081" y="406400"/>
                </a:lnTo>
                <a:lnTo>
                  <a:pt x="1144259" y="393700"/>
                </a:lnTo>
                <a:lnTo>
                  <a:pt x="1153051" y="393700"/>
                </a:lnTo>
                <a:lnTo>
                  <a:pt x="1152436" y="381000"/>
                </a:lnTo>
                <a:close/>
              </a:path>
              <a:path w="1297304" h="1562100">
                <a:moveTo>
                  <a:pt x="1153051" y="393700"/>
                </a:moveTo>
                <a:lnTo>
                  <a:pt x="1144259" y="393700"/>
                </a:lnTo>
                <a:lnTo>
                  <a:pt x="1151342" y="406400"/>
                </a:lnTo>
                <a:lnTo>
                  <a:pt x="1153480" y="406400"/>
                </a:lnTo>
                <a:lnTo>
                  <a:pt x="1153051" y="393700"/>
                </a:lnTo>
                <a:close/>
              </a:path>
              <a:path w="1297304" h="1562100">
                <a:moveTo>
                  <a:pt x="1178321" y="393700"/>
                </a:moveTo>
                <a:lnTo>
                  <a:pt x="1170715" y="393700"/>
                </a:lnTo>
                <a:lnTo>
                  <a:pt x="1165205" y="406400"/>
                </a:lnTo>
                <a:lnTo>
                  <a:pt x="1173678" y="406400"/>
                </a:lnTo>
                <a:lnTo>
                  <a:pt x="1178321" y="393700"/>
                </a:lnTo>
                <a:close/>
              </a:path>
              <a:path w="1297304" h="1562100">
                <a:moveTo>
                  <a:pt x="1178321" y="393700"/>
                </a:moveTo>
                <a:lnTo>
                  <a:pt x="1173678" y="406400"/>
                </a:lnTo>
                <a:lnTo>
                  <a:pt x="1187521" y="406400"/>
                </a:lnTo>
                <a:lnTo>
                  <a:pt x="1178321" y="393700"/>
                </a:lnTo>
                <a:close/>
              </a:path>
              <a:path w="1297304" h="1562100">
                <a:moveTo>
                  <a:pt x="1196133" y="381000"/>
                </a:moveTo>
                <a:lnTo>
                  <a:pt x="1152436" y="381000"/>
                </a:lnTo>
                <a:lnTo>
                  <a:pt x="1156402" y="393700"/>
                </a:lnTo>
                <a:lnTo>
                  <a:pt x="1187779" y="393700"/>
                </a:lnTo>
                <a:lnTo>
                  <a:pt x="1198600" y="406400"/>
                </a:lnTo>
                <a:lnTo>
                  <a:pt x="1199434" y="406400"/>
                </a:lnTo>
                <a:lnTo>
                  <a:pt x="1201379" y="393700"/>
                </a:lnTo>
                <a:lnTo>
                  <a:pt x="1196133" y="381000"/>
                </a:lnTo>
                <a:close/>
              </a:path>
              <a:path w="1297304" h="1562100">
                <a:moveTo>
                  <a:pt x="134014" y="381000"/>
                </a:moveTo>
                <a:lnTo>
                  <a:pt x="129835" y="393700"/>
                </a:lnTo>
                <a:lnTo>
                  <a:pt x="130016" y="393700"/>
                </a:lnTo>
                <a:lnTo>
                  <a:pt x="134014" y="381000"/>
                </a:lnTo>
                <a:close/>
              </a:path>
              <a:path w="1297304" h="1562100">
                <a:moveTo>
                  <a:pt x="226683" y="292100"/>
                </a:moveTo>
                <a:lnTo>
                  <a:pt x="158258" y="292100"/>
                </a:lnTo>
                <a:lnTo>
                  <a:pt x="148662" y="304800"/>
                </a:lnTo>
                <a:lnTo>
                  <a:pt x="137869" y="317500"/>
                </a:lnTo>
                <a:lnTo>
                  <a:pt x="130566" y="330200"/>
                </a:lnTo>
                <a:lnTo>
                  <a:pt x="105263" y="355600"/>
                </a:lnTo>
                <a:lnTo>
                  <a:pt x="109618" y="368300"/>
                </a:lnTo>
                <a:lnTo>
                  <a:pt x="127087" y="381000"/>
                </a:lnTo>
                <a:lnTo>
                  <a:pt x="164217" y="381000"/>
                </a:lnTo>
                <a:lnTo>
                  <a:pt x="161150" y="393700"/>
                </a:lnTo>
                <a:lnTo>
                  <a:pt x="178113" y="393700"/>
                </a:lnTo>
                <a:lnTo>
                  <a:pt x="181899" y="381000"/>
                </a:lnTo>
                <a:lnTo>
                  <a:pt x="173903" y="368300"/>
                </a:lnTo>
                <a:lnTo>
                  <a:pt x="200714" y="368300"/>
                </a:lnTo>
                <a:lnTo>
                  <a:pt x="194762" y="355600"/>
                </a:lnTo>
                <a:lnTo>
                  <a:pt x="121449" y="355600"/>
                </a:lnTo>
                <a:lnTo>
                  <a:pt x="119680" y="342900"/>
                </a:lnTo>
                <a:lnTo>
                  <a:pt x="186381" y="342900"/>
                </a:lnTo>
                <a:lnTo>
                  <a:pt x="203561" y="317500"/>
                </a:lnTo>
                <a:lnTo>
                  <a:pt x="223141" y="317500"/>
                </a:lnTo>
                <a:lnTo>
                  <a:pt x="231674" y="304800"/>
                </a:lnTo>
                <a:lnTo>
                  <a:pt x="226683" y="292100"/>
                </a:lnTo>
                <a:close/>
              </a:path>
              <a:path w="1297304" h="1562100">
                <a:moveTo>
                  <a:pt x="190696" y="381000"/>
                </a:moveTo>
                <a:lnTo>
                  <a:pt x="186299" y="381000"/>
                </a:lnTo>
                <a:lnTo>
                  <a:pt x="188390" y="393700"/>
                </a:lnTo>
                <a:lnTo>
                  <a:pt x="190696" y="381000"/>
                </a:lnTo>
                <a:close/>
              </a:path>
              <a:path w="1297304" h="1562100">
                <a:moveTo>
                  <a:pt x="200714" y="368300"/>
                </a:moveTo>
                <a:lnTo>
                  <a:pt x="178615" y="368300"/>
                </a:lnTo>
                <a:lnTo>
                  <a:pt x="189673" y="381000"/>
                </a:lnTo>
                <a:lnTo>
                  <a:pt x="200714" y="368300"/>
                </a:lnTo>
                <a:close/>
              </a:path>
              <a:path w="1297304" h="1562100">
                <a:moveTo>
                  <a:pt x="1164610" y="342900"/>
                </a:moveTo>
                <a:lnTo>
                  <a:pt x="1104364" y="342900"/>
                </a:lnTo>
                <a:lnTo>
                  <a:pt x="1114750" y="368300"/>
                </a:lnTo>
                <a:lnTo>
                  <a:pt x="1121027" y="368300"/>
                </a:lnTo>
                <a:lnTo>
                  <a:pt x="1119981" y="355600"/>
                </a:lnTo>
                <a:lnTo>
                  <a:pt x="1177209" y="355600"/>
                </a:lnTo>
                <a:lnTo>
                  <a:pt x="1164610" y="342900"/>
                </a:lnTo>
                <a:close/>
              </a:path>
              <a:path w="1297304" h="1562100">
                <a:moveTo>
                  <a:pt x="173035" y="342900"/>
                </a:moveTo>
                <a:lnTo>
                  <a:pt x="121939" y="342900"/>
                </a:lnTo>
                <a:lnTo>
                  <a:pt x="123953" y="355600"/>
                </a:lnTo>
                <a:lnTo>
                  <a:pt x="163539" y="355600"/>
                </a:lnTo>
                <a:lnTo>
                  <a:pt x="173035" y="342900"/>
                </a:lnTo>
                <a:close/>
              </a:path>
              <a:path w="1297304" h="1562100">
                <a:moveTo>
                  <a:pt x="173708" y="342900"/>
                </a:moveTo>
                <a:lnTo>
                  <a:pt x="166121" y="355600"/>
                </a:lnTo>
                <a:lnTo>
                  <a:pt x="173612" y="355600"/>
                </a:lnTo>
                <a:lnTo>
                  <a:pt x="173708" y="342900"/>
                </a:lnTo>
                <a:close/>
              </a:path>
              <a:path w="1297304" h="1562100">
                <a:moveTo>
                  <a:pt x="186381" y="342900"/>
                </a:moveTo>
                <a:lnTo>
                  <a:pt x="177103" y="342900"/>
                </a:lnTo>
                <a:lnTo>
                  <a:pt x="173612" y="355600"/>
                </a:lnTo>
                <a:lnTo>
                  <a:pt x="186716" y="355600"/>
                </a:lnTo>
                <a:lnTo>
                  <a:pt x="186381" y="342900"/>
                </a:lnTo>
                <a:close/>
              </a:path>
              <a:path w="1297304" h="1562100">
                <a:moveTo>
                  <a:pt x="1056964" y="304800"/>
                </a:moveTo>
                <a:lnTo>
                  <a:pt x="1049348" y="304800"/>
                </a:lnTo>
                <a:lnTo>
                  <a:pt x="1057350" y="317500"/>
                </a:lnTo>
                <a:lnTo>
                  <a:pt x="1069538" y="330200"/>
                </a:lnTo>
                <a:lnTo>
                  <a:pt x="1074479" y="355600"/>
                </a:lnTo>
                <a:lnTo>
                  <a:pt x="1084560" y="342900"/>
                </a:lnTo>
                <a:lnTo>
                  <a:pt x="1075857" y="342900"/>
                </a:lnTo>
                <a:lnTo>
                  <a:pt x="1077318" y="330200"/>
                </a:lnTo>
                <a:lnTo>
                  <a:pt x="1172353" y="330200"/>
                </a:lnTo>
                <a:lnTo>
                  <a:pt x="1171206" y="317500"/>
                </a:lnTo>
                <a:lnTo>
                  <a:pt x="1069975" y="317500"/>
                </a:lnTo>
                <a:lnTo>
                  <a:pt x="1056964" y="304800"/>
                </a:lnTo>
                <a:close/>
              </a:path>
              <a:path w="1297304" h="1562100">
                <a:moveTo>
                  <a:pt x="1095359" y="342900"/>
                </a:moveTo>
                <a:lnTo>
                  <a:pt x="1092296" y="342900"/>
                </a:lnTo>
                <a:lnTo>
                  <a:pt x="1089424" y="355600"/>
                </a:lnTo>
                <a:lnTo>
                  <a:pt x="1100522" y="355600"/>
                </a:lnTo>
                <a:lnTo>
                  <a:pt x="1095359" y="342900"/>
                </a:lnTo>
                <a:close/>
              </a:path>
              <a:path w="1297304" h="1562100">
                <a:moveTo>
                  <a:pt x="222059" y="317500"/>
                </a:moveTo>
                <a:lnTo>
                  <a:pt x="203561" y="317500"/>
                </a:lnTo>
                <a:lnTo>
                  <a:pt x="204053" y="342900"/>
                </a:lnTo>
                <a:lnTo>
                  <a:pt x="212958" y="330200"/>
                </a:lnTo>
                <a:lnTo>
                  <a:pt x="222059" y="317500"/>
                </a:lnTo>
                <a:close/>
              </a:path>
              <a:path w="1297304" h="1562100">
                <a:moveTo>
                  <a:pt x="1130357" y="330200"/>
                </a:moveTo>
                <a:lnTo>
                  <a:pt x="1077318" y="330200"/>
                </a:lnTo>
                <a:lnTo>
                  <a:pt x="1079048" y="342900"/>
                </a:lnTo>
                <a:lnTo>
                  <a:pt x="1129129" y="342900"/>
                </a:lnTo>
                <a:lnTo>
                  <a:pt x="1130357" y="330200"/>
                </a:lnTo>
                <a:close/>
              </a:path>
              <a:path w="1297304" h="1562100">
                <a:moveTo>
                  <a:pt x="1172353" y="330200"/>
                </a:moveTo>
                <a:lnTo>
                  <a:pt x="1130357" y="330200"/>
                </a:lnTo>
                <a:lnTo>
                  <a:pt x="1135159" y="342900"/>
                </a:lnTo>
                <a:lnTo>
                  <a:pt x="1165233" y="342900"/>
                </a:lnTo>
                <a:lnTo>
                  <a:pt x="1172353" y="330200"/>
                </a:lnTo>
                <a:close/>
              </a:path>
              <a:path w="1297304" h="1562100">
                <a:moveTo>
                  <a:pt x="1142049" y="292100"/>
                </a:moveTo>
                <a:lnTo>
                  <a:pt x="1062963" y="292100"/>
                </a:lnTo>
                <a:lnTo>
                  <a:pt x="1068640" y="304800"/>
                </a:lnTo>
                <a:lnTo>
                  <a:pt x="1069975" y="317500"/>
                </a:lnTo>
                <a:lnTo>
                  <a:pt x="1157468" y="317500"/>
                </a:lnTo>
                <a:lnTo>
                  <a:pt x="1152640" y="304800"/>
                </a:lnTo>
                <a:lnTo>
                  <a:pt x="1142049" y="292100"/>
                </a:lnTo>
                <a:close/>
              </a:path>
              <a:path w="1297304" h="1562100">
                <a:moveTo>
                  <a:pt x="148232" y="292100"/>
                </a:moveTo>
                <a:lnTo>
                  <a:pt x="144600" y="304800"/>
                </a:lnTo>
                <a:lnTo>
                  <a:pt x="146027" y="304800"/>
                </a:lnTo>
                <a:lnTo>
                  <a:pt x="148232" y="292100"/>
                </a:lnTo>
                <a:close/>
              </a:path>
              <a:path w="1297304" h="1562100">
                <a:moveTo>
                  <a:pt x="250548" y="241300"/>
                </a:moveTo>
                <a:lnTo>
                  <a:pt x="219306" y="241300"/>
                </a:lnTo>
                <a:lnTo>
                  <a:pt x="210665" y="254000"/>
                </a:lnTo>
                <a:lnTo>
                  <a:pt x="171485" y="254000"/>
                </a:lnTo>
                <a:lnTo>
                  <a:pt x="158905" y="279400"/>
                </a:lnTo>
                <a:lnTo>
                  <a:pt x="152700" y="292100"/>
                </a:lnTo>
                <a:lnTo>
                  <a:pt x="217606" y="292100"/>
                </a:lnTo>
                <a:lnTo>
                  <a:pt x="216520" y="279400"/>
                </a:lnTo>
                <a:lnTo>
                  <a:pt x="230400" y="279400"/>
                </a:lnTo>
                <a:lnTo>
                  <a:pt x="228479" y="266700"/>
                </a:lnTo>
                <a:lnTo>
                  <a:pt x="231611" y="266700"/>
                </a:lnTo>
                <a:lnTo>
                  <a:pt x="250548" y="241300"/>
                </a:lnTo>
                <a:close/>
              </a:path>
              <a:path w="1297304" h="1562100">
                <a:moveTo>
                  <a:pt x="230400" y="279400"/>
                </a:moveTo>
                <a:lnTo>
                  <a:pt x="216520" y="279400"/>
                </a:lnTo>
                <a:lnTo>
                  <a:pt x="217606" y="292100"/>
                </a:lnTo>
                <a:lnTo>
                  <a:pt x="226620" y="292100"/>
                </a:lnTo>
                <a:lnTo>
                  <a:pt x="230400" y="279400"/>
                </a:lnTo>
                <a:close/>
              </a:path>
              <a:path w="1297304" h="1562100">
                <a:moveTo>
                  <a:pt x="1063026" y="279400"/>
                </a:moveTo>
                <a:lnTo>
                  <a:pt x="1056099" y="279400"/>
                </a:lnTo>
                <a:lnTo>
                  <a:pt x="1059815" y="292100"/>
                </a:lnTo>
                <a:lnTo>
                  <a:pt x="1064458" y="292100"/>
                </a:lnTo>
                <a:lnTo>
                  <a:pt x="1063026" y="279400"/>
                </a:lnTo>
                <a:close/>
              </a:path>
              <a:path w="1297304" h="1562100">
                <a:moveTo>
                  <a:pt x="1135914" y="279400"/>
                </a:moveTo>
                <a:lnTo>
                  <a:pt x="1079853" y="279400"/>
                </a:lnTo>
                <a:lnTo>
                  <a:pt x="1081781" y="292100"/>
                </a:lnTo>
                <a:lnTo>
                  <a:pt x="1133779" y="292100"/>
                </a:lnTo>
                <a:lnTo>
                  <a:pt x="1135914" y="279400"/>
                </a:lnTo>
                <a:close/>
              </a:path>
              <a:path w="1297304" h="1562100">
                <a:moveTo>
                  <a:pt x="1139551" y="279400"/>
                </a:moveTo>
                <a:lnTo>
                  <a:pt x="1138196" y="292100"/>
                </a:lnTo>
                <a:lnTo>
                  <a:pt x="1141597" y="292100"/>
                </a:lnTo>
                <a:lnTo>
                  <a:pt x="1139551" y="279400"/>
                </a:lnTo>
                <a:close/>
              </a:path>
              <a:path w="1297304" h="1562100">
                <a:moveTo>
                  <a:pt x="245110" y="266700"/>
                </a:moveTo>
                <a:lnTo>
                  <a:pt x="243926" y="266700"/>
                </a:lnTo>
                <a:lnTo>
                  <a:pt x="240207" y="279400"/>
                </a:lnTo>
                <a:lnTo>
                  <a:pt x="245110" y="266700"/>
                </a:lnTo>
                <a:close/>
              </a:path>
              <a:path w="1297304" h="1562100">
                <a:moveTo>
                  <a:pt x="1051949" y="266700"/>
                </a:moveTo>
                <a:lnTo>
                  <a:pt x="1039906" y="266700"/>
                </a:lnTo>
                <a:lnTo>
                  <a:pt x="1051663" y="279400"/>
                </a:lnTo>
                <a:lnTo>
                  <a:pt x="1051949" y="266700"/>
                </a:lnTo>
                <a:close/>
              </a:path>
              <a:path w="1297304" h="1562100">
                <a:moveTo>
                  <a:pt x="1128009" y="266700"/>
                </a:moveTo>
                <a:lnTo>
                  <a:pt x="1092311" y="266700"/>
                </a:lnTo>
                <a:lnTo>
                  <a:pt x="1087280" y="279400"/>
                </a:lnTo>
                <a:lnTo>
                  <a:pt x="1139620" y="279400"/>
                </a:lnTo>
                <a:lnTo>
                  <a:pt x="1128009" y="266700"/>
                </a:lnTo>
                <a:close/>
              </a:path>
              <a:path w="1297304" h="1562100">
                <a:moveTo>
                  <a:pt x="1015560" y="241300"/>
                </a:moveTo>
                <a:lnTo>
                  <a:pt x="993977" y="241300"/>
                </a:lnTo>
                <a:lnTo>
                  <a:pt x="1005337" y="254000"/>
                </a:lnTo>
                <a:lnTo>
                  <a:pt x="1021907" y="266700"/>
                </a:lnTo>
                <a:lnTo>
                  <a:pt x="1025726" y="266700"/>
                </a:lnTo>
                <a:lnTo>
                  <a:pt x="1028528" y="254000"/>
                </a:lnTo>
                <a:lnTo>
                  <a:pt x="1016464" y="254000"/>
                </a:lnTo>
                <a:lnTo>
                  <a:pt x="1015560" y="241300"/>
                </a:lnTo>
                <a:close/>
              </a:path>
              <a:path w="1297304" h="1562100">
                <a:moveTo>
                  <a:pt x="1037856" y="241300"/>
                </a:moveTo>
                <a:lnTo>
                  <a:pt x="1020242" y="241300"/>
                </a:lnTo>
                <a:lnTo>
                  <a:pt x="1021745" y="254000"/>
                </a:lnTo>
                <a:lnTo>
                  <a:pt x="1028528" y="254000"/>
                </a:lnTo>
                <a:lnTo>
                  <a:pt x="1032903" y="266700"/>
                </a:lnTo>
                <a:lnTo>
                  <a:pt x="1046384" y="266700"/>
                </a:lnTo>
                <a:lnTo>
                  <a:pt x="1040586" y="254000"/>
                </a:lnTo>
                <a:lnTo>
                  <a:pt x="1037856" y="241300"/>
                </a:lnTo>
                <a:close/>
              </a:path>
              <a:path w="1297304" h="1562100">
                <a:moveTo>
                  <a:pt x="1065824" y="241300"/>
                </a:moveTo>
                <a:lnTo>
                  <a:pt x="1044488" y="241300"/>
                </a:lnTo>
                <a:lnTo>
                  <a:pt x="1056529" y="254000"/>
                </a:lnTo>
                <a:lnTo>
                  <a:pt x="1066591" y="266700"/>
                </a:lnTo>
                <a:lnTo>
                  <a:pt x="1065840" y="254000"/>
                </a:lnTo>
                <a:lnTo>
                  <a:pt x="1065824" y="241300"/>
                </a:lnTo>
                <a:close/>
              </a:path>
              <a:path w="1297304" h="1562100">
                <a:moveTo>
                  <a:pt x="239977" y="177800"/>
                </a:moveTo>
                <a:lnTo>
                  <a:pt x="227111" y="190500"/>
                </a:lnTo>
                <a:lnTo>
                  <a:pt x="215362" y="215900"/>
                </a:lnTo>
                <a:lnTo>
                  <a:pt x="207131" y="215900"/>
                </a:lnTo>
                <a:lnTo>
                  <a:pt x="197447" y="228600"/>
                </a:lnTo>
                <a:lnTo>
                  <a:pt x="181337" y="254000"/>
                </a:lnTo>
                <a:lnTo>
                  <a:pt x="210665" y="254000"/>
                </a:lnTo>
                <a:lnTo>
                  <a:pt x="207038" y="241300"/>
                </a:lnTo>
                <a:lnTo>
                  <a:pt x="266888" y="241300"/>
                </a:lnTo>
                <a:lnTo>
                  <a:pt x="284204" y="228600"/>
                </a:lnTo>
                <a:lnTo>
                  <a:pt x="216082" y="228600"/>
                </a:lnTo>
                <a:lnTo>
                  <a:pt x="223487" y="215900"/>
                </a:lnTo>
                <a:lnTo>
                  <a:pt x="237280" y="203200"/>
                </a:lnTo>
                <a:lnTo>
                  <a:pt x="256574" y="190500"/>
                </a:lnTo>
                <a:lnTo>
                  <a:pt x="244003" y="190500"/>
                </a:lnTo>
                <a:lnTo>
                  <a:pt x="239977" y="177800"/>
                </a:lnTo>
                <a:close/>
              </a:path>
              <a:path w="1297304" h="1562100">
                <a:moveTo>
                  <a:pt x="266888" y="241300"/>
                </a:moveTo>
                <a:lnTo>
                  <a:pt x="250548" y="241300"/>
                </a:lnTo>
                <a:lnTo>
                  <a:pt x="249206" y="254000"/>
                </a:lnTo>
                <a:lnTo>
                  <a:pt x="266888" y="241300"/>
                </a:lnTo>
                <a:close/>
              </a:path>
              <a:path w="1297304" h="1562100">
                <a:moveTo>
                  <a:pt x="295930" y="228600"/>
                </a:moveTo>
                <a:lnTo>
                  <a:pt x="284204" y="228600"/>
                </a:lnTo>
                <a:lnTo>
                  <a:pt x="281762" y="241300"/>
                </a:lnTo>
                <a:lnTo>
                  <a:pt x="294748" y="241300"/>
                </a:lnTo>
                <a:lnTo>
                  <a:pt x="295930" y="228600"/>
                </a:lnTo>
                <a:close/>
              </a:path>
              <a:path w="1297304" h="1562100">
                <a:moveTo>
                  <a:pt x="286461" y="139700"/>
                </a:moveTo>
                <a:lnTo>
                  <a:pt x="285426" y="139700"/>
                </a:lnTo>
                <a:lnTo>
                  <a:pt x="273059" y="152400"/>
                </a:lnTo>
                <a:lnTo>
                  <a:pt x="270254" y="154829"/>
                </a:lnTo>
                <a:lnTo>
                  <a:pt x="271172" y="165100"/>
                </a:lnTo>
                <a:lnTo>
                  <a:pt x="259314" y="177800"/>
                </a:lnTo>
                <a:lnTo>
                  <a:pt x="247634" y="190500"/>
                </a:lnTo>
                <a:lnTo>
                  <a:pt x="264452" y="190500"/>
                </a:lnTo>
                <a:lnTo>
                  <a:pt x="243995" y="215900"/>
                </a:lnTo>
                <a:lnTo>
                  <a:pt x="227748" y="215900"/>
                </a:lnTo>
                <a:lnTo>
                  <a:pt x="216082" y="228600"/>
                </a:lnTo>
                <a:lnTo>
                  <a:pt x="298102" y="228600"/>
                </a:lnTo>
                <a:lnTo>
                  <a:pt x="298597" y="241300"/>
                </a:lnTo>
                <a:lnTo>
                  <a:pt x="303305" y="241300"/>
                </a:lnTo>
                <a:lnTo>
                  <a:pt x="305072" y="228600"/>
                </a:lnTo>
                <a:lnTo>
                  <a:pt x="300818" y="215900"/>
                </a:lnTo>
                <a:lnTo>
                  <a:pt x="243995" y="215900"/>
                </a:lnTo>
                <a:lnTo>
                  <a:pt x="242411" y="203200"/>
                </a:lnTo>
                <a:lnTo>
                  <a:pt x="325865" y="203200"/>
                </a:lnTo>
                <a:lnTo>
                  <a:pt x="326760" y="202249"/>
                </a:lnTo>
                <a:lnTo>
                  <a:pt x="318244" y="190500"/>
                </a:lnTo>
                <a:lnTo>
                  <a:pt x="327229" y="177800"/>
                </a:lnTo>
                <a:lnTo>
                  <a:pt x="372021" y="177800"/>
                </a:lnTo>
                <a:lnTo>
                  <a:pt x="379225" y="165100"/>
                </a:lnTo>
                <a:lnTo>
                  <a:pt x="375361" y="165100"/>
                </a:lnTo>
                <a:lnTo>
                  <a:pt x="361712" y="152400"/>
                </a:lnTo>
                <a:lnTo>
                  <a:pt x="280983" y="152400"/>
                </a:lnTo>
                <a:lnTo>
                  <a:pt x="286461" y="139700"/>
                </a:lnTo>
                <a:close/>
              </a:path>
              <a:path w="1297304" h="1562100">
                <a:moveTo>
                  <a:pt x="1077634" y="215900"/>
                </a:moveTo>
                <a:lnTo>
                  <a:pt x="1003581" y="215900"/>
                </a:lnTo>
                <a:lnTo>
                  <a:pt x="1011633" y="228600"/>
                </a:lnTo>
                <a:lnTo>
                  <a:pt x="1005788" y="241300"/>
                </a:lnTo>
                <a:lnTo>
                  <a:pt x="1091776" y="241300"/>
                </a:lnTo>
                <a:lnTo>
                  <a:pt x="1088540" y="228600"/>
                </a:lnTo>
                <a:lnTo>
                  <a:pt x="1077634" y="215900"/>
                </a:lnTo>
                <a:close/>
              </a:path>
              <a:path w="1297304" h="1562100">
                <a:moveTo>
                  <a:pt x="326272" y="215900"/>
                </a:moveTo>
                <a:lnTo>
                  <a:pt x="320372" y="215900"/>
                </a:lnTo>
                <a:lnTo>
                  <a:pt x="318957" y="228600"/>
                </a:lnTo>
                <a:lnTo>
                  <a:pt x="326272" y="215900"/>
                </a:lnTo>
                <a:close/>
              </a:path>
              <a:path w="1297304" h="1562100">
                <a:moveTo>
                  <a:pt x="990289" y="215900"/>
                </a:moveTo>
                <a:lnTo>
                  <a:pt x="996817" y="228600"/>
                </a:lnTo>
                <a:lnTo>
                  <a:pt x="1006530" y="228600"/>
                </a:lnTo>
                <a:lnTo>
                  <a:pt x="990289" y="215900"/>
                </a:lnTo>
                <a:close/>
              </a:path>
              <a:path w="1297304" h="1562100">
                <a:moveTo>
                  <a:pt x="325865" y="203200"/>
                </a:moveTo>
                <a:lnTo>
                  <a:pt x="312978" y="203200"/>
                </a:lnTo>
                <a:lnTo>
                  <a:pt x="313446" y="215900"/>
                </a:lnTo>
                <a:lnTo>
                  <a:pt x="313902" y="215900"/>
                </a:lnTo>
                <a:lnTo>
                  <a:pt x="325865" y="203200"/>
                </a:lnTo>
                <a:close/>
              </a:path>
              <a:path w="1297304" h="1562100">
                <a:moveTo>
                  <a:pt x="961568" y="203200"/>
                </a:moveTo>
                <a:lnTo>
                  <a:pt x="958466" y="203200"/>
                </a:lnTo>
                <a:lnTo>
                  <a:pt x="960008" y="215900"/>
                </a:lnTo>
                <a:lnTo>
                  <a:pt x="967753" y="215900"/>
                </a:lnTo>
                <a:lnTo>
                  <a:pt x="961568" y="203200"/>
                </a:lnTo>
                <a:close/>
              </a:path>
              <a:path w="1297304" h="1562100">
                <a:moveTo>
                  <a:pt x="974981" y="203200"/>
                </a:moveTo>
                <a:lnTo>
                  <a:pt x="969417" y="203200"/>
                </a:lnTo>
                <a:lnTo>
                  <a:pt x="971227" y="215900"/>
                </a:lnTo>
                <a:lnTo>
                  <a:pt x="978963" y="215900"/>
                </a:lnTo>
                <a:lnTo>
                  <a:pt x="974981" y="203200"/>
                </a:lnTo>
                <a:close/>
              </a:path>
              <a:path w="1297304" h="1562100">
                <a:moveTo>
                  <a:pt x="1070794" y="203200"/>
                </a:moveTo>
                <a:lnTo>
                  <a:pt x="981343" y="203200"/>
                </a:lnTo>
                <a:lnTo>
                  <a:pt x="981877" y="215900"/>
                </a:lnTo>
                <a:lnTo>
                  <a:pt x="1078667" y="215900"/>
                </a:lnTo>
                <a:lnTo>
                  <a:pt x="1070794" y="203200"/>
                </a:lnTo>
                <a:close/>
              </a:path>
              <a:path w="1297304" h="1562100">
                <a:moveTo>
                  <a:pt x="219103" y="190500"/>
                </a:moveTo>
                <a:lnTo>
                  <a:pt x="212887" y="203200"/>
                </a:lnTo>
                <a:lnTo>
                  <a:pt x="219192" y="203200"/>
                </a:lnTo>
                <a:lnTo>
                  <a:pt x="219103" y="190500"/>
                </a:lnTo>
                <a:close/>
              </a:path>
              <a:path w="1297304" h="1562100">
                <a:moveTo>
                  <a:pt x="328384" y="200525"/>
                </a:moveTo>
                <a:lnTo>
                  <a:pt x="326760" y="202249"/>
                </a:lnTo>
                <a:lnTo>
                  <a:pt x="327449" y="203200"/>
                </a:lnTo>
                <a:lnTo>
                  <a:pt x="328384" y="200525"/>
                </a:lnTo>
                <a:close/>
              </a:path>
              <a:path w="1297304" h="1562100">
                <a:moveTo>
                  <a:pt x="941040" y="202530"/>
                </a:moveTo>
                <a:lnTo>
                  <a:pt x="941204" y="203200"/>
                </a:lnTo>
                <a:lnTo>
                  <a:pt x="941777" y="203200"/>
                </a:lnTo>
                <a:lnTo>
                  <a:pt x="941040" y="202530"/>
                </a:lnTo>
                <a:close/>
              </a:path>
              <a:path w="1297304" h="1562100">
                <a:moveTo>
                  <a:pt x="1061019" y="190500"/>
                </a:moveTo>
                <a:lnTo>
                  <a:pt x="938107" y="190500"/>
                </a:lnTo>
                <a:lnTo>
                  <a:pt x="947810" y="203200"/>
                </a:lnTo>
                <a:lnTo>
                  <a:pt x="1063883" y="203200"/>
                </a:lnTo>
                <a:lnTo>
                  <a:pt x="1061019" y="190500"/>
                </a:lnTo>
                <a:close/>
              </a:path>
              <a:path w="1297304" h="1562100">
                <a:moveTo>
                  <a:pt x="941637" y="177800"/>
                </a:moveTo>
                <a:lnTo>
                  <a:pt x="919521" y="177800"/>
                </a:lnTo>
                <a:lnTo>
                  <a:pt x="927808" y="190500"/>
                </a:lnTo>
                <a:lnTo>
                  <a:pt x="941040" y="202530"/>
                </a:lnTo>
                <a:lnTo>
                  <a:pt x="938107" y="190500"/>
                </a:lnTo>
                <a:lnTo>
                  <a:pt x="941954" y="190500"/>
                </a:lnTo>
                <a:lnTo>
                  <a:pt x="941637" y="177800"/>
                </a:lnTo>
                <a:close/>
              </a:path>
              <a:path w="1297304" h="1562100">
                <a:moveTo>
                  <a:pt x="347624" y="177800"/>
                </a:moveTo>
                <a:lnTo>
                  <a:pt x="336325" y="177800"/>
                </a:lnTo>
                <a:lnTo>
                  <a:pt x="328384" y="200525"/>
                </a:lnTo>
                <a:lnTo>
                  <a:pt x="337828" y="190500"/>
                </a:lnTo>
                <a:lnTo>
                  <a:pt x="347624" y="177800"/>
                </a:lnTo>
                <a:close/>
              </a:path>
              <a:path w="1297304" h="1562100">
                <a:moveTo>
                  <a:pt x="367087" y="177800"/>
                </a:moveTo>
                <a:lnTo>
                  <a:pt x="361412" y="190500"/>
                </a:lnTo>
                <a:lnTo>
                  <a:pt x="364622" y="190500"/>
                </a:lnTo>
                <a:lnTo>
                  <a:pt x="367087" y="177800"/>
                </a:lnTo>
                <a:close/>
              </a:path>
              <a:path w="1297304" h="1562100">
                <a:moveTo>
                  <a:pt x="1044748" y="177800"/>
                </a:moveTo>
                <a:lnTo>
                  <a:pt x="963532" y="177800"/>
                </a:lnTo>
                <a:lnTo>
                  <a:pt x="965188" y="190500"/>
                </a:lnTo>
                <a:lnTo>
                  <a:pt x="1041553" y="190500"/>
                </a:lnTo>
                <a:lnTo>
                  <a:pt x="1044748" y="177800"/>
                </a:lnTo>
                <a:close/>
              </a:path>
              <a:path w="1297304" h="1562100">
                <a:moveTo>
                  <a:pt x="941290" y="153943"/>
                </a:moveTo>
                <a:lnTo>
                  <a:pt x="928638" y="162367"/>
                </a:lnTo>
                <a:lnTo>
                  <a:pt x="931401" y="165100"/>
                </a:lnTo>
                <a:lnTo>
                  <a:pt x="933304" y="177800"/>
                </a:lnTo>
                <a:lnTo>
                  <a:pt x="1048831" y="177800"/>
                </a:lnTo>
                <a:lnTo>
                  <a:pt x="1045111" y="165100"/>
                </a:lnTo>
                <a:lnTo>
                  <a:pt x="937990" y="165100"/>
                </a:lnTo>
                <a:lnTo>
                  <a:pt x="941290" y="153943"/>
                </a:lnTo>
                <a:close/>
              </a:path>
              <a:path w="1297304" h="1562100">
                <a:moveTo>
                  <a:pt x="270036" y="152400"/>
                </a:moveTo>
                <a:lnTo>
                  <a:pt x="263310" y="152400"/>
                </a:lnTo>
                <a:lnTo>
                  <a:pt x="258396" y="165100"/>
                </a:lnTo>
                <a:lnTo>
                  <a:pt x="270254" y="154829"/>
                </a:lnTo>
                <a:lnTo>
                  <a:pt x="270036" y="152400"/>
                </a:lnTo>
                <a:close/>
              </a:path>
              <a:path w="1297304" h="1562100">
                <a:moveTo>
                  <a:pt x="351545" y="132709"/>
                </a:moveTo>
                <a:lnTo>
                  <a:pt x="353508" y="139700"/>
                </a:lnTo>
                <a:lnTo>
                  <a:pt x="361712" y="152400"/>
                </a:lnTo>
                <a:lnTo>
                  <a:pt x="375361" y="165100"/>
                </a:lnTo>
                <a:lnTo>
                  <a:pt x="379225" y="165100"/>
                </a:lnTo>
                <a:lnTo>
                  <a:pt x="366182" y="152400"/>
                </a:lnTo>
                <a:lnTo>
                  <a:pt x="357794" y="139700"/>
                </a:lnTo>
                <a:lnTo>
                  <a:pt x="351545" y="132709"/>
                </a:lnTo>
                <a:close/>
              </a:path>
              <a:path w="1297304" h="1562100">
                <a:moveTo>
                  <a:pt x="355989" y="114300"/>
                </a:moveTo>
                <a:lnTo>
                  <a:pt x="349942" y="127000"/>
                </a:lnTo>
                <a:lnTo>
                  <a:pt x="351545" y="132709"/>
                </a:lnTo>
                <a:lnTo>
                  <a:pt x="357794" y="139700"/>
                </a:lnTo>
                <a:lnTo>
                  <a:pt x="366182" y="152400"/>
                </a:lnTo>
                <a:lnTo>
                  <a:pt x="379225" y="165100"/>
                </a:lnTo>
                <a:lnTo>
                  <a:pt x="398656" y="165100"/>
                </a:lnTo>
                <a:lnTo>
                  <a:pt x="391879" y="152400"/>
                </a:lnTo>
                <a:lnTo>
                  <a:pt x="419168" y="152400"/>
                </a:lnTo>
                <a:lnTo>
                  <a:pt x="424941" y="139700"/>
                </a:lnTo>
                <a:lnTo>
                  <a:pt x="404260" y="139700"/>
                </a:lnTo>
                <a:lnTo>
                  <a:pt x="403406" y="127000"/>
                </a:lnTo>
                <a:lnTo>
                  <a:pt x="363038" y="127000"/>
                </a:lnTo>
                <a:lnTo>
                  <a:pt x="355989" y="114300"/>
                </a:lnTo>
                <a:close/>
              </a:path>
              <a:path w="1297304" h="1562100">
                <a:moveTo>
                  <a:pt x="406795" y="152400"/>
                </a:moveTo>
                <a:lnTo>
                  <a:pt x="402672" y="152400"/>
                </a:lnTo>
                <a:lnTo>
                  <a:pt x="402198" y="165100"/>
                </a:lnTo>
                <a:lnTo>
                  <a:pt x="404022" y="165100"/>
                </a:lnTo>
                <a:lnTo>
                  <a:pt x="406795" y="152400"/>
                </a:lnTo>
                <a:close/>
              </a:path>
              <a:path w="1297304" h="1562100">
                <a:moveTo>
                  <a:pt x="918561" y="152400"/>
                </a:moveTo>
                <a:lnTo>
                  <a:pt x="895572" y="152400"/>
                </a:lnTo>
                <a:lnTo>
                  <a:pt x="896298" y="165100"/>
                </a:lnTo>
                <a:lnTo>
                  <a:pt x="924535" y="165100"/>
                </a:lnTo>
                <a:lnTo>
                  <a:pt x="928638" y="162367"/>
                </a:lnTo>
                <a:lnTo>
                  <a:pt x="918561" y="152400"/>
                </a:lnTo>
                <a:close/>
              </a:path>
              <a:path w="1297304" h="1562100">
                <a:moveTo>
                  <a:pt x="1020880" y="152400"/>
                </a:moveTo>
                <a:lnTo>
                  <a:pt x="947466" y="152400"/>
                </a:lnTo>
                <a:lnTo>
                  <a:pt x="945670" y="165100"/>
                </a:lnTo>
                <a:lnTo>
                  <a:pt x="1027520" y="165100"/>
                </a:lnTo>
                <a:lnTo>
                  <a:pt x="1020880" y="152400"/>
                </a:lnTo>
                <a:close/>
              </a:path>
              <a:path w="1297304" h="1562100">
                <a:moveTo>
                  <a:pt x="941747" y="152400"/>
                </a:moveTo>
                <a:lnTo>
                  <a:pt x="918561" y="152400"/>
                </a:lnTo>
                <a:lnTo>
                  <a:pt x="928638" y="162367"/>
                </a:lnTo>
                <a:lnTo>
                  <a:pt x="941290" y="153943"/>
                </a:lnTo>
                <a:lnTo>
                  <a:pt x="941747" y="152400"/>
                </a:lnTo>
                <a:close/>
              </a:path>
              <a:path w="1297304" h="1562100">
                <a:moveTo>
                  <a:pt x="955334" y="120518"/>
                </a:moveTo>
                <a:lnTo>
                  <a:pt x="950347" y="127000"/>
                </a:lnTo>
                <a:lnTo>
                  <a:pt x="938423" y="127000"/>
                </a:lnTo>
                <a:lnTo>
                  <a:pt x="936247" y="130092"/>
                </a:lnTo>
                <a:lnTo>
                  <a:pt x="937564" y="139700"/>
                </a:lnTo>
                <a:lnTo>
                  <a:pt x="933905" y="139700"/>
                </a:lnTo>
                <a:lnTo>
                  <a:pt x="923483" y="152400"/>
                </a:lnTo>
                <a:lnTo>
                  <a:pt x="941747" y="152400"/>
                </a:lnTo>
                <a:lnTo>
                  <a:pt x="941290" y="153943"/>
                </a:lnTo>
                <a:lnTo>
                  <a:pt x="943608" y="152400"/>
                </a:lnTo>
                <a:lnTo>
                  <a:pt x="953902" y="139700"/>
                </a:lnTo>
                <a:lnTo>
                  <a:pt x="955334" y="120518"/>
                </a:lnTo>
                <a:close/>
              </a:path>
              <a:path w="1297304" h="1562100">
                <a:moveTo>
                  <a:pt x="324508" y="114300"/>
                </a:moveTo>
                <a:lnTo>
                  <a:pt x="309681" y="114300"/>
                </a:lnTo>
                <a:lnTo>
                  <a:pt x="305552" y="127000"/>
                </a:lnTo>
                <a:lnTo>
                  <a:pt x="302561" y="127000"/>
                </a:lnTo>
                <a:lnTo>
                  <a:pt x="295320" y="139700"/>
                </a:lnTo>
                <a:lnTo>
                  <a:pt x="286461" y="139700"/>
                </a:lnTo>
                <a:lnTo>
                  <a:pt x="288059" y="152400"/>
                </a:lnTo>
                <a:lnTo>
                  <a:pt x="361712" y="152400"/>
                </a:lnTo>
                <a:lnTo>
                  <a:pt x="353508" y="139700"/>
                </a:lnTo>
                <a:lnTo>
                  <a:pt x="351545" y="132709"/>
                </a:lnTo>
                <a:lnTo>
                  <a:pt x="346443" y="127000"/>
                </a:lnTo>
                <a:lnTo>
                  <a:pt x="324508" y="114300"/>
                </a:lnTo>
                <a:close/>
              </a:path>
              <a:path w="1297304" h="1562100">
                <a:moveTo>
                  <a:pt x="856869" y="127377"/>
                </a:moveTo>
                <a:lnTo>
                  <a:pt x="852542" y="132484"/>
                </a:lnTo>
                <a:lnTo>
                  <a:pt x="863119" y="139700"/>
                </a:lnTo>
                <a:lnTo>
                  <a:pt x="866134" y="152400"/>
                </a:lnTo>
                <a:lnTo>
                  <a:pt x="873655" y="139700"/>
                </a:lnTo>
                <a:lnTo>
                  <a:pt x="875624" y="139700"/>
                </a:lnTo>
                <a:lnTo>
                  <a:pt x="856869" y="127377"/>
                </a:lnTo>
                <a:close/>
              </a:path>
              <a:path w="1297304" h="1562100">
                <a:moveTo>
                  <a:pt x="933905" y="139700"/>
                </a:moveTo>
                <a:lnTo>
                  <a:pt x="892679" y="139700"/>
                </a:lnTo>
                <a:lnTo>
                  <a:pt x="877849" y="152400"/>
                </a:lnTo>
                <a:lnTo>
                  <a:pt x="923483" y="152400"/>
                </a:lnTo>
                <a:lnTo>
                  <a:pt x="933905" y="139700"/>
                </a:lnTo>
                <a:close/>
              </a:path>
              <a:path w="1297304" h="1562100">
                <a:moveTo>
                  <a:pt x="984078" y="114300"/>
                </a:moveTo>
                <a:lnTo>
                  <a:pt x="960119" y="114300"/>
                </a:lnTo>
                <a:lnTo>
                  <a:pt x="955334" y="120518"/>
                </a:lnTo>
                <a:lnTo>
                  <a:pt x="953902" y="139700"/>
                </a:lnTo>
                <a:lnTo>
                  <a:pt x="943608" y="152400"/>
                </a:lnTo>
                <a:lnTo>
                  <a:pt x="1011017" y="152400"/>
                </a:lnTo>
                <a:lnTo>
                  <a:pt x="1013243" y="139700"/>
                </a:lnTo>
                <a:lnTo>
                  <a:pt x="977658" y="139700"/>
                </a:lnTo>
                <a:lnTo>
                  <a:pt x="977665" y="127000"/>
                </a:lnTo>
                <a:lnTo>
                  <a:pt x="992145" y="127000"/>
                </a:lnTo>
                <a:lnTo>
                  <a:pt x="984078" y="114300"/>
                </a:lnTo>
                <a:close/>
              </a:path>
              <a:path w="1297304" h="1562100">
                <a:moveTo>
                  <a:pt x="432894" y="114300"/>
                </a:moveTo>
                <a:lnTo>
                  <a:pt x="358794" y="114300"/>
                </a:lnTo>
                <a:lnTo>
                  <a:pt x="365753" y="127000"/>
                </a:lnTo>
                <a:lnTo>
                  <a:pt x="403406" y="127000"/>
                </a:lnTo>
                <a:lnTo>
                  <a:pt x="410820" y="139700"/>
                </a:lnTo>
                <a:lnTo>
                  <a:pt x="424941" y="139700"/>
                </a:lnTo>
                <a:lnTo>
                  <a:pt x="432894" y="114300"/>
                </a:lnTo>
                <a:close/>
              </a:path>
              <a:path w="1297304" h="1562100">
                <a:moveTo>
                  <a:pt x="913267" y="101600"/>
                </a:moveTo>
                <a:lnTo>
                  <a:pt x="816777" y="101600"/>
                </a:lnTo>
                <a:lnTo>
                  <a:pt x="832921" y="127000"/>
                </a:lnTo>
                <a:lnTo>
                  <a:pt x="846428" y="139700"/>
                </a:lnTo>
                <a:lnTo>
                  <a:pt x="852542" y="132484"/>
                </a:lnTo>
                <a:lnTo>
                  <a:pt x="844503" y="127000"/>
                </a:lnTo>
                <a:lnTo>
                  <a:pt x="950347" y="127000"/>
                </a:lnTo>
                <a:lnTo>
                  <a:pt x="955334" y="120518"/>
                </a:lnTo>
                <a:lnTo>
                  <a:pt x="955798" y="114300"/>
                </a:lnTo>
                <a:lnTo>
                  <a:pt x="911521" y="114300"/>
                </a:lnTo>
                <a:lnTo>
                  <a:pt x="913267" y="101600"/>
                </a:lnTo>
                <a:close/>
              </a:path>
              <a:path w="1297304" h="1562100">
                <a:moveTo>
                  <a:pt x="935823" y="127000"/>
                </a:moveTo>
                <a:lnTo>
                  <a:pt x="883021" y="127000"/>
                </a:lnTo>
                <a:lnTo>
                  <a:pt x="899697" y="139700"/>
                </a:lnTo>
                <a:lnTo>
                  <a:pt x="929488" y="139700"/>
                </a:lnTo>
                <a:lnTo>
                  <a:pt x="932120" y="135958"/>
                </a:lnTo>
                <a:lnTo>
                  <a:pt x="935823" y="127000"/>
                </a:lnTo>
                <a:close/>
              </a:path>
              <a:path w="1297304" h="1562100">
                <a:moveTo>
                  <a:pt x="932120" y="135958"/>
                </a:moveTo>
                <a:lnTo>
                  <a:pt x="929488" y="139700"/>
                </a:lnTo>
                <a:lnTo>
                  <a:pt x="930574" y="139700"/>
                </a:lnTo>
                <a:lnTo>
                  <a:pt x="932120" y="135958"/>
                </a:lnTo>
                <a:close/>
              </a:path>
              <a:path w="1297304" h="1562100">
                <a:moveTo>
                  <a:pt x="936247" y="130092"/>
                </a:moveTo>
                <a:lnTo>
                  <a:pt x="932120" y="135958"/>
                </a:lnTo>
                <a:lnTo>
                  <a:pt x="930574" y="139700"/>
                </a:lnTo>
                <a:lnTo>
                  <a:pt x="937564" y="139700"/>
                </a:lnTo>
                <a:lnTo>
                  <a:pt x="936247" y="130092"/>
                </a:lnTo>
                <a:close/>
              </a:path>
              <a:path w="1297304" h="1562100">
                <a:moveTo>
                  <a:pt x="987359" y="127000"/>
                </a:moveTo>
                <a:lnTo>
                  <a:pt x="981454" y="127000"/>
                </a:lnTo>
                <a:lnTo>
                  <a:pt x="980186" y="139700"/>
                </a:lnTo>
                <a:lnTo>
                  <a:pt x="1000823" y="139700"/>
                </a:lnTo>
                <a:lnTo>
                  <a:pt x="987359" y="127000"/>
                </a:lnTo>
                <a:close/>
              </a:path>
              <a:path w="1297304" h="1562100">
                <a:moveTo>
                  <a:pt x="938423" y="127000"/>
                </a:moveTo>
                <a:lnTo>
                  <a:pt x="935823" y="127000"/>
                </a:lnTo>
                <a:lnTo>
                  <a:pt x="936247" y="130092"/>
                </a:lnTo>
                <a:lnTo>
                  <a:pt x="938423" y="127000"/>
                </a:lnTo>
                <a:close/>
              </a:path>
              <a:path w="1297304" h="1562100">
                <a:moveTo>
                  <a:pt x="857188" y="127000"/>
                </a:moveTo>
                <a:lnTo>
                  <a:pt x="856295" y="127000"/>
                </a:lnTo>
                <a:lnTo>
                  <a:pt x="856869" y="127377"/>
                </a:lnTo>
                <a:lnTo>
                  <a:pt x="857188" y="127000"/>
                </a:lnTo>
                <a:close/>
              </a:path>
              <a:path w="1297304" h="1562100">
                <a:moveTo>
                  <a:pt x="459650" y="114300"/>
                </a:moveTo>
                <a:lnTo>
                  <a:pt x="446107" y="114300"/>
                </a:lnTo>
                <a:lnTo>
                  <a:pt x="457414" y="127000"/>
                </a:lnTo>
                <a:lnTo>
                  <a:pt x="459650" y="114300"/>
                </a:lnTo>
                <a:close/>
              </a:path>
              <a:path w="1297304" h="1562100">
                <a:moveTo>
                  <a:pt x="808383" y="114300"/>
                </a:moveTo>
                <a:lnTo>
                  <a:pt x="799996" y="114300"/>
                </a:lnTo>
                <a:lnTo>
                  <a:pt x="807244" y="127000"/>
                </a:lnTo>
                <a:lnTo>
                  <a:pt x="815061" y="127000"/>
                </a:lnTo>
                <a:lnTo>
                  <a:pt x="808383" y="114300"/>
                </a:lnTo>
                <a:close/>
              </a:path>
              <a:path w="1297304" h="1562100">
                <a:moveTo>
                  <a:pt x="350977" y="88900"/>
                </a:moveTo>
                <a:lnTo>
                  <a:pt x="342803" y="101600"/>
                </a:lnTo>
                <a:lnTo>
                  <a:pt x="344344" y="114300"/>
                </a:lnTo>
                <a:lnTo>
                  <a:pt x="456094" y="114300"/>
                </a:lnTo>
                <a:lnTo>
                  <a:pt x="463526" y="101600"/>
                </a:lnTo>
                <a:lnTo>
                  <a:pt x="365673" y="101600"/>
                </a:lnTo>
                <a:lnTo>
                  <a:pt x="350977" y="88900"/>
                </a:lnTo>
                <a:close/>
              </a:path>
              <a:path w="1297304" h="1562100">
                <a:moveTo>
                  <a:pt x="509132" y="101600"/>
                </a:moveTo>
                <a:lnTo>
                  <a:pt x="473601" y="101600"/>
                </a:lnTo>
                <a:lnTo>
                  <a:pt x="477976" y="114300"/>
                </a:lnTo>
                <a:lnTo>
                  <a:pt x="498745" y="114300"/>
                </a:lnTo>
                <a:lnTo>
                  <a:pt x="509132" y="101600"/>
                </a:lnTo>
                <a:close/>
              </a:path>
              <a:path w="1297304" h="1562100">
                <a:moveTo>
                  <a:pt x="523362" y="101600"/>
                </a:moveTo>
                <a:lnTo>
                  <a:pt x="516552" y="101600"/>
                </a:lnTo>
                <a:lnTo>
                  <a:pt x="516070" y="114300"/>
                </a:lnTo>
                <a:lnTo>
                  <a:pt x="523362" y="101600"/>
                </a:lnTo>
                <a:close/>
              </a:path>
              <a:path w="1297304" h="1562100">
                <a:moveTo>
                  <a:pt x="959446" y="101600"/>
                </a:moveTo>
                <a:lnTo>
                  <a:pt x="913267" y="101600"/>
                </a:lnTo>
                <a:lnTo>
                  <a:pt x="911521" y="114300"/>
                </a:lnTo>
                <a:lnTo>
                  <a:pt x="955798" y="114300"/>
                </a:lnTo>
                <a:lnTo>
                  <a:pt x="959446" y="101600"/>
                </a:lnTo>
                <a:close/>
              </a:path>
              <a:path w="1297304" h="1562100">
                <a:moveTo>
                  <a:pt x="461180" y="76200"/>
                </a:moveTo>
                <a:lnTo>
                  <a:pt x="379501" y="76200"/>
                </a:lnTo>
                <a:lnTo>
                  <a:pt x="380863" y="88900"/>
                </a:lnTo>
                <a:lnTo>
                  <a:pt x="365673" y="101600"/>
                </a:lnTo>
                <a:lnTo>
                  <a:pt x="493560" y="101600"/>
                </a:lnTo>
                <a:lnTo>
                  <a:pt x="501935" y="88900"/>
                </a:lnTo>
                <a:lnTo>
                  <a:pt x="457900" y="88900"/>
                </a:lnTo>
                <a:lnTo>
                  <a:pt x="461180" y="76200"/>
                </a:lnTo>
                <a:close/>
              </a:path>
              <a:path w="1297304" h="1562100">
                <a:moveTo>
                  <a:pt x="541645" y="93633"/>
                </a:moveTo>
                <a:lnTo>
                  <a:pt x="530251" y="101600"/>
                </a:lnTo>
                <a:lnTo>
                  <a:pt x="546535" y="101600"/>
                </a:lnTo>
                <a:lnTo>
                  <a:pt x="541645" y="93633"/>
                </a:lnTo>
                <a:close/>
              </a:path>
              <a:path w="1297304" h="1562100">
                <a:moveTo>
                  <a:pt x="575652" y="76200"/>
                </a:moveTo>
                <a:lnTo>
                  <a:pt x="561133" y="76200"/>
                </a:lnTo>
                <a:lnTo>
                  <a:pt x="563363" y="88900"/>
                </a:lnTo>
                <a:lnTo>
                  <a:pt x="555766" y="88900"/>
                </a:lnTo>
                <a:lnTo>
                  <a:pt x="546535" y="101600"/>
                </a:lnTo>
                <a:lnTo>
                  <a:pt x="583125" y="101600"/>
                </a:lnTo>
                <a:lnTo>
                  <a:pt x="569406" y="88900"/>
                </a:lnTo>
                <a:lnTo>
                  <a:pt x="575652" y="76200"/>
                </a:lnTo>
                <a:close/>
              </a:path>
              <a:path w="1297304" h="1562100">
                <a:moveTo>
                  <a:pt x="742020" y="89004"/>
                </a:moveTo>
                <a:lnTo>
                  <a:pt x="732041" y="101600"/>
                </a:lnTo>
                <a:lnTo>
                  <a:pt x="747655" y="101600"/>
                </a:lnTo>
                <a:lnTo>
                  <a:pt x="742020" y="89004"/>
                </a:lnTo>
                <a:close/>
              </a:path>
              <a:path w="1297304" h="1562100">
                <a:moveTo>
                  <a:pt x="765558" y="88900"/>
                </a:moveTo>
                <a:lnTo>
                  <a:pt x="748708" y="88900"/>
                </a:lnTo>
                <a:lnTo>
                  <a:pt x="754620" y="101600"/>
                </a:lnTo>
                <a:lnTo>
                  <a:pt x="762606" y="101600"/>
                </a:lnTo>
                <a:lnTo>
                  <a:pt x="765558" y="88900"/>
                </a:lnTo>
                <a:close/>
              </a:path>
              <a:path w="1297304" h="1562100">
                <a:moveTo>
                  <a:pt x="920313" y="88900"/>
                </a:moveTo>
                <a:lnTo>
                  <a:pt x="782893" y="88900"/>
                </a:lnTo>
                <a:lnTo>
                  <a:pt x="798960" y="101600"/>
                </a:lnTo>
                <a:lnTo>
                  <a:pt x="942687" y="101600"/>
                </a:lnTo>
                <a:lnTo>
                  <a:pt x="920313" y="88900"/>
                </a:lnTo>
                <a:close/>
              </a:path>
              <a:path w="1297304" h="1562100">
                <a:moveTo>
                  <a:pt x="548416" y="88900"/>
                </a:moveTo>
                <a:lnTo>
                  <a:pt x="538739" y="88900"/>
                </a:lnTo>
                <a:lnTo>
                  <a:pt x="541645" y="93633"/>
                </a:lnTo>
                <a:lnTo>
                  <a:pt x="548416" y="88900"/>
                </a:lnTo>
                <a:close/>
              </a:path>
              <a:path w="1297304" h="1562100">
                <a:moveTo>
                  <a:pt x="919872" y="76200"/>
                </a:moveTo>
                <a:lnTo>
                  <a:pt x="728559" y="76200"/>
                </a:lnTo>
                <a:lnTo>
                  <a:pt x="741974" y="88900"/>
                </a:lnTo>
                <a:lnTo>
                  <a:pt x="742103" y="88900"/>
                </a:lnTo>
                <a:lnTo>
                  <a:pt x="907117" y="88900"/>
                </a:lnTo>
                <a:lnTo>
                  <a:pt x="919872" y="76200"/>
                </a:lnTo>
                <a:close/>
              </a:path>
              <a:path w="1297304" h="1562100">
                <a:moveTo>
                  <a:pt x="541596" y="76200"/>
                </a:moveTo>
                <a:lnTo>
                  <a:pt x="481469" y="76200"/>
                </a:lnTo>
                <a:lnTo>
                  <a:pt x="480374" y="88900"/>
                </a:lnTo>
                <a:lnTo>
                  <a:pt x="522025" y="88900"/>
                </a:lnTo>
                <a:lnTo>
                  <a:pt x="541596" y="76200"/>
                </a:lnTo>
                <a:close/>
              </a:path>
              <a:path w="1297304" h="1562100">
                <a:moveTo>
                  <a:pt x="558902" y="76200"/>
                </a:moveTo>
                <a:lnTo>
                  <a:pt x="541596" y="76200"/>
                </a:lnTo>
                <a:lnTo>
                  <a:pt x="548416" y="88900"/>
                </a:lnTo>
                <a:lnTo>
                  <a:pt x="563363" y="88900"/>
                </a:lnTo>
                <a:lnTo>
                  <a:pt x="558902" y="76200"/>
                </a:lnTo>
                <a:close/>
              </a:path>
              <a:path w="1297304" h="1562100">
                <a:moveTo>
                  <a:pt x="589346" y="76200"/>
                </a:moveTo>
                <a:lnTo>
                  <a:pt x="579301" y="76200"/>
                </a:lnTo>
                <a:lnTo>
                  <a:pt x="576826" y="88900"/>
                </a:lnTo>
                <a:lnTo>
                  <a:pt x="589613" y="76484"/>
                </a:lnTo>
                <a:lnTo>
                  <a:pt x="589346" y="76200"/>
                </a:lnTo>
                <a:close/>
              </a:path>
              <a:path w="1297304" h="1562100">
                <a:moveTo>
                  <a:pt x="624617" y="76200"/>
                </a:moveTo>
                <a:lnTo>
                  <a:pt x="589906" y="76200"/>
                </a:lnTo>
                <a:lnTo>
                  <a:pt x="589613" y="76484"/>
                </a:lnTo>
                <a:lnTo>
                  <a:pt x="601257" y="88900"/>
                </a:lnTo>
                <a:lnTo>
                  <a:pt x="614236" y="88900"/>
                </a:lnTo>
                <a:lnTo>
                  <a:pt x="624617" y="76200"/>
                </a:lnTo>
                <a:close/>
              </a:path>
              <a:path w="1297304" h="1562100">
                <a:moveTo>
                  <a:pt x="631566" y="85305"/>
                </a:moveTo>
                <a:lnTo>
                  <a:pt x="631854" y="88900"/>
                </a:lnTo>
                <a:lnTo>
                  <a:pt x="634309" y="88900"/>
                </a:lnTo>
                <a:lnTo>
                  <a:pt x="631566" y="85305"/>
                </a:lnTo>
                <a:close/>
              </a:path>
              <a:path w="1297304" h="1562100">
                <a:moveTo>
                  <a:pt x="702837" y="63500"/>
                </a:moveTo>
                <a:lnTo>
                  <a:pt x="679207" y="63500"/>
                </a:lnTo>
                <a:lnTo>
                  <a:pt x="671818" y="76200"/>
                </a:lnTo>
                <a:lnTo>
                  <a:pt x="677118" y="88900"/>
                </a:lnTo>
                <a:lnTo>
                  <a:pt x="680857" y="88900"/>
                </a:lnTo>
                <a:lnTo>
                  <a:pt x="688648" y="76200"/>
                </a:lnTo>
                <a:lnTo>
                  <a:pt x="695697" y="76200"/>
                </a:lnTo>
                <a:lnTo>
                  <a:pt x="702837" y="63500"/>
                </a:lnTo>
                <a:close/>
              </a:path>
              <a:path w="1297304" h="1562100">
                <a:moveTo>
                  <a:pt x="695697" y="76200"/>
                </a:moveTo>
                <a:lnTo>
                  <a:pt x="688648" y="76200"/>
                </a:lnTo>
                <a:lnTo>
                  <a:pt x="689488" y="88900"/>
                </a:lnTo>
                <a:lnTo>
                  <a:pt x="703637" y="88900"/>
                </a:lnTo>
                <a:lnTo>
                  <a:pt x="695697" y="76200"/>
                </a:lnTo>
                <a:close/>
              </a:path>
              <a:path w="1297304" h="1562100">
                <a:moveTo>
                  <a:pt x="880906" y="63500"/>
                </a:moveTo>
                <a:lnTo>
                  <a:pt x="702837" y="63500"/>
                </a:lnTo>
                <a:lnTo>
                  <a:pt x="710377" y="76200"/>
                </a:lnTo>
                <a:lnTo>
                  <a:pt x="703637" y="88900"/>
                </a:lnTo>
                <a:lnTo>
                  <a:pt x="720972" y="88900"/>
                </a:lnTo>
                <a:lnTo>
                  <a:pt x="728559" y="76200"/>
                </a:lnTo>
                <a:lnTo>
                  <a:pt x="875985" y="76200"/>
                </a:lnTo>
                <a:lnTo>
                  <a:pt x="880906" y="63500"/>
                </a:lnTo>
                <a:close/>
              </a:path>
              <a:path w="1297304" h="1562100">
                <a:moveTo>
                  <a:pt x="630834" y="76200"/>
                </a:moveTo>
                <a:lnTo>
                  <a:pt x="624617" y="76200"/>
                </a:lnTo>
                <a:lnTo>
                  <a:pt x="631566" y="85305"/>
                </a:lnTo>
                <a:lnTo>
                  <a:pt x="630834" y="76200"/>
                </a:lnTo>
                <a:close/>
              </a:path>
              <a:path w="1297304" h="1562100">
                <a:moveTo>
                  <a:pt x="627639" y="50800"/>
                </a:moveTo>
                <a:lnTo>
                  <a:pt x="418784" y="50800"/>
                </a:lnTo>
                <a:lnTo>
                  <a:pt x="413760" y="63500"/>
                </a:lnTo>
                <a:lnTo>
                  <a:pt x="407141" y="63500"/>
                </a:lnTo>
                <a:lnTo>
                  <a:pt x="387319" y="76200"/>
                </a:lnTo>
                <a:lnTo>
                  <a:pt x="620733" y="76200"/>
                </a:lnTo>
                <a:lnTo>
                  <a:pt x="622731" y="63500"/>
                </a:lnTo>
                <a:lnTo>
                  <a:pt x="627639" y="50800"/>
                </a:lnTo>
                <a:close/>
              </a:path>
              <a:path w="1297304" h="1562100">
                <a:moveTo>
                  <a:pt x="808688" y="25400"/>
                </a:moveTo>
                <a:lnTo>
                  <a:pt x="750045" y="25400"/>
                </a:lnTo>
                <a:lnTo>
                  <a:pt x="754054" y="38100"/>
                </a:lnTo>
                <a:lnTo>
                  <a:pt x="754955" y="50800"/>
                </a:lnTo>
                <a:lnTo>
                  <a:pt x="627639" y="50800"/>
                </a:lnTo>
                <a:lnTo>
                  <a:pt x="628549" y="63500"/>
                </a:lnTo>
                <a:lnTo>
                  <a:pt x="620733" y="76200"/>
                </a:lnTo>
                <a:lnTo>
                  <a:pt x="652785" y="76200"/>
                </a:lnTo>
                <a:lnTo>
                  <a:pt x="650066" y="63500"/>
                </a:lnTo>
                <a:lnTo>
                  <a:pt x="843920" y="63500"/>
                </a:lnTo>
                <a:lnTo>
                  <a:pt x="839784" y="38100"/>
                </a:lnTo>
                <a:lnTo>
                  <a:pt x="817939" y="38100"/>
                </a:lnTo>
                <a:lnTo>
                  <a:pt x="808688" y="25400"/>
                </a:lnTo>
                <a:close/>
              </a:path>
              <a:path w="1297304" h="1562100">
                <a:moveTo>
                  <a:pt x="671361" y="63500"/>
                </a:moveTo>
                <a:lnTo>
                  <a:pt x="663849" y="63500"/>
                </a:lnTo>
                <a:lnTo>
                  <a:pt x="652785" y="76200"/>
                </a:lnTo>
                <a:lnTo>
                  <a:pt x="656996" y="76200"/>
                </a:lnTo>
                <a:lnTo>
                  <a:pt x="671361" y="63500"/>
                </a:lnTo>
                <a:close/>
              </a:path>
              <a:path w="1297304" h="1562100">
                <a:moveTo>
                  <a:pt x="884195" y="63500"/>
                </a:moveTo>
                <a:lnTo>
                  <a:pt x="875985" y="76200"/>
                </a:lnTo>
                <a:lnTo>
                  <a:pt x="905528" y="76200"/>
                </a:lnTo>
                <a:lnTo>
                  <a:pt x="884195" y="63500"/>
                </a:lnTo>
                <a:close/>
              </a:path>
              <a:path w="1297304" h="1562100">
                <a:moveTo>
                  <a:pt x="860484" y="50800"/>
                </a:moveTo>
                <a:lnTo>
                  <a:pt x="845701" y="63500"/>
                </a:lnTo>
                <a:lnTo>
                  <a:pt x="867682" y="63500"/>
                </a:lnTo>
                <a:lnTo>
                  <a:pt x="860484" y="50800"/>
                </a:lnTo>
                <a:close/>
              </a:path>
              <a:path w="1297304" h="1562100">
                <a:moveTo>
                  <a:pt x="456165" y="38100"/>
                </a:moveTo>
                <a:lnTo>
                  <a:pt x="453072" y="50800"/>
                </a:lnTo>
                <a:lnTo>
                  <a:pt x="463599" y="50800"/>
                </a:lnTo>
                <a:lnTo>
                  <a:pt x="456165" y="38100"/>
                </a:lnTo>
                <a:close/>
              </a:path>
              <a:path w="1297304" h="1562100">
                <a:moveTo>
                  <a:pt x="736412" y="38100"/>
                </a:moveTo>
                <a:lnTo>
                  <a:pt x="458976" y="38100"/>
                </a:lnTo>
                <a:lnTo>
                  <a:pt x="463599" y="50800"/>
                </a:lnTo>
                <a:lnTo>
                  <a:pt x="747414" y="50800"/>
                </a:lnTo>
                <a:lnTo>
                  <a:pt x="736412" y="38100"/>
                </a:lnTo>
                <a:close/>
              </a:path>
              <a:path w="1297304" h="1562100">
                <a:moveTo>
                  <a:pt x="726613" y="25400"/>
                </a:moveTo>
                <a:lnTo>
                  <a:pt x="496281" y="25400"/>
                </a:lnTo>
                <a:lnTo>
                  <a:pt x="488705" y="38100"/>
                </a:lnTo>
                <a:lnTo>
                  <a:pt x="726932" y="38100"/>
                </a:lnTo>
                <a:lnTo>
                  <a:pt x="726613" y="25400"/>
                </a:lnTo>
                <a:close/>
              </a:path>
              <a:path w="1297304" h="1562100">
                <a:moveTo>
                  <a:pt x="540872" y="12700"/>
                </a:moveTo>
                <a:lnTo>
                  <a:pt x="515303" y="25400"/>
                </a:lnTo>
                <a:lnTo>
                  <a:pt x="552456" y="25400"/>
                </a:lnTo>
                <a:lnTo>
                  <a:pt x="540872" y="12700"/>
                </a:lnTo>
                <a:close/>
              </a:path>
              <a:path w="1297304" h="1562100">
                <a:moveTo>
                  <a:pt x="619374" y="12700"/>
                </a:moveTo>
                <a:lnTo>
                  <a:pt x="559778" y="12700"/>
                </a:lnTo>
                <a:lnTo>
                  <a:pt x="556554" y="25400"/>
                </a:lnTo>
                <a:lnTo>
                  <a:pt x="620569" y="25400"/>
                </a:lnTo>
                <a:lnTo>
                  <a:pt x="619374" y="12700"/>
                </a:lnTo>
                <a:close/>
              </a:path>
              <a:path w="1297304" h="1562100">
                <a:moveTo>
                  <a:pt x="637765" y="12700"/>
                </a:moveTo>
                <a:lnTo>
                  <a:pt x="635362" y="12700"/>
                </a:lnTo>
                <a:lnTo>
                  <a:pt x="627764" y="25400"/>
                </a:lnTo>
                <a:lnTo>
                  <a:pt x="651964" y="25400"/>
                </a:lnTo>
                <a:lnTo>
                  <a:pt x="637765" y="12700"/>
                </a:lnTo>
                <a:close/>
              </a:path>
              <a:path w="1297304" h="1562100">
                <a:moveTo>
                  <a:pt x="713862" y="12700"/>
                </a:moveTo>
                <a:lnTo>
                  <a:pt x="646951" y="12700"/>
                </a:lnTo>
                <a:lnTo>
                  <a:pt x="669770" y="25400"/>
                </a:lnTo>
                <a:lnTo>
                  <a:pt x="712627" y="25400"/>
                </a:lnTo>
                <a:lnTo>
                  <a:pt x="713862" y="12700"/>
                </a:lnTo>
                <a:close/>
              </a:path>
              <a:path w="1297304" h="1562100">
                <a:moveTo>
                  <a:pt x="720654" y="12700"/>
                </a:moveTo>
                <a:lnTo>
                  <a:pt x="712627" y="25400"/>
                </a:lnTo>
                <a:lnTo>
                  <a:pt x="743282" y="25400"/>
                </a:lnTo>
                <a:lnTo>
                  <a:pt x="720654" y="12700"/>
                </a:lnTo>
                <a:close/>
              </a:path>
              <a:path w="1297304" h="1562100">
                <a:moveTo>
                  <a:pt x="618002" y="0"/>
                </a:moveTo>
                <a:lnTo>
                  <a:pt x="598383" y="12700"/>
                </a:lnTo>
                <a:lnTo>
                  <a:pt x="634970" y="12700"/>
                </a:lnTo>
                <a:lnTo>
                  <a:pt x="61800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8267700" y="5727700"/>
            <a:ext cx="1316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0" dirty="0">
                <a:solidFill>
                  <a:srgbClr val="51A7F9"/>
                </a:solidFill>
                <a:latin typeface="Calibri"/>
                <a:cs typeface="Calibri"/>
              </a:rPr>
              <a:t>?!?!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0" y="67627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5100" y="67627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2000" y="67627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2500" y="56959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2000" y="56959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46291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46291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2000" y="35623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400" y="76581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800" y="65913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12.5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700" y="55245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0800" y="3390900"/>
            <a:ext cx="523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37.5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5650" y="78295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368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7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5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2900" y="7772400"/>
            <a:ext cx="18827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99465" algn="l"/>
                <a:tab pos="1586865" algn="l"/>
              </a:tabLst>
            </a:pPr>
            <a:r>
              <a:rPr sz="2000" spc="-5" dirty="0">
                <a:latin typeface="Arial"/>
                <a:cs typeface="Arial"/>
              </a:rPr>
              <a:t>40	50	60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5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9900" y="7924800"/>
            <a:ext cx="1173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spc="-5" dirty="0">
                <a:latin typeface="Arial"/>
                <a:cs typeface="Arial"/>
              </a:rPr>
              <a:t>90	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6300" y="5702300"/>
            <a:ext cx="558800" cy="2120900"/>
          </a:xfrm>
          <a:custGeom>
            <a:avLst/>
            <a:gdLst/>
            <a:ahLst/>
            <a:cxnLst/>
            <a:rect l="l" t="t" r="r" b="b"/>
            <a:pathLst>
              <a:path w="558800" h="2120900">
                <a:moveTo>
                  <a:pt x="558800" y="0"/>
                </a:moveTo>
                <a:lnTo>
                  <a:pt x="0" y="0"/>
                </a:lnTo>
                <a:lnTo>
                  <a:pt x="0" y="2120900"/>
                </a:lnTo>
                <a:lnTo>
                  <a:pt x="558800" y="21209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700" y="3568700"/>
            <a:ext cx="558800" cy="4254500"/>
          </a:xfrm>
          <a:custGeom>
            <a:avLst/>
            <a:gdLst/>
            <a:ahLst/>
            <a:cxnLst/>
            <a:rect l="l" t="t" r="r" b="b"/>
            <a:pathLst>
              <a:path w="558800" h="4254500">
                <a:moveTo>
                  <a:pt x="558800" y="0"/>
                </a:moveTo>
                <a:lnTo>
                  <a:pt x="0" y="0"/>
                </a:lnTo>
                <a:lnTo>
                  <a:pt x="0" y="4254500"/>
                </a:lnTo>
                <a:lnTo>
                  <a:pt x="558800" y="42545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1100" y="6985000"/>
            <a:ext cx="558800" cy="838200"/>
          </a:xfrm>
          <a:custGeom>
            <a:avLst/>
            <a:gdLst/>
            <a:ahLst/>
            <a:cxnLst/>
            <a:rect l="l" t="t" r="r" b="b"/>
            <a:pathLst>
              <a:path w="558800" h="838200">
                <a:moveTo>
                  <a:pt x="558800" y="0"/>
                </a:moveTo>
                <a:lnTo>
                  <a:pt x="0" y="0"/>
                </a:lnTo>
                <a:lnTo>
                  <a:pt x="0" y="838200"/>
                </a:lnTo>
                <a:lnTo>
                  <a:pt x="558800" y="8382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85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6718300" y="5727700"/>
            <a:ext cx="44088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4404" algn="l"/>
              </a:tabLst>
            </a:pPr>
            <a:r>
              <a:rPr sz="6000" spc="95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6000" spc="680" dirty="0">
                <a:solidFill>
                  <a:srgbClr val="51A7F9"/>
                </a:solidFill>
                <a:latin typeface="Calibri"/>
                <a:cs typeface="Calibri"/>
              </a:rPr>
              <a:t>ss</a:t>
            </a:r>
            <a:r>
              <a:rPr sz="6000" spc="844" dirty="0">
                <a:solidFill>
                  <a:srgbClr val="51A7F9"/>
                </a:solidFill>
                <a:latin typeface="Calibri"/>
                <a:cs typeface="Calibri"/>
              </a:rPr>
              <a:t>u</a:t>
            </a:r>
            <a:r>
              <a:rPr sz="6000" spc="1425" dirty="0">
                <a:solidFill>
                  <a:srgbClr val="51A7F9"/>
                </a:solidFill>
                <a:latin typeface="Calibri"/>
                <a:cs typeface="Calibri"/>
              </a:rPr>
              <a:t>m</a:t>
            </a:r>
            <a:r>
              <a:rPr sz="6000" spc="73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6000" dirty="0">
                <a:solidFill>
                  <a:srgbClr val="51A7F9"/>
                </a:solidFill>
                <a:latin typeface="Calibri"/>
                <a:cs typeface="Calibri"/>
              </a:rPr>
              <a:t>	</a:t>
            </a:r>
            <a:r>
              <a:rPr sz="6000" spc="1085" dirty="0">
                <a:solidFill>
                  <a:srgbClr val="51A7F9"/>
                </a:solidFill>
                <a:latin typeface="Calibri"/>
                <a:cs typeface="Calibri"/>
              </a:rPr>
              <a:t>0</a:t>
            </a:r>
            <a:r>
              <a:rPr sz="6000" spc="180" dirty="0">
                <a:solidFill>
                  <a:srgbClr val="51A7F9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0" y="67627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5100" y="67627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2000" y="67627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2500" y="56959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2000" y="56959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46291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46291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2000" y="35623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400" y="76581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800" y="65913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12.5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700" y="55245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0800" y="3390900"/>
            <a:ext cx="523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37.5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5650" y="78295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368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7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5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2900" y="7772400"/>
            <a:ext cx="18827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99465" algn="l"/>
                <a:tab pos="1586865" algn="l"/>
              </a:tabLst>
            </a:pPr>
            <a:r>
              <a:rPr sz="2000" spc="-5" dirty="0">
                <a:latin typeface="Arial"/>
                <a:cs typeface="Arial"/>
              </a:rPr>
              <a:t>40	50	60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5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9900" y="7924800"/>
            <a:ext cx="1173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spc="-5" dirty="0">
                <a:latin typeface="Arial"/>
                <a:cs typeface="Arial"/>
              </a:rPr>
              <a:t>90	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6300" y="6121400"/>
            <a:ext cx="558800" cy="1701800"/>
          </a:xfrm>
          <a:custGeom>
            <a:avLst/>
            <a:gdLst/>
            <a:ahLst/>
            <a:cxnLst/>
            <a:rect l="l" t="t" r="r" b="b"/>
            <a:pathLst>
              <a:path w="558800" h="1701800">
                <a:moveTo>
                  <a:pt x="558800" y="0"/>
                </a:moveTo>
                <a:lnTo>
                  <a:pt x="0" y="0"/>
                </a:lnTo>
                <a:lnTo>
                  <a:pt x="0" y="1701800"/>
                </a:lnTo>
                <a:lnTo>
                  <a:pt x="558800" y="17018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700" y="3568700"/>
            <a:ext cx="558800" cy="4254500"/>
          </a:xfrm>
          <a:custGeom>
            <a:avLst/>
            <a:gdLst/>
            <a:ahLst/>
            <a:cxnLst/>
            <a:rect l="l" t="t" r="r" b="b"/>
            <a:pathLst>
              <a:path w="558800" h="4254500">
                <a:moveTo>
                  <a:pt x="558800" y="0"/>
                </a:moveTo>
                <a:lnTo>
                  <a:pt x="0" y="0"/>
                </a:lnTo>
                <a:lnTo>
                  <a:pt x="0" y="4254500"/>
                </a:lnTo>
                <a:lnTo>
                  <a:pt x="558800" y="42545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1100" y="6985000"/>
            <a:ext cx="558800" cy="838200"/>
          </a:xfrm>
          <a:custGeom>
            <a:avLst/>
            <a:gdLst/>
            <a:ahLst/>
            <a:cxnLst/>
            <a:rect l="l" t="t" r="r" b="b"/>
            <a:pathLst>
              <a:path w="558800" h="838200">
                <a:moveTo>
                  <a:pt x="558800" y="0"/>
                </a:moveTo>
                <a:lnTo>
                  <a:pt x="0" y="0"/>
                </a:lnTo>
                <a:lnTo>
                  <a:pt x="0" y="838200"/>
                </a:lnTo>
                <a:lnTo>
                  <a:pt x="558800" y="8382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85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959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6375400" y="5727700"/>
            <a:ext cx="5106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4404" algn="l"/>
              </a:tabLst>
            </a:pPr>
            <a:r>
              <a:rPr sz="6000" spc="95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6000" spc="680" dirty="0">
                <a:solidFill>
                  <a:srgbClr val="51A7F9"/>
                </a:solidFill>
                <a:latin typeface="Calibri"/>
                <a:cs typeface="Calibri"/>
              </a:rPr>
              <a:t>ss</a:t>
            </a:r>
            <a:r>
              <a:rPr sz="6000" spc="844" dirty="0">
                <a:solidFill>
                  <a:srgbClr val="51A7F9"/>
                </a:solidFill>
                <a:latin typeface="Calibri"/>
                <a:cs typeface="Calibri"/>
              </a:rPr>
              <a:t>u</a:t>
            </a:r>
            <a:r>
              <a:rPr sz="6000" spc="1425" dirty="0">
                <a:solidFill>
                  <a:srgbClr val="51A7F9"/>
                </a:solidFill>
                <a:latin typeface="Calibri"/>
                <a:cs typeface="Calibri"/>
              </a:rPr>
              <a:t>m</a:t>
            </a:r>
            <a:r>
              <a:rPr sz="6000" spc="73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6000" dirty="0">
                <a:solidFill>
                  <a:srgbClr val="51A7F9"/>
                </a:solidFill>
                <a:latin typeface="Calibri"/>
                <a:cs typeface="Calibri"/>
              </a:rPr>
              <a:t>	</a:t>
            </a:r>
            <a:r>
              <a:rPr sz="6000" spc="1764" dirty="0">
                <a:solidFill>
                  <a:srgbClr val="51A7F9"/>
                </a:solidFill>
                <a:latin typeface="Calibri"/>
                <a:cs typeface="Calibri"/>
              </a:rPr>
              <a:t>4</a:t>
            </a:r>
            <a:r>
              <a:rPr sz="6000" spc="1770" dirty="0">
                <a:solidFill>
                  <a:srgbClr val="51A7F9"/>
                </a:solidFill>
                <a:latin typeface="Calibri"/>
                <a:cs typeface="Calibri"/>
              </a:rPr>
              <a:t>0</a:t>
            </a:r>
            <a:r>
              <a:rPr sz="6000" spc="180" dirty="0">
                <a:solidFill>
                  <a:srgbClr val="51A7F9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0" y="67627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5100" y="67627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2000" y="67627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2500" y="56959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2000" y="56959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4629150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>
                <a:moveTo>
                  <a:pt x="0" y="0"/>
                </a:moveTo>
                <a:lnTo>
                  <a:pt x="72136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4629150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2000" y="35623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400" y="76581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800" y="65913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12.5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700" y="55245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0800" y="3390900"/>
            <a:ext cx="523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400"/>
              </a:spcBef>
            </a:pPr>
            <a:r>
              <a:rPr sz="2000" spc="-5" dirty="0">
                <a:latin typeface="Arial"/>
                <a:cs typeface="Arial"/>
              </a:rPr>
              <a:t>37.5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5650" y="782955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368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7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5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2900" y="7772400"/>
            <a:ext cx="18827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99465" algn="l"/>
                <a:tab pos="1586865" algn="l"/>
              </a:tabLst>
            </a:pPr>
            <a:r>
              <a:rPr sz="2000" spc="-5" dirty="0">
                <a:latin typeface="Arial"/>
                <a:cs typeface="Arial"/>
              </a:rPr>
              <a:t>40	50	60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Hours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5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9900" y="7924800"/>
            <a:ext cx="1173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spc="-5" dirty="0">
                <a:latin typeface="Arial"/>
                <a:cs typeface="Arial"/>
              </a:rPr>
              <a:t>90	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6300" y="6121400"/>
            <a:ext cx="558800" cy="1701800"/>
          </a:xfrm>
          <a:custGeom>
            <a:avLst/>
            <a:gdLst/>
            <a:ahLst/>
            <a:cxnLst/>
            <a:rect l="l" t="t" r="r" b="b"/>
            <a:pathLst>
              <a:path w="558800" h="1701800">
                <a:moveTo>
                  <a:pt x="558800" y="0"/>
                </a:moveTo>
                <a:lnTo>
                  <a:pt x="0" y="0"/>
                </a:lnTo>
                <a:lnTo>
                  <a:pt x="0" y="1701800"/>
                </a:lnTo>
                <a:lnTo>
                  <a:pt x="558800" y="17018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700" y="3568700"/>
            <a:ext cx="558800" cy="4254500"/>
          </a:xfrm>
          <a:custGeom>
            <a:avLst/>
            <a:gdLst/>
            <a:ahLst/>
            <a:cxnLst/>
            <a:rect l="l" t="t" r="r" b="b"/>
            <a:pathLst>
              <a:path w="558800" h="4254500">
                <a:moveTo>
                  <a:pt x="558800" y="0"/>
                </a:moveTo>
                <a:lnTo>
                  <a:pt x="0" y="0"/>
                </a:lnTo>
                <a:lnTo>
                  <a:pt x="0" y="4254500"/>
                </a:lnTo>
                <a:lnTo>
                  <a:pt x="558800" y="42545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1100" y="6985000"/>
            <a:ext cx="558800" cy="838200"/>
          </a:xfrm>
          <a:custGeom>
            <a:avLst/>
            <a:gdLst/>
            <a:ahLst/>
            <a:cxnLst/>
            <a:rect l="l" t="t" r="r" b="b"/>
            <a:pathLst>
              <a:path w="558800" h="838200">
                <a:moveTo>
                  <a:pt x="558800" y="0"/>
                </a:moveTo>
                <a:lnTo>
                  <a:pt x="0" y="0"/>
                </a:lnTo>
                <a:lnTo>
                  <a:pt x="0" y="838200"/>
                </a:lnTo>
                <a:lnTo>
                  <a:pt x="558800" y="8382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8500" y="7404100"/>
            <a:ext cx="558800" cy="419100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558800" y="0"/>
                </a:moveTo>
                <a:lnTo>
                  <a:pt x="0" y="0"/>
                </a:lnTo>
                <a:lnTo>
                  <a:pt x="0" y="419100"/>
                </a:lnTo>
                <a:lnTo>
                  <a:pt x="558800" y="419100"/>
                </a:lnTo>
                <a:lnTo>
                  <a:pt x="55880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7429500" y="5727700"/>
            <a:ext cx="2991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25" dirty="0">
                <a:solidFill>
                  <a:srgbClr val="51A7F9"/>
                </a:solidFill>
                <a:latin typeface="Calibri"/>
                <a:cs typeface="Calibri"/>
              </a:rPr>
              <a:t>D</a:t>
            </a:r>
            <a:r>
              <a:rPr sz="6000" spc="54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6000" spc="1105" dirty="0">
                <a:solidFill>
                  <a:srgbClr val="51A7F9"/>
                </a:solidFill>
                <a:latin typeface="Calibri"/>
                <a:cs typeface="Calibri"/>
              </a:rPr>
              <a:t>l</a:t>
            </a:r>
            <a:r>
              <a:rPr sz="6000" spc="665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6000" spc="52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6000" spc="86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6000" spc="180" dirty="0">
                <a:solidFill>
                  <a:srgbClr val="51A7F9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1900" y="2832100"/>
            <a:ext cx="7543800" cy="63734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2700" indent="17780" algn="ctr">
              <a:lnSpc>
                <a:spcPct val="101200"/>
              </a:lnSpc>
              <a:spcBef>
                <a:spcPts val="60"/>
              </a:spcBef>
            </a:pPr>
            <a:r>
              <a:rPr sz="2800" spc="-55" dirty="0">
                <a:latin typeface="Arial"/>
                <a:cs typeface="Arial"/>
              </a:rPr>
              <a:t>The </a:t>
            </a:r>
            <a:r>
              <a:rPr sz="2800" spc="35" dirty="0">
                <a:latin typeface="Arial"/>
                <a:cs typeface="Arial"/>
              </a:rPr>
              <a:t>discovery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25" dirty="0">
                <a:latin typeface="Arial"/>
                <a:cs typeface="Arial"/>
              </a:rPr>
              <a:t>Antarctic </a:t>
            </a:r>
            <a:r>
              <a:rPr sz="2800" spc="-40" dirty="0">
                <a:latin typeface="Arial"/>
                <a:cs typeface="Arial"/>
              </a:rPr>
              <a:t>"ozone </a:t>
            </a:r>
            <a:r>
              <a:rPr sz="2800" spc="-45" dirty="0">
                <a:latin typeface="Arial"/>
                <a:cs typeface="Arial"/>
              </a:rPr>
              <a:t>hole" </a:t>
            </a:r>
            <a:r>
              <a:rPr sz="2800" spc="75" dirty="0">
                <a:latin typeface="Arial"/>
                <a:cs typeface="Arial"/>
              </a:rPr>
              <a:t>by  </a:t>
            </a:r>
            <a:r>
              <a:rPr sz="2800" spc="-5" dirty="0">
                <a:latin typeface="Arial"/>
                <a:cs typeface="Arial"/>
              </a:rPr>
              <a:t>British </a:t>
            </a:r>
            <a:r>
              <a:rPr sz="2800" spc="25" dirty="0">
                <a:latin typeface="Arial"/>
                <a:cs typeface="Arial"/>
              </a:rPr>
              <a:t>Antarctic </a:t>
            </a:r>
            <a:r>
              <a:rPr sz="2800" spc="-30" dirty="0">
                <a:latin typeface="Arial"/>
                <a:cs typeface="Arial"/>
              </a:rPr>
              <a:t>Survey </a:t>
            </a:r>
            <a:r>
              <a:rPr sz="2800" spc="15" dirty="0">
                <a:latin typeface="Arial"/>
                <a:cs typeface="Arial"/>
              </a:rPr>
              <a:t>scientists </a:t>
            </a:r>
            <a:r>
              <a:rPr sz="2800" spc="-15" dirty="0">
                <a:latin typeface="Arial"/>
                <a:cs typeface="Arial"/>
              </a:rPr>
              <a:t>Farman,  </a:t>
            </a:r>
            <a:r>
              <a:rPr sz="2800" spc="10" dirty="0">
                <a:latin typeface="Arial"/>
                <a:cs typeface="Arial"/>
              </a:rPr>
              <a:t>Gardiner </a:t>
            </a:r>
            <a:r>
              <a:rPr sz="2800" spc="5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Shanklin…came as a </a:t>
            </a:r>
            <a:r>
              <a:rPr sz="2800" spc="30" dirty="0">
                <a:latin typeface="Arial"/>
                <a:cs typeface="Arial"/>
              </a:rPr>
              <a:t>shock </a:t>
            </a:r>
            <a:r>
              <a:rPr sz="2800" dirty="0">
                <a:latin typeface="Arial"/>
                <a:cs typeface="Arial"/>
              </a:rPr>
              <a:t>to  the </a:t>
            </a:r>
            <a:r>
              <a:rPr sz="2800" spc="30" dirty="0">
                <a:latin typeface="Arial"/>
                <a:cs typeface="Arial"/>
              </a:rPr>
              <a:t>scientific </a:t>
            </a:r>
            <a:r>
              <a:rPr sz="2800" spc="10" dirty="0">
                <a:latin typeface="Arial"/>
                <a:cs typeface="Arial"/>
              </a:rPr>
              <a:t>community…[The </a:t>
            </a:r>
            <a:r>
              <a:rPr sz="2800" spc="60" dirty="0">
                <a:latin typeface="Arial"/>
                <a:cs typeface="Arial"/>
              </a:rPr>
              <a:t>data] </a:t>
            </a:r>
            <a:r>
              <a:rPr sz="2800" spc="-15" dirty="0">
                <a:latin typeface="Arial"/>
                <a:cs typeface="Arial"/>
              </a:rPr>
              <a:t>were  </a:t>
            </a:r>
            <a:r>
              <a:rPr sz="2800" spc="-5" dirty="0">
                <a:latin typeface="Arial"/>
                <a:cs typeface="Arial"/>
              </a:rPr>
              <a:t>initially </a:t>
            </a:r>
            <a:r>
              <a:rPr sz="2800" spc="30" dirty="0">
                <a:latin typeface="Arial"/>
                <a:cs typeface="Arial"/>
              </a:rPr>
              <a:t>rejected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5" dirty="0">
                <a:latin typeface="Arial"/>
                <a:cs typeface="Arial"/>
              </a:rPr>
              <a:t>unreasonable </a:t>
            </a:r>
            <a:r>
              <a:rPr sz="2800" spc="75" dirty="0">
                <a:latin typeface="Arial"/>
                <a:cs typeface="Arial"/>
              </a:rPr>
              <a:t>by </a:t>
            </a:r>
            <a:r>
              <a:rPr sz="2800" spc="35" dirty="0">
                <a:latin typeface="Arial"/>
                <a:cs typeface="Arial"/>
              </a:rPr>
              <a:t>data  </a:t>
            </a:r>
            <a:r>
              <a:rPr sz="2800" spc="20" dirty="0">
                <a:latin typeface="Arial"/>
                <a:cs typeface="Arial"/>
              </a:rPr>
              <a:t>quality </a:t>
            </a:r>
            <a:r>
              <a:rPr sz="2800" spc="10" dirty="0">
                <a:latin typeface="Arial"/>
                <a:cs typeface="Arial"/>
              </a:rPr>
              <a:t>control </a:t>
            </a:r>
            <a:r>
              <a:rPr sz="2800" spc="15" dirty="0">
                <a:latin typeface="Arial"/>
                <a:cs typeface="Arial"/>
              </a:rPr>
              <a:t>algorithms </a:t>
            </a:r>
            <a:r>
              <a:rPr sz="2800" dirty="0">
                <a:latin typeface="Arial"/>
                <a:cs typeface="Arial"/>
              </a:rPr>
              <a:t>(they </a:t>
            </a:r>
            <a:r>
              <a:rPr sz="2800" spc="-15" dirty="0">
                <a:latin typeface="Arial"/>
                <a:cs typeface="Arial"/>
              </a:rPr>
              <a:t>were </a:t>
            </a:r>
            <a:r>
              <a:rPr sz="2800" spc="10" dirty="0">
                <a:latin typeface="Arial"/>
                <a:cs typeface="Arial"/>
              </a:rPr>
              <a:t>filtered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 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10" dirty="0">
                <a:latin typeface="Arial"/>
                <a:cs typeface="Arial"/>
              </a:rPr>
              <a:t>errors </a:t>
            </a:r>
            <a:r>
              <a:rPr sz="2800" spc="30" dirty="0">
                <a:latin typeface="Arial"/>
                <a:cs typeface="Arial"/>
              </a:rPr>
              <a:t>since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spc="-15" dirty="0">
                <a:latin typeface="Arial"/>
                <a:cs typeface="Arial"/>
              </a:rPr>
              <a:t>were </a:t>
            </a:r>
            <a:r>
              <a:rPr sz="2800" spc="35" dirty="0">
                <a:latin typeface="Arial"/>
                <a:cs typeface="Arial"/>
              </a:rPr>
              <a:t>unexpectedly  </a:t>
            </a:r>
            <a:r>
              <a:rPr sz="2800" spc="-5" dirty="0">
                <a:latin typeface="Arial"/>
                <a:cs typeface="Arial"/>
              </a:rPr>
              <a:t>low);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ozone hole was </a:t>
            </a:r>
            <a:r>
              <a:rPr sz="2800" spc="55" dirty="0">
                <a:latin typeface="Arial"/>
                <a:cs typeface="Arial"/>
              </a:rPr>
              <a:t>detected </a:t>
            </a:r>
            <a:r>
              <a:rPr sz="2800" spc="-5" dirty="0">
                <a:latin typeface="Arial"/>
                <a:cs typeface="Arial"/>
              </a:rPr>
              <a:t>only in  satellite </a:t>
            </a:r>
            <a:r>
              <a:rPr sz="2800" spc="35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raw </a:t>
            </a:r>
            <a:r>
              <a:rPr sz="2800" spc="35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was  </a:t>
            </a:r>
            <a:r>
              <a:rPr sz="2800" spc="30" dirty="0">
                <a:latin typeface="Arial"/>
                <a:cs typeface="Arial"/>
              </a:rPr>
              <a:t>reprocessed </a:t>
            </a:r>
            <a:r>
              <a:rPr sz="2800" spc="15" dirty="0">
                <a:latin typeface="Arial"/>
                <a:cs typeface="Arial"/>
              </a:rPr>
              <a:t>following </a:t>
            </a:r>
            <a:r>
              <a:rPr sz="2800" spc="35" dirty="0">
                <a:latin typeface="Arial"/>
                <a:cs typeface="Arial"/>
              </a:rPr>
              <a:t>evidence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ozone  </a:t>
            </a:r>
            <a:r>
              <a:rPr sz="2800" spc="30" dirty="0">
                <a:latin typeface="Arial"/>
                <a:cs typeface="Arial"/>
              </a:rPr>
              <a:t>depletion </a:t>
            </a:r>
            <a:r>
              <a:rPr sz="2800" spc="-5" dirty="0">
                <a:latin typeface="Arial"/>
                <a:cs typeface="Arial"/>
              </a:rPr>
              <a:t>in in </a:t>
            </a:r>
            <a:r>
              <a:rPr sz="2800" dirty="0">
                <a:latin typeface="Arial"/>
                <a:cs typeface="Arial"/>
              </a:rPr>
              <a:t>situ </a:t>
            </a:r>
            <a:r>
              <a:rPr sz="2800" spc="10" dirty="0">
                <a:latin typeface="Arial"/>
                <a:cs typeface="Arial"/>
              </a:rPr>
              <a:t>observations. </a:t>
            </a:r>
            <a:r>
              <a:rPr sz="2800" spc="-40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10" dirty="0">
                <a:latin typeface="Arial"/>
                <a:cs typeface="Arial"/>
              </a:rPr>
              <a:t>software </a:t>
            </a:r>
            <a:r>
              <a:rPr sz="2800" spc="-5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rerun </a:t>
            </a: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25" dirty="0">
                <a:latin typeface="Arial"/>
                <a:cs typeface="Arial"/>
              </a:rPr>
              <a:t>flags,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ozone  hole was seen as </a:t>
            </a:r>
            <a:r>
              <a:rPr sz="2800" dirty="0">
                <a:latin typeface="Arial"/>
                <a:cs typeface="Arial"/>
              </a:rPr>
              <a:t>far </a:t>
            </a:r>
            <a:r>
              <a:rPr sz="2800" spc="75" dirty="0">
                <a:latin typeface="Arial"/>
                <a:cs typeface="Arial"/>
              </a:rPr>
              <a:t>back 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1976.</a:t>
            </a:r>
            <a:endParaRPr sz="2800">
              <a:latin typeface="Arial"/>
              <a:cs typeface="Arial"/>
            </a:endParaRPr>
          </a:p>
          <a:p>
            <a:pPr marL="2114550" marR="5080" indent="1553845">
              <a:lnSpc>
                <a:spcPct val="100699"/>
              </a:lnSpc>
              <a:spcBef>
                <a:spcPts val="20"/>
              </a:spcBef>
            </a:pP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https://en.wikipedia.org/wiki/ 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Ozone_depletion#Anta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ctic_ozone_hole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4" name="object 4"/>
          <p:cNvSpPr/>
          <p:nvPr/>
        </p:nvSpPr>
        <p:spPr>
          <a:xfrm>
            <a:off x="317500" y="3581400"/>
            <a:ext cx="44196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1900" y="2832100"/>
            <a:ext cx="7543800" cy="60051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2700" indent="17780" algn="ctr">
              <a:lnSpc>
                <a:spcPct val="101200"/>
              </a:lnSpc>
              <a:spcBef>
                <a:spcPts val="60"/>
              </a:spcBef>
            </a:pPr>
            <a:r>
              <a:rPr sz="2800" spc="-55" dirty="0">
                <a:latin typeface="Arial"/>
                <a:cs typeface="Arial"/>
              </a:rPr>
              <a:t>The </a:t>
            </a:r>
            <a:r>
              <a:rPr sz="2800" spc="35" dirty="0">
                <a:latin typeface="Arial"/>
                <a:cs typeface="Arial"/>
              </a:rPr>
              <a:t>discovery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25" dirty="0">
                <a:latin typeface="Arial"/>
                <a:cs typeface="Arial"/>
              </a:rPr>
              <a:t>Antarctic </a:t>
            </a:r>
            <a:r>
              <a:rPr sz="2800" spc="-40" dirty="0">
                <a:latin typeface="Arial"/>
                <a:cs typeface="Arial"/>
              </a:rPr>
              <a:t>"ozone </a:t>
            </a:r>
            <a:r>
              <a:rPr sz="2800" spc="-45" dirty="0">
                <a:latin typeface="Arial"/>
                <a:cs typeface="Arial"/>
              </a:rPr>
              <a:t>hole" </a:t>
            </a:r>
            <a:r>
              <a:rPr sz="2800" spc="75" dirty="0">
                <a:latin typeface="Arial"/>
                <a:cs typeface="Arial"/>
              </a:rPr>
              <a:t>by  </a:t>
            </a:r>
            <a:r>
              <a:rPr sz="2800" spc="-5" dirty="0">
                <a:latin typeface="Arial"/>
                <a:cs typeface="Arial"/>
              </a:rPr>
              <a:t>British </a:t>
            </a:r>
            <a:r>
              <a:rPr sz="2800" spc="25" dirty="0">
                <a:latin typeface="Arial"/>
                <a:cs typeface="Arial"/>
              </a:rPr>
              <a:t>Antarctic </a:t>
            </a:r>
            <a:r>
              <a:rPr sz="2800" spc="-30" dirty="0">
                <a:latin typeface="Arial"/>
                <a:cs typeface="Arial"/>
              </a:rPr>
              <a:t>Survey </a:t>
            </a:r>
            <a:r>
              <a:rPr sz="2800" spc="15" dirty="0">
                <a:latin typeface="Arial"/>
                <a:cs typeface="Arial"/>
              </a:rPr>
              <a:t>scientists </a:t>
            </a:r>
            <a:r>
              <a:rPr sz="2800" spc="-15" dirty="0">
                <a:latin typeface="Arial"/>
                <a:cs typeface="Arial"/>
              </a:rPr>
              <a:t>Farman,  </a:t>
            </a:r>
            <a:r>
              <a:rPr sz="2800" spc="10" dirty="0">
                <a:latin typeface="Arial"/>
                <a:cs typeface="Arial"/>
              </a:rPr>
              <a:t>Gardiner </a:t>
            </a:r>
            <a:r>
              <a:rPr sz="2800" spc="5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Shanklin…came as a </a:t>
            </a:r>
            <a:r>
              <a:rPr sz="2800" spc="30" dirty="0">
                <a:latin typeface="Arial"/>
                <a:cs typeface="Arial"/>
              </a:rPr>
              <a:t>shock </a:t>
            </a:r>
            <a:r>
              <a:rPr sz="2800" dirty="0">
                <a:latin typeface="Arial"/>
                <a:cs typeface="Arial"/>
              </a:rPr>
              <a:t>to  the </a:t>
            </a:r>
            <a:r>
              <a:rPr sz="2800" spc="30" dirty="0">
                <a:latin typeface="Arial"/>
                <a:cs typeface="Arial"/>
              </a:rPr>
              <a:t>scientific </a:t>
            </a:r>
            <a:r>
              <a:rPr sz="2800" spc="10" dirty="0">
                <a:latin typeface="Arial"/>
                <a:cs typeface="Arial"/>
              </a:rPr>
              <a:t>community…[The </a:t>
            </a:r>
            <a:r>
              <a:rPr sz="2800" spc="60" dirty="0">
                <a:latin typeface="Arial"/>
                <a:cs typeface="Arial"/>
              </a:rPr>
              <a:t>data] </a:t>
            </a:r>
            <a:r>
              <a:rPr sz="2800" spc="-15" dirty="0">
                <a:latin typeface="Arial"/>
                <a:cs typeface="Arial"/>
              </a:rPr>
              <a:t>were  </a:t>
            </a:r>
            <a:r>
              <a:rPr sz="2800" spc="-5" dirty="0">
                <a:latin typeface="Arial"/>
                <a:cs typeface="Arial"/>
              </a:rPr>
              <a:t>initially </a:t>
            </a:r>
            <a:r>
              <a:rPr sz="2800" spc="30" dirty="0">
                <a:latin typeface="Arial"/>
                <a:cs typeface="Arial"/>
              </a:rPr>
              <a:t>rejected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5" dirty="0">
                <a:latin typeface="Arial"/>
                <a:cs typeface="Arial"/>
              </a:rPr>
              <a:t>unreasonable </a:t>
            </a:r>
            <a:r>
              <a:rPr sz="2800" spc="75" dirty="0">
                <a:latin typeface="Arial"/>
                <a:cs typeface="Arial"/>
              </a:rPr>
              <a:t>by </a:t>
            </a:r>
            <a:r>
              <a:rPr sz="2800" spc="35" dirty="0">
                <a:latin typeface="Arial"/>
                <a:cs typeface="Arial"/>
              </a:rPr>
              <a:t>data  </a:t>
            </a:r>
            <a:r>
              <a:rPr sz="2800" spc="20" dirty="0">
                <a:latin typeface="Arial"/>
                <a:cs typeface="Arial"/>
              </a:rPr>
              <a:t>quality </a:t>
            </a:r>
            <a:r>
              <a:rPr sz="2800" spc="10" dirty="0">
                <a:latin typeface="Arial"/>
                <a:cs typeface="Arial"/>
              </a:rPr>
              <a:t>control </a:t>
            </a:r>
            <a:r>
              <a:rPr sz="2800" spc="15" dirty="0">
                <a:latin typeface="Arial"/>
                <a:cs typeface="Arial"/>
              </a:rPr>
              <a:t>algorithms </a:t>
            </a:r>
            <a:r>
              <a:rPr sz="2800" dirty="0">
                <a:latin typeface="Arial"/>
                <a:cs typeface="Arial"/>
              </a:rPr>
              <a:t>(they </a:t>
            </a:r>
            <a:r>
              <a:rPr sz="2800" spc="-15" dirty="0">
                <a:latin typeface="Arial"/>
                <a:cs typeface="Arial"/>
              </a:rPr>
              <a:t>were </a:t>
            </a:r>
            <a:r>
              <a:rPr sz="2800" spc="10" dirty="0">
                <a:latin typeface="Arial"/>
                <a:cs typeface="Arial"/>
              </a:rPr>
              <a:t>filtered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 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10" dirty="0">
                <a:latin typeface="Arial"/>
                <a:cs typeface="Arial"/>
              </a:rPr>
              <a:t>errors </a:t>
            </a:r>
            <a:r>
              <a:rPr sz="2800" spc="30" dirty="0">
                <a:latin typeface="Arial"/>
                <a:cs typeface="Arial"/>
              </a:rPr>
              <a:t>since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spc="-15" dirty="0">
                <a:latin typeface="Arial"/>
                <a:cs typeface="Arial"/>
              </a:rPr>
              <a:t>were </a:t>
            </a:r>
            <a:r>
              <a:rPr sz="2800" spc="35" dirty="0">
                <a:latin typeface="Arial"/>
                <a:cs typeface="Arial"/>
              </a:rPr>
              <a:t>unexpectedly  </a:t>
            </a:r>
            <a:r>
              <a:rPr sz="2800" spc="-5" dirty="0">
                <a:latin typeface="Arial"/>
                <a:cs typeface="Arial"/>
              </a:rPr>
              <a:t>low);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ozone hole was </a:t>
            </a:r>
            <a:r>
              <a:rPr sz="2800" spc="55" dirty="0">
                <a:latin typeface="Arial"/>
                <a:cs typeface="Arial"/>
              </a:rPr>
              <a:t>detected </a:t>
            </a:r>
            <a:r>
              <a:rPr sz="2800" spc="-5" dirty="0">
                <a:latin typeface="Arial"/>
                <a:cs typeface="Arial"/>
              </a:rPr>
              <a:t>only in  satellite </a:t>
            </a:r>
            <a:r>
              <a:rPr sz="2800" spc="35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raw </a:t>
            </a:r>
            <a:r>
              <a:rPr sz="2800" spc="35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was  </a:t>
            </a:r>
            <a:r>
              <a:rPr sz="2800" spc="30" dirty="0">
                <a:latin typeface="Arial"/>
                <a:cs typeface="Arial"/>
              </a:rPr>
              <a:t>reprocessed </a:t>
            </a:r>
            <a:r>
              <a:rPr sz="2800" spc="15" dirty="0">
                <a:latin typeface="Arial"/>
                <a:cs typeface="Arial"/>
              </a:rPr>
              <a:t>following </a:t>
            </a:r>
            <a:r>
              <a:rPr sz="2800" spc="35" dirty="0">
                <a:latin typeface="Arial"/>
                <a:cs typeface="Arial"/>
              </a:rPr>
              <a:t>evidence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ozone  </a:t>
            </a:r>
            <a:r>
              <a:rPr sz="2800" spc="30" dirty="0">
                <a:latin typeface="Arial"/>
                <a:cs typeface="Arial"/>
              </a:rPr>
              <a:t>depletion </a:t>
            </a:r>
            <a:r>
              <a:rPr sz="2800" spc="-5" dirty="0">
                <a:latin typeface="Arial"/>
                <a:cs typeface="Arial"/>
              </a:rPr>
              <a:t>in in </a:t>
            </a:r>
            <a:r>
              <a:rPr sz="2800" dirty="0">
                <a:latin typeface="Arial"/>
                <a:cs typeface="Arial"/>
              </a:rPr>
              <a:t>situ </a:t>
            </a:r>
            <a:r>
              <a:rPr sz="2800" spc="10" dirty="0">
                <a:latin typeface="Arial"/>
                <a:cs typeface="Arial"/>
              </a:rPr>
              <a:t>observations. </a:t>
            </a:r>
            <a:r>
              <a:rPr sz="2800" spc="-40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10" dirty="0">
                <a:latin typeface="Arial"/>
                <a:cs typeface="Arial"/>
              </a:rPr>
              <a:t>software </a:t>
            </a:r>
            <a:r>
              <a:rPr sz="2800" spc="-5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rerun </a:t>
            </a: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25" dirty="0">
                <a:latin typeface="Arial"/>
                <a:cs typeface="Arial"/>
              </a:rPr>
              <a:t>flags,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ozone  hole was seen as </a:t>
            </a:r>
            <a:r>
              <a:rPr sz="2800" dirty="0">
                <a:latin typeface="Arial"/>
                <a:cs typeface="Arial"/>
              </a:rPr>
              <a:t>far </a:t>
            </a:r>
            <a:r>
              <a:rPr sz="2800" spc="75" dirty="0">
                <a:latin typeface="Arial"/>
                <a:cs typeface="Arial"/>
              </a:rPr>
              <a:t>back 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1976.</a:t>
            </a:r>
            <a:endParaRPr sz="2800">
              <a:latin typeface="Arial"/>
              <a:cs typeface="Arial"/>
            </a:endParaRPr>
          </a:p>
          <a:p>
            <a:pPr marL="3656329" algn="ctr">
              <a:lnSpc>
                <a:spcPct val="100000"/>
              </a:lnSpc>
              <a:spcBef>
                <a:spcPts val="40"/>
              </a:spcBef>
            </a:pP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https://en.wikipedia.org/wiki/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4" name="object 4"/>
          <p:cNvSpPr/>
          <p:nvPr/>
        </p:nvSpPr>
        <p:spPr>
          <a:xfrm>
            <a:off x="317500" y="3581400"/>
            <a:ext cx="44196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7196" y="5195083"/>
            <a:ext cx="7554492" cy="73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9876" y="4696787"/>
            <a:ext cx="5675904" cy="360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3138" y="8093679"/>
            <a:ext cx="4256924" cy="36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4243" y="8884343"/>
            <a:ext cx="5441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Ozone_depletion#Antarctic_ozone_hole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1900" y="2832100"/>
            <a:ext cx="7535545" cy="4770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7780" algn="ctr">
              <a:lnSpc>
                <a:spcPct val="101200"/>
              </a:lnSpc>
              <a:spcBef>
                <a:spcPts val="60"/>
              </a:spcBef>
            </a:pPr>
            <a:r>
              <a:rPr sz="2800" spc="-55" dirty="0">
                <a:latin typeface="Arial"/>
                <a:cs typeface="Arial"/>
              </a:rPr>
              <a:t>The </a:t>
            </a:r>
            <a:r>
              <a:rPr sz="2800" spc="35" dirty="0">
                <a:latin typeface="Arial"/>
                <a:cs typeface="Arial"/>
              </a:rPr>
              <a:t>discovery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25" dirty="0">
                <a:latin typeface="Arial"/>
                <a:cs typeface="Arial"/>
              </a:rPr>
              <a:t>Antarctic </a:t>
            </a:r>
            <a:r>
              <a:rPr sz="2800" spc="-40" dirty="0">
                <a:latin typeface="Arial"/>
                <a:cs typeface="Arial"/>
              </a:rPr>
              <a:t>"ozone </a:t>
            </a:r>
            <a:r>
              <a:rPr sz="2800" spc="-45" dirty="0">
                <a:latin typeface="Arial"/>
                <a:cs typeface="Arial"/>
              </a:rPr>
              <a:t>hole" </a:t>
            </a:r>
            <a:r>
              <a:rPr sz="2800" spc="75" dirty="0">
                <a:latin typeface="Arial"/>
                <a:cs typeface="Arial"/>
              </a:rPr>
              <a:t>by  </a:t>
            </a:r>
            <a:r>
              <a:rPr sz="2800" spc="-5" dirty="0">
                <a:latin typeface="Arial"/>
                <a:cs typeface="Arial"/>
              </a:rPr>
              <a:t>British </a:t>
            </a:r>
            <a:r>
              <a:rPr sz="2800" spc="25" dirty="0">
                <a:latin typeface="Arial"/>
                <a:cs typeface="Arial"/>
              </a:rPr>
              <a:t>Antarctic </a:t>
            </a:r>
            <a:r>
              <a:rPr sz="2800" spc="-30" dirty="0">
                <a:latin typeface="Arial"/>
                <a:cs typeface="Arial"/>
              </a:rPr>
              <a:t>Survey </a:t>
            </a:r>
            <a:r>
              <a:rPr sz="2800" spc="15" dirty="0">
                <a:latin typeface="Arial"/>
                <a:cs typeface="Arial"/>
              </a:rPr>
              <a:t>scientists </a:t>
            </a:r>
            <a:r>
              <a:rPr sz="2800" spc="-15" dirty="0">
                <a:latin typeface="Arial"/>
                <a:cs typeface="Arial"/>
              </a:rPr>
              <a:t>Farman,  </a:t>
            </a:r>
            <a:r>
              <a:rPr sz="2800" spc="10" dirty="0">
                <a:latin typeface="Arial"/>
                <a:cs typeface="Arial"/>
              </a:rPr>
              <a:t>Gardiner </a:t>
            </a:r>
            <a:r>
              <a:rPr sz="2800" spc="5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Shanklin…came as a </a:t>
            </a:r>
            <a:r>
              <a:rPr sz="2800" spc="30" dirty="0">
                <a:latin typeface="Arial"/>
                <a:cs typeface="Arial"/>
              </a:rPr>
              <a:t>shock </a:t>
            </a:r>
            <a:r>
              <a:rPr sz="2800" dirty="0">
                <a:latin typeface="Arial"/>
                <a:cs typeface="Arial"/>
              </a:rPr>
              <a:t>to  the </a:t>
            </a:r>
            <a:r>
              <a:rPr sz="2800" spc="30" dirty="0">
                <a:latin typeface="Arial"/>
                <a:cs typeface="Arial"/>
              </a:rPr>
              <a:t>scientific </a:t>
            </a:r>
            <a:r>
              <a:rPr sz="2800" spc="10" dirty="0">
                <a:latin typeface="Arial"/>
                <a:cs typeface="Arial"/>
              </a:rPr>
              <a:t>community…[The </a:t>
            </a:r>
            <a:r>
              <a:rPr sz="2800" spc="60" dirty="0">
                <a:latin typeface="Arial"/>
                <a:cs typeface="Arial"/>
              </a:rPr>
              <a:t>data] </a:t>
            </a:r>
            <a:r>
              <a:rPr sz="2800" spc="-15" dirty="0">
                <a:latin typeface="Arial"/>
                <a:cs typeface="Arial"/>
              </a:rPr>
              <a:t>were  </a:t>
            </a:r>
            <a:r>
              <a:rPr sz="2800" spc="-5" dirty="0">
                <a:latin typeface="Arial"/>
                <a:cs typeface="Arial"/>
              </a:rPr>
              <a:t>initially </a:t>
            </a:r>
            <a:r>
              <a:rPr sz="2800" spc="30" dirty="0">
                <a:latin typeface="Arial"/>
                <a:cs typeface="Arial"/>
              </a:rPr>
              <a:t>rejected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5" dirty="0">
                <a:latin typeface="Arial"/>
                <a:cs typeface="Arial"/>
              </a:rPr>
              <a:t>unreasonable </a:t>
            </a:r>
            <a:r>
              <a:rPr sz="2800" spc="75" dirty="0">
                <a:latin typeface="Arial"/>
                <a:cs typeface="Arial"/>
              </a:rPr>
              <a:t>by </a:t>
            </a:r>
            <a:r>
              <a:rPr sz="2800" spc="35" dirty="0">
                <a:latin typeface="Arial"/>
                <a:cs typeface="Arial"/>
              </a:rPr>
              <a:t>data  </a:t>
            </a:r>
            <a:r>
              <a:rPr sz="2800" spc="20" dirty="0">
                <a:latin typeface="Arial"/>
                <a:cs typeface="Arial"/>
              </a:rPr>
              <a:t>quality </a:t>
            </a:r>
            <a:r>
              <a:rPr sz="2800" spc="10" dirty="0">
                <a:latin typeface="Arial"/>
                <a:cs typeface="Arial"/>
              </a:rPr>
              <a:t>control </a:t>
            </a:r>
            <a:r>
              <a:rPr sz="2800" spc="15" dirty="0">
                <a:latin typeface="Arial"/>
                <a:cs typeface="Arial"/>
              </a:rPr>
              <a:t>algorithms </a:t>
            </a:r>
            <a:r>
              <a:rPr sz="2800" dirty="0">
                <a:latin typeface="Arial"/>
                <a:cs typeface="Arial"/>
              </a:rPr>
              <a:t>(they </a:t>
            </a:r>
            <a:r>
              <a:rPr sz="2800" spc="-15" dirty="0">
                <a:latin typeface="Arial"/>
                <a:cs typeface="Arial"/>
              </a:rPr>
              <a:t>were </a:t>
            </a:r>
            <a:r>
              <a:rPr sz="2800" spc="10" dirty="0">
                <a:latin typeface="Arial"/>
                <a:cs typeface="Arial"/>
              </a:rPr>
              <a:t>filtered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 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10" dirty="0">
                <a:latin typeface="Arial"/>
                <a:cs typeface="Arial"/>
              </a:rPr>
              <a:t>errors </a:t>
            </a:r>
            <a:r>
              <a:rPr sz="2800" spc="30" dirty="0">
                <a:latin typeface="Arial"/>
                <a:cs typeface="Arial"/>
              </a:rPr>
              <a:t>since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spc="-15" dirty="0">
                <a:latin typeface="Arial"/>
                <a:cs typeface="Arial"/>
              </a:rPr>
              <a:t>were </a:t>
            </a:r>
            <a:r>
              <a:rPr sz="2800" spc="35" dirty="0">
                <a:latin typeface="Arial"/>
                <a:cs typeface="Arial"/>
              </a:rPr>
              <a:t>unexpectedly  </a:t>
            </a:r>
            <a:r>
              <a:rPr sz="2800" spc="-5" dirty="0">
                <a:latin typeface="Arial"/>
                <a:cs typeface="Arial"/>
              </a:rPr>
              <a:t>low);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ozone hole was </a:t>
            </a:r>
            <a:r>
              <a:rPr sz="2800" spc="55" dirty="0">
                <a:latin typeface="Arial"/>
                <a:cs typeface="Arial"/>
              </a:rPr>
              <a:t>detected </a:t>
            </a:r>
            <a:r>
              <a:rPr sz="2800" spc="-5" dirty="0">
                <a:latin typeface="Arial"/>
                <a:cs typeface="Arial"/>
              </a:rPr>
              <a:t>only in  satellite </a:t>
            </a:r>
            <a:r>
              <a:rPr sz="2800" spc="35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raw </a:t>
            </a:r>
            <a:r>
              <a:rPr sz="2800" spc="35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was  </a:t>
            </a:r>
            <a:r>
              <a:rPr sz="2800" spc="30" dirty="0">
                <a:latin typeface="Arial"/>
                <a:cs typeface="Arial"/>
              </a:rPr>
              <a:t>reprocessed </a:t>
            </a:r>
            <a:r>
              <a:rPr sz="2800" spc="15" dirty="0">
                <a:latin typeface="Arial"/>
                <a:cs typeface="Arial"/>
              </a:rPr>
              <a:t>following </a:t>
            </a:r>
            <a:r>
              <a:rPr sz="2800" spc="35" dirty="0">
                <a:latin typeface="Arial"/>
                <a:cs typeface="Arial"/>
              </a:rPr>
              <a:t>evidence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ozone  </a:t>
            </a:r>
            <a:r>
              <a:rPr sz="2800" spc="30" dirty="0">
                <a:latin typeface="Arial"/>
                <a:cs typeface="Arial"/>
              </a:rPr>
              <a:t>depletion </a:t>
            </a:r>
            <a:r>
              <a:rPr sz="2800" spc="-5" dirty="0">
                <a:latin typeface="Arial"/>
                <a:cs typeface="Arial"/>
              </a:rPr>
              <a:t>in in </a:t>
            </a:r>
            <a:r>
              <a:rPr sz="2800" dirty="0">
                <a:latin typeface="Arial"/>
                <a:cs typeface="Arial"/>
              </a:rPr>
              <a:t>situ </a:t>
            </a:r>
            <a:r>
              <a:rPr sz="2800" spc="10" dirty="0">
                <a:latin typeface="Arial"/>
                <a:cs typeface="Arial"/>
              </a:rPr>
              <a:t>observations. </a:t>
            </a:r>
            <a:r>
              <a:rPr sz="2800" spc="-40" dirty="0">
                <a:latin typeface="Arial"/>
                <a:cs typeface="Arial"/>
              </a:rPr>
              <a:t>When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0" y="7581900"/>
            <a:ext cx="7505700" cy="12553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27100" marR="46355" indent="-914400">
              <a:lnSpc>
                <a:spcPct val="101200"/>
              </a:lnSpc>
              <a:spcBef>
                <a:spcPts val="60"/>
              </a:spcBef>
            </a:pPr>
            <a:r>
              <a:rPr sz="2800" spc="-10" dirty="0">
                <a:latin typeface="Arial"/>
                <a:cs typeface="Arial"/>
              </a:rPr>
              <a:t>software </a:t>
            </a:r>
            <a:r>
              <a:rPr sz="2800" spc="-5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rerun </a:t>
            </a: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25" dirty="0">
                <a:latin typeface="Arial"/>
                <a:cs typeface="Arial"/>
              </a:rPr>
              <a:t>flags,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ozone  hole was seen as </a:t>
            </a:r>
            <a:r>
              <a:rPr sz="2800" dirty="0">
                <a:latin typeface="Arial"/>
                <a:cs typeface="Arial"/>
              </a:rPr>
              <a:t>far </a:t>
            </a:r>
            <a:r>
              <a:rPr sz="2800" spc="75" dirty="0">
                <a:latin typeface="Arial"/>
                <a:cs typeface="Arial"/>
              </a:rPr>
              <a:t>back 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1976.</a:t>
            </a:r>
            <a:endParaRPr sz="2800">
              <a:latin typeface="Arial"/>
              <a:cs typeface="Arial"/>
            </a:endParaRPr>
          </a:p>
          <a:p>
            <a:pPr marL="3630929">
              <a:lnSpc>
                <a:spcPct val="100000"/>
              </a:lnSpc>
              <a:spcBef>
                <a:spcPts val="40"/>
              </a:spcBef>
            </a:pP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https://en.wikipedia.org/wiki/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27300" marR="5080" indent="-2514600">
              <a:lnSpc>
                <a:spcPts val="8000"/>
              </a:lnSpc>
              <a:spcBef>
                <a:spcPts val="420"/>
              </a:spcBef>
            </a:pPr>
            <a:r>
              <a:rPr spc="-120" dirty="0"/>
              <a:t>Set </a:t>
            </a:r>
            <a:r>
              <a:rPr spc="-15" dirty="0"/>
              <a:t>Defaults/Remove  </a:t>
            </a:r>
            <a:r>
              <a:rPr spc="5" dirty="0"/>
              <a:t>Outliers</a:t>
            </a:r>
          </a:p>
        </p:txBody>
      </p:sp>
      <p:sp>
        <p:nvSpPr>
          <p:cNvPr id="5" name="object 5"/>
          <p:cNvSpPr/>
          <p:nvPr/>
        </p:nvSpPr>
        <p:spPr>
          <a:xfrm>
            <a:off x="317500" y="3581400"/>
            <a:ext cx="44196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7196" y="5195083"/>
            <a:ext cx="7554492" cy="73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9876" y="4696787"/>
            <a:ext cx="5675904" cy="360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3138" y="8093679"/>
            <a:ext cx="4256924" cy="36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500" y="7226300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9135" algn="l"/>
              </a:tabLst>
            </a:pPr>
            <a:r>
              <a:rPr sz="3600" spc="555" dirty="0">
                <a:solidFill>
                  <a:srgbClr val="51A7F9"/>
                </a:solidFill>
                <a:latin typeface="Calibri"/>
                <a:cs typeface="Calibri"/>
              </a:rPr>
              <a:t>Always	</a:t>
            </a:r>
            <a:r>
              <a:rPr sz="3600" spc="560" dirty="0">
                <a:solidFill>
                  <a:srgbClr val="51A7F9"/>
                </a:solidFill>
                <a:latin typeface="Calibri"/>
                <a:cs typeface="Calibri"/>
              </a:rPr>
              <a:t>always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4243" y="8884343"/>
            <a:ext cx="5441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Ozone_depletion#Antarctic_ozone_hole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596900" y="7774940"/>
            <a:ext cx="41122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0" marR="5080" indent="-876300">
              <a:lnSpc>
                <a:spcPct val="125000"/>
              </a:lnSpc>
              <a:spcBef>
                <a:spcPts val="100"/>
              </a:spcBef>
              <a:tabLst>
                <a:tab pos="1899920" algn="l"/>
                <a:tab pos="2068195" algn="l"/>
                <a:tab pos="3606165" algn="l"/>
              </a:tabLst>
            </a:pPr>
            <a:r>
              <a:rPr sz="3600" spc="944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350" dirty="0">
                <a:solidFill>
                  <a:srgbClr val="51A7F9"/>
                </a:solidFill>
                <a:latin typeface="Calibri"/>
                <a:cs typeface="Calibri"/>
              </a:rPr>
              <a:t>l</a:t>
            </a:r>
            <a:r>
              <a:rPr sz="3600" spc="365" dirty="0">
                <a:solidFill>
                  <a:srgbClr val="51A7F9"/>
                </a:solidFill>
                <a:latin typeface="Calibri"/>
                <a:cs typeface="Calibri"/>
              </a:rPr>
              <a:t>w</a:t>
            </a:r>
            <a:r>
              <a:rPr sz="3600" spc="75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555" dirty="0">
                <a:solidFill>
                  <a:srgbClr val="51A7F9"/>
                </a:solidFill>
                <a:latin typeface="Calibri"/>
                <a:cs typeface="Calibri"/>
              </a:rPr>
              <a:t>y</a:t>
            </a:r>
            <a:r>
              <a:rPr sz="3600" spc="240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r>
              <a:rPr sz="3600" spc="100" dirty="0">
                <a:solidFill>
                  <a:srgbClr val="51A7F9"/>
                </a:solidFill>
                <a:latin typeface="Calibri"/>
                <a:cs typeface="Calibri"/>
              </a:rPr>
              <a:t>!</a:t>
            </a:r>
            <a:r>
              <a:rPr sz="3600" dirty="0">
                <a:solidFill>
                  <a:srgbClr val="51A7F9"/>
                </a:solidFill>
                <a:latin typeface="Calibri"/>
                <a:cs typeface="Calibri"/>
              </a:rPr>
              <a:t>		</a:t>
            </a:r>
            <a:r>
              <a:rPr sz="3600" spc="765" dirty="0">
                <a:solidFill>
                  <a:srgbClr val="51A7F9"/>
                </a:solidFill>
                <a:latin typeface="Calibri"/>
                <a:cs typeface="Calibri"/>
              </a:rPr>
              <a:t>L</a:t>
            </a:r>
            <a:r>
              <a:rPr sz="3600" spc="819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610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1160" dirty="0">
                <a:solidFill>
                  <a:srgbClr val="51A7F9"/>
                </a:solidFill>
                <a:latin typeface="Calibri"/>
                <a:cs typeface="Calibri"/>
              </a:rPr>
              <a:t>k</a:t>
            </a:r>
            <a:r>
              <a:rPr sz="3600" dirty="0">
                <a:solidFill>
                  <a:srgbClr val="51A7F9"/>
                </a:solidFill>
                <a:latin typeface="Calibri"/>
                <a:cs typeface="Calibri"/>
              </a:rPr>
              <a:t>	</a:t>
            </a:r>
            <a:r>
              <a:rPr sz="3600" spc="50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340" dirty="0">
                <a:solidFill>
                  <a:srgbClr val="51A7F9"/>
                </a:solidFill>
                <a:latin typeface="Calibri"/>
                <a:cs typeface="Calibri"/>
              </a:rPr>
              <a:t>t  </a:t>
            </a:r>
            <a:r>
              <a:rPr sz="3600" spc="425" dirty="0">
                <a:solidFill>
                  <a:srgbClr val="51A7F9"/>
                </a:solidFill>
                <a:latin typeface="Calibri"/>
                <a:cs typeface="Calibri"/>
              </a:rPr>
              <a:t>the	</a:t>
            </a:r>
            <a:r>
              <a:rPr sz="3600" spc="535" dirty="0">
                <a:solidFill>
                  <a:srgbClr val="51A7F9"/>
                </a:solidFill>
                <a:latin typeface="Calibri"/>
                <a:cs typeface="Calibri"/>
              </a:rPr>
              <a:t>data!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67359"/>
            <a:ext cx="5904230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String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01900" y="8931656"/>
            <a:ext cx="1026541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3600" spc="15" dirty="0">
                <a:latin typeface="Arial"/>
                <a:cs typeface="Arial"/>
              </a:rPr>
              <a:t>https://en.wikipedia.org/wiki/Levenshtein_distance</a:t>
            </a:r>
            <a:endParaRPr sz="3600">
              <a:latin typeface="Arial"/>
              <a:cs typeface="Arial"/>
            </a:endParaRPr>
          </a:p>
          <a:p>
            <a:pPr marR="2280920" algn="ctr">
              <a:lnSpc>
                <a:spcPts val="1800"/>
              </a:lnSpc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58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979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3708400"/>
            <a:ext cx="887666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1590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Minimal </a:t>
            </a:r>
            <a:r>
              <a:rPr sz="3600" spc="30" dirty="0">
                <a:latin typeface="Arial"/>
                <a:cs typeface="Arial"/>
              </a:rPr>
              <a:t>number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35" dirty="0">
                <a:latin typeface="Arial"/>
                <a:cs typeface="Arial"/>
              </a:rPr>
              <a:t>edits </a:t>
            </a:r>
            <a:r>
              <a:rPr sz="3600" spc="5" dirty="0">
                <a:latin typeface="Arial"/>
                <a:cs typeface="Arial"/>
              </a:rPr>
              <a:t>(inserts, </a:t>
            </a:r>
            <a:r>
              <a:rPr sz="3600" spc="20" dirty="0">
                <a:latin typeface="Arial"/>
                <a:cs typeface="Arial"/>
              </a:rPr>
              <a:t>deletes,  </a:t>
            </a:r>
            <a:r>
              <a:rPr sz="3600" spc="10" dirty="0">
                <a:latin typeface="Arial"/>
                <a:cs typeface="Arial"/>
              </a:rPr>
              <a:t>substitutions) </a:t>
            </a:r>
            <a:r>
              <a:rPr sz="3600" spc="65" dirty="0">
                <a:latin typeface="Arial"/>
                <a:cs typeface="Arial"/>
              </a:rPr>
              <a:t>needed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5" dirty="0">
                <a:latin typeface="Arial"/>
                <a:cs typeface="Arial"/>
              </a:rPr>
              <a:t>transform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into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6050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800" y="3826255"/>
            <a:ext cx="885126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79"/>
              </a:lnSpc>
            </a:pPr>
            <a:r>
              <a:rPr sz="3600" spc="-5" dirty="0">
                <a:latin typeface="Arial"/>
                <a:cs typeface="Arial"/>
              </a:rPr>
              <a:t>Minimal </a:t>
            </a:r>
            <a:r>
              <a:rPr sz="3600" spc="30" dirty="0">
                <a:latin typeface="Arial"/>
                <a:cs typeface="Arial"/>
              </a:rPr>
              <a:t>number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35" dirty="0">
                <a:latin typeface="Arial"/>
                <a:cs typeface="Arial"/>
              </a:rPr>
              <a:t>edits </a:t>
            </a:r>
            <a:r>
              <a:rPr sz="3600" spc="5" dirty="0">
                <a:latin typeface="Arial"/>
                <a:cs typeface="Arial"/>
              </a:rPr>
              <a:t>(inserts,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deletes,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10" dirty="0">
                <a:latin typeface="Arial"/>
                <a:cs typeface="Arial"/>
              </a:rPr>
              <a:t>substitutions) </a:t>
            </a:r>
            <a:r>
              <a:rPr sz="3600" spc="65" dirty="0">
                <a:latin typeface="Arial"/>
                <a:cs typeface="Arial"/>
              </a:rPr>
              <a:t>needed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5" dirty="0">
                <a:latin typeface="Arial"/>
                <a:cs typeface="Arial"/>
              </a:rPr>
              <a:t>transform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into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416300"/>
            <a:ext cx="12395200" cy="402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8931656"/>
            <a:ext cx="1026541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3600" spc="15" dirty="0">
                <a:latin typeface="Arial"/>
                <a:cs typeface="Arial"/>
              </a:rPr>
              <a:t>https://en.wikipedia.org/wiki/Levenshtein_distance</a:t>
            </a:r>
            <a:endParaRPr sz="3600">
              <a:latin typeface="Arial"/>
              <a:cs typeface="Arial"/>
            </a:endParaRPr>
          </a:p>
          <a:p>
            <a:pPr marR="2280920" algn="ctr">
              <a:lnSpc>
                <a:spcPts val="1800"/>
              </a:lnSpc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59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84" y="4117654"/>
            <a:ext cx="12865843" cy="384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000" y="2639627"/>
            <a:ext cx="12746627" cy="813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000" y="1879600"/>
          <a:ext cx="12508864" cy="6630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134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19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410200" y="596900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Problems?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26400" y="167639"/>
            <a:ext cx="41033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25000"/>
              </a:lnSpc>
              <a:spcBef>
                <a:spcPts val="100"/>
              </a:spcBef>
            </a:pPr>
            <a:r>
              <a:rPr sz="3600" spc="630" dirty="0">
                <a:solidFill>
                  <a:srgbClr val="51A7F9"/>
                </a:solidFill>
                <a:latin typeface="Calibri"/>
                <a:cs typeface="Calibri"/>
              </a:rPr>
              <a:t>Inconsistent  </a:t>
            </a:r>
            <a:r>
              <a:rPr sz="3600" spc="844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495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30" dirty="0">
                <a:solidFill>
                  <a:srgbClr val="51A7F9"/>
                </a:solidFill>
                <a:latin typeface="Calibri"/>
                <a:cs typeface="Calibri"/>
              </a:rPr>
              <a:t>p</a:t>
            </a:r>
            <a:r>
              <a:rPr sz="3600" spc="560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52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70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r>
              <a:rPr sz="3600" spc="509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60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39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0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45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90" dirty="0">
                <a:solidFill>
                  <a:srgbClr val="51A7F9"/>
                </a:solidFill>
                <a:latin typeface="Calibri"/>
                <a:cs typeface="Calibri"/>
              </a:rPr>
              <a:t>i</a:t>
            </a:r>
            <a:r>
              <a:rPr sz="3600" spc="775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74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405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9100" y="8432800"/>
            <a:ext cx="3691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985" algn="l"/>
              </a:tabLst>
            </a:pPr>
            <a:r>
              <a:rPr sz="3600" spc="475" dirty="0">
                <a:solidFill>
                  <a:srgbClr val="70BF41"/>
                </a:solidFill>
                <a:latin typeface="Calibri"/>
                <a:cs typeface="Calibri"/>
              </a:rPr>
              <a:t>Missing	</a:t>
            </a:r>
            <a:r>
              <a:rPr sz="3600" spc="530" dirty="0">
                <a:solidFill>
                  <a:srgbClr val="70BF41"/>
                </a:solidFill>
                <a:latin typeface="Calibri"/>
                <a:cs typeface="Calibri"/>
              </a:rPr>
              <a:t>Values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200" y="647700"/>
            <a:ext cx="263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20" dirty="0">
                <a:solidFill>
                  <a:srgbClr val="F39019"/>
                </a:solidFill>
                <a:latin typeface="Calibri"/>
                <a:cs typeface="Calibri"/>
              </a:rPr>
              <a:t>Duplicates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5500" y="8242300"/>
            <a:ext cx="147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0" dirty="0">
                <a:solidFill>
                  <a:srgbClr val="EC5D57"/>
                </a:solidFill>
                <a:latin typeface="Calibri"/>
                <a:cs typeface="Calibri"/>
              </a:rPr>
              <a:t>T</a:t>
            </a:r>
            <a:r>
              <a:rPr sz="3600" spc="750" dirty="0">
                <a:solidFill>
                  <a:srgbClr val="EC5D57"/>
                </a:solidFill>
                <a:latin typeface="Calibri"/>
                <a:cs typeface="Calibri"/>
              </a:rPr>
              <a:t>y</a:t>
            </a:r>
            <a:r>
              <a:rPr sz="3600" spc="370" dirty="0">
                <a:solidFill>
                  <a:srgbClr val="EC5D57"/>
                </a:solidFill>
                <a:latin typeface="Calibri"/>
                <a:cs typeface="Calibri"/>
              </a:rPr>
              <a:t>p</a:t>
            </a:r>
            <a:r>
              <a:rPr sz="3600" spc="720" dirty="0">
                <a:solidFill>
                  <a:srgbClr val="EC5D57"/>
                </a:solidFill>
                <a:latin typeface="Calibri"/>
                <a:cs typeface="Calibri"/>
              </a:rPr>
              <a:t>o</a:t>
            </a:r>
            <a:r>
              <a:rPr sz="3600" spc="405" dirty="0">
                <a:solidFill>
                  <a:srgbClr val="EC5D57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6050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9300" y="3845559"/>
            <a:ext cx="8963660" cy="372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38300"/>
              </a:lnSpc>
              <a:spcBef>
                <a:spcPts val="95"/>
              </a:spcBef>
            </a:pPr>
            <a:r>
              <a:rPr sz="4400" spc="-5" dirty="0">
                <a:latin typeface="Arial"/>
                <a:cs typeface="Arial"/>
              </a:rPr>
              <a:t>11</a:t>
            </a:r>
            <a:r>
              <a:rPr sz="4400" spc="-5" dirty="0">
                <a:solidFill>
                  <a:srgbClr val="FF2500"/>
                </a:solidFill>
                <a:latin typeface="Arial"/>
                <a:cs typeface="Arial"/>
              </a:rPr>
              <a:t>5</a:t>
            </a:r>
            <a:r>
              <a:rPr sz="6600" spc="-7" baseline="10101" dirty="0">
                <a:latin typeface="Arial"/>
                <a:cs typeface="Arial"/>
              </a:rPr>
              <a:t>th </a:t>
            </a:r>
            <a:r>
              <a:rPr sz="4400" spc="-45" dirty="0">
                <a:latin typeface="Arial"/>
                <a:cs typeface="Arial"/>
              </a:rPr>
              <a:t>Waterman </a:t>
            </a:r>
            <a:r>
              <a:rPr sz="4400" spc="-65" dirty="0">
                <a:latin typeface="Arial"/>
                <a:cs typeface="Arial"/>
              </a:rPr>
              <a:t>St., </a:t>
            </a:r>
            <a:r>
              <a:rPr sz="4400" spc="10" dirty="0">
                <a:latin typeface="Arial"/>
                <a:cs typeface="Arial"/>
              </a:rPr>
              <a:t>Providence, </a:t>
            </a:r>
            <a:r>
              <a:rPr sz="4400" spc="-125" dirty="0">
                <a:latin typeface="Arial"/>
                <a:cs typeface="Arial"/>
              </a:rPr>
              <a:t>RI  </a:t>
            </a:r>
            <a:r>
              <a:rPr sz="4400" spc="-5" dirty="0">
                <a:latin typeface="Arial"/>
                <a:cs typeface="Arial"/>
              </a:rPr>
              <a:t>11</a:t>
            </a:r>
            <a:r>
              <a:rPr sz="4400" spc="-5" dirty="0">
                <a:solidFill>
                  <a:srgbClr val="FF2500"/>
                </a:solidFill>
                <a:latin typeface="Arial"/>
                <a:cs typeface="Arial"/>
              </a:rPr>
              <a:t>0</a:t>
            </a:r>
            <a:r>
              <a:rPr sz="6600" spc="-7" baseline="10101" dirty="0">
                <a:latin typeface="Arial"/>
                <a:cs typeface="Arial"/>
              </a:rPr>
              <a:t>th </a:t>
            </a:r>
            <a:r>
              <a:rPr sz="4400" spc="-45" dirty="0">
                <a:latin typeface="Arial"/>
                <a:cs typeface="Arial"/>
              </a:rPr>
              <a:t>Waterman </a:t>
            </a:r>
            <a:r>
              <a:rPr sz="4400" spc="-65" dirty="0">
                <a:latin typeface="Arial"/>
                <a:cs typeface="Arial"/>
              </a:rPr>
              <a:t>St., </a:t>
            </a:r>
            <a:r>
              <a:rPr sz="4400" spc="10" dirty="0">
                <a:latin typeface="Arial"/>
                <a:cs typeface="Arial"/>
              </a:rPr>
              <a:t>Providence,</a:t>
            </a:r>
            <a:r>
              <a:rPr sz="4400" spc="135" dirty="0">
                <a:latin typeface="Arial"/>
                <a:cs typeface="Arial"/>
              </a:rPr>
              <a:t> </a:t>
            </a:r>
            <a:r>
              <a:rPr sz="4400" spc="-125" dirty="0">
                <a:latin typeface="Arial"/>
                <a:cs typeface="Arial"/>
              </a:rPr>
              <a:t>RI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200">
              <a:latin typeface="Arial"/>
              <a:cs typeface="Arial"/>
            </a:endParaRPr>
          </a:p>
          <a:p>
            <a:pPr marR="287655" algn="ctr">
              <a:lnSpc>
                <a:spcPct val="100000"/>
              </a:lnSpc>
              <a:spcBef>
                <a:spcPts val="3240"/>
              </a:spcBef>
              <a:tabLst>
                <a:tab pos="4271010" algn="l"/>
                <a:tab pos="4926330" algn="l"/>
              </a:tabLst>
            </a:pPr>
            <a:r>
              <a:rPr sz="4400" spc="755" dirty="0">
                <a:latin typeface="Calibri"/>
                <a:cs typeface="Calibri"/>
              </a:rPr>
              <a:t>EditDistance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425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6050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0" y="3947159"/>
            <a:ext cx="8131809" cy="361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3100"/>
              </a:lnSpc>
              <a:spcBef>
                <a:spcPts val="100"/>
              </a:spcBef>
            </a:pPr>
            <a:r>
              <a:rPr sz="4400" spc="-45" dirty="0">
                <a:latin typeface="Arial"/>
                <a:cs typeface="Arial"/>
              </a:rPr>
              <a:t>Waterman </a:t>
            </a:r>
            <a:r>
              <a:rPr sz="4400" spc="-50" dirty="0">
                <a:latin typeface="Arial"/>
                <a:cs typeface="Arial"/>
              </a:rPr>
              <a:t>St</a:t>
            </a:r>
            <a:r>
              <a:rPr sz="4400" spc="-50" dirty="0">
                <a:solidFill>
                  <a:srgbClr val="EC5D57"/>
                </a:solidFill>
                <a:latin typeface="Arial"/>
                <a:cs typeface="Arial"/>
              </a:rPr>
              <a:t>reet</a:t>
            </a:r>
            <a:r>
              <a:rPr sz="4400" spc="-50" dirty="0">
                <a:latin typeface="Arial"/>
                <a:cs typeface="Arial"/>
              </a:rPr>
              <a:t>, </a:t>
            </a:r>
            <a:r>
              <a:rPr sz="4400" spc="10" dirty="0">
                <a:latin typeface="Arial"/>
                <a:cs typeface="Arial"/>
              </a:rPr>
              <a:t>Providence, </a:t>
            </a:r>
            <a:r>
              <a:rPr sz="4400" spc="-125" dirty="0">
                <a:latin typeface="Arial"/>
                <a:cs typeface="Arial"/>
              </a:rPr>
              <a:t>RI  </a:t>
            </a:r>
            <a:r>
              <a:rPr sz="4400" spc="-45" dirty="0">
                <a:latin typeface="Arial"/>
                <a:cs typeface="Arial"/>
              </a:rPr>
              <a:t>Waterman </a:t>
            </a:r>
            <a:r>
              <a:rPr sz="4400" spc="-85" dirty="0">
                <a:latin typeface="Arial"/>
                <a:cs typeface="Arial"/>
              </a:rPr>
              <a:t>St, </a:t>
            </a:r>
            <a:r>
              <a:rPr sz="4400" spc="10" dirty="0">
                <a:latin typeface="Arial"/>
                <a:cs typeface="Arial"/>
              </a:rPr>
              <a:t>Providence,</a:t>
            </a:r>
            <a:r>
              <a:rPr sz="4400" spc="125" dirty="0">
                <a:latin typeface="Arial"/>
                <a:cs typeface="Arial"/>
              </a:rPr>
              <a:t> </a:t>
            </a:r>
            <a:r>
              <a:rPr sz="4400" spc="-125" dirty="0">
                <a:latin typeface="Arial"/>
                <a:cs typeface="Arial"/>
              </a:rPr>
              <a:t>RI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Arial"/>
              <a:cs typeface="Arial"/>
            </a:endParaRPr>
          </a:p>
          <a:p>
            <a:pPr marR="119380" algn="ctr">
              <a:lnSpc>
                <a:spcPct val="100000"/>
              </a:lnSpc>
              <a:tabLst>
                <a:tab pos="4271010" algn="l"/>
                <a:tab pos="4926330" algn="l"/>
              </a:tabLst>
            </a:pPr>
            <a:r>
              <a:rPr sz="4400" spc="755" dirty="0">
                <a:latin typeface="Calibri"/>
                <a:cs typeface="Calibri"/>
              </a:rPr>
              <a:t>EditDistance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1800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979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0300" y="4495800"/>
            <a:ext cx="3114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95" dirty="0">
                <a:latin typeface="Calibri"/>
                <a:cs typeface="Calibri"/>
              </a:rPr>
              <a:t>Problems?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979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3604259"/>
            <a:ext cx="735520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 </a:t>
            </a:r>
            <a:r>
              <a:rPr sz="4400" spc="-204" dirty="0">
                <a:latin typeface="Arial"/>
                <a:cs typeface="Arial"/>
              </a:rPr>
              <a:t>WA 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00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6050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628900"/>
            <a:ext cx="9628505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014" algn="l"/>
                <a:tab pos="4561205" algn="l"/>
                <a:tab pos="5216525" algn="l"/>
              </a:tabLst>
            </a:pPr>
            <a:r>
              <a:rPr sz="4400" spc="925" dirty="0">
                <a:latin typeface="Calibri"/>
                <a:cs typeface="Calibri"/>
              </a:rPr>
              <a:t>Edit	</a:t>
            </a:r>
            <a:r>
              <a:rPr sz="4400" spc="670" dirty="0">
                <a:latin typeface="Calibri"/>
                <a:cs typeface="Calibri"/>
              </a:rPr>
              <a:t>Distance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835" dirty="0">
                <a:latin typeface="Calibri"/>
                <a:cs typeface="Calibri"/>
              </a:rPr>
              <a:t>o</a:t>
            </a:r>
            <a:endParaRPr sz="4400">
              <a:latin typeface="Calibri"/>
              <a:cs typeface="Calibri"/>
            </a:endParaRPr>
          </a:p>
          <a:p>
            <a:pPr marL="2286000" marR="5080">
              <a:lnSpc>
                <a:spcPct val="123100"/>
              </a:lnSpc>
              <a:spcBef>
                <a:spcPts val="2400"/>
              </a:spcBef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 </a:t>
            </a:r>
            <a:r>
              <a:rPr sz="4400" spc="-204" dirty="0">
                <a:latin typeface="Arial"/>
                <a:cs typeface="Arial"/>
              </a:rPr>
              <a:t>WA 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00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5647" y="2669927"/>
            <a:ext cx="2083963" cy="93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6050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628900"/>
            <a:ext cx="9628505" cy="549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014" algn="l"/>
                <a:tab pos="4561205" algn="l"/>
                <a:tab pos="5216525" algn="l"/>
              </a:tabLst>
            </a:pPr>
            <a:r>
              <a:rPr sz="4400" spc="925" dirty="0">
                <a:latin typeface="Calibri"/>
                <a:cs typeface="Calibri"/>
              </a:rPr>
              <a:t>Edit	</a:t>
            </a:r>
            <a:r>
              <a:rPr sz="4400" spc="670" dirty="0">
                <a:latin typeface="Calibri"/>
                <a:cs typeface="Calibri"/>
              </a:rPr>
              <a:t>Distance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835" dirty="0">
                <a:latin typeface="Calibri"/>
                <a:cs typeface="Calibri"/>
              </a:rPr>
              <a:t>o</a:t>
            </a:r>
            <a:endParaRPr sz="4400">
              <a:latin typeface="Calibri"/>
              <a:cs typeface="Calibri"/>
            </a:endParaRPr>
          </a:p>
          <a:p>
            <a:pPr marL="2286000" marR="5080">
              <a:lnSpc>
                <a:spcPct val="123100"/>
              </a:lnSpc>
              <a:spcBef>
                <a:spcPts val="2400"/>
              </a:spcBef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 </a:t>
            </a:r>
            <a:r>
              <a:rPr sz="4400" spc="-204" dirty="0">
                <a:latin typeface="Arial"/>
                <a:cs typeface="Arial"/>
              </a:rPr>
              <a:t>WA 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00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"/>
              <a:cs typeface="Arial"/>
            </a:endParaRPr>
          </a:p>
          <a:p>
            <a:pPr marL="2286000" marR="5080">
              <a:lnSpc>
                <a:spcPct val="123100"/>
              </a:lnSpc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 </a:t>
            </a:r>
            <a:r>
              <a:rPr sz="4400" spc="-204" dirty="0">
                <a:latin typeface="Arial"/>
                <a:cs typeface="Arial"/>
              </a:rPr>
              <a:t>WA  </a:t>
            </a:r>
            <a:r>
              <a:rPr sz="4400" spc="-125" dirty="0">
                <a:latin typeface="Arial"/>
                <a:cs typeface="Arial"/>
              </a:rPr>
              <a:t>NE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20" dirty="0">
                <a:latin typeface="Arial"/>
                <a:cs typeface="Arial"/>
              </a:rPr>
              <a:t>Ave,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14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5647" y="2669927"/>
            <a:ext cx="2083963" cy="93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60500" marR="5080" indent="-5207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</a:t>
            </a:r>
            <a:r>
              <a:rPr spc="-45" dirty="0"/>
              <a:t> </a:t>
            </a:r>
            <a:r>
              <a:rPr spc="-30" dirty="0"/>
              <a:t>Similarity:  </a:t>
            </a:r>
            <a:r>
              <a:rPr spc="5" dirty="0"/>
              <a:t>Edit</a:t>
            </a:r>
            <a:r>
              <a:rPr spc="-25" dirty="0"/>
              <a:t> </a:t>
            </a:r>
            <a:r>
              <a:rPr spc="55" dirty="0"/>
              <a:t>Distance</a:t>
            </a:r>
          </a:p>
        </p:txBody>
      </p:sp>
      <p:sp>
        <p:nvSpPr>
          <p:cNvPr id="3" name="object 3"/>
          <p:cNvSpPr/>
          <p:nvPr/>
        </p:nvSpPr>
        <p:spPr>
          <a:xfrm>
            <a:off x="6485647" y="2669927"/>
            <a:ext cx="2083963" cy="93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1000" y="7072131"/>
            <a:ext cx="1530512" cy="141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100" y="2628900"/>
            <a:ext cx="9628505" cy="695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014" algn="l"/>
                <a:tab pos="4561205" algn="l"/>
                <a:tab pos="5216525" algn="l"/>
              </a:tabLst>
            </a:pPr>
            <a:r>
              <a:rPr sz="4400" spc="925" dirty="0">
                <a:latin typeface="Calibri"/>
                <a:cs typeface="Calibri"/>
              </a:rPr>
              <a:t>Edit	</a:t>
            </a:r>
            <a:r>
              <a:rPr sz="4400" spc="670" dirty="0">
                <a:latin typeface="Calibri"/>
                <a:cs typeface="Calibri"/>
              </a:rPr>
              <a:t>Distance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835" dirty="0">
                <a:latin typeface="Calibri"/>
                <a:cs typeface="Calibri"/>
              </a:rPr>
              <a:t>o</a:t>
            </a:r>
            <a:endParaRPr sz="4400">
              <a:latin typeface="Calibri"/>
              <a:cs typeface="Calibri"/>
            </a:endParaRPr>
          </a:p>
          <a:p>
            <a:pPr marL="2286000" marR="5080" algn="ctr">
              <a:lnSpc>
                <a:spcPct val="123100"/>
              </a:lnSpc>
              <a:spcBef>
                <a:spcPts val="2400"/>
              </a:spcBef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</a:t>
            </a:r>
            <a:r>
              <a:rPr sz="4400" spc="20" dirty="0">
                <a:latin typeface="Arial"/>
                <a:cs typeface="Arial"/>
              </a:rPr>
              <a:t>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 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00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"/>
              <a:cs typeface="Arial"/>
            </a:endParaRPr>
          </a:p>
          <a:p>
            <a:pPr marL="2286000" marR="5080" algn="ctr">
              <a:lnSpc>
                <a:spcPct val="123100"/>
              </a:lnSpc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solidFill>
                  <a:srgbClr val="EC5D57"/>
                </a:solidFill>
                <a:latin typeface="Arial"/>
                <a:cs typeface="Arial"/>
              </a:rPr>
              <a:t>NE</a:t>
            </a:r>
            <a:r>
              <a:rPr sz="4400" spc="-85" dirty="0">
                <a:latin typeface="Arial"/>
                <a:cs typeface="Arial"/>
              </a:rPr>
              <a:t>,</a:t>
            </a:r>
            <a:r>
              <a:rPr sz="4400" spc="20" dirty="0">
                <a:latin typeface="Arial"/>
                <a:cs typeface="Arial"/>
              </a:rPr>
              <a:t>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 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125" dirty="0">
                <a:solidFill>
                  <a:srgbClr val="EC5D57"/>
                </a:solidFill>
                <a:latin typeface="Arial"/>
                <a:cs typeface="Arial"/>
              </a:rPr>
              <a:t>NE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20" dirty="0">
                <a:latin typeface="Arial"/>
                <a:cs typeface="Arial"/>
              </a:rPr>
              <a:t>Ave,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14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Arial"/>
              <a:cs typeface="Arial"/>
            </a:endParaRPr>
          </a:p>
          <a:p>
            <a:pPr marL="12700">
              <a:lnSpc>
                <a:spcPts val="5040"/>
              </a:lnSpc>
              <a:spcBef>
                <a:spcPts val="5"/>
              </a:spcBef>
              <a:tabLst>
                <a:tab pos="1644014" algn="l"/>
                <a:tab pos="4561205" algn="l"/>
                <a:tab pos="5216525" algn="l"/>
              </a:tabLst>
            </a:pPr>
            <a:r>
              <a:rPr sz="4400" spc="925" dirty="0">
                <a:latin typeface="Calibri"/>
                <a:cs typeface="Calibri"/>
              </a:rPr>
              <a:t>Edit	</a:t>
            </a:r>
            <a:r>
              <a:rPr sz="4400" spc="670" dirty="0">
                <a:latin typeface="Calibri"/>
                <a:cs typeface="Calibri"/>
              </a:rPr>
              <a:t>Distance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1800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  <a:p>
            <a:pPr marL="2258695" algn="ctr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69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2230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/>
          <p:nvPr/>
        </p:nvSpPr>
        <p:spPr>
          <a:xfrm>
            <a:off x="3617809" y="4444375"/>
            <a:ext cx="5685265" cy="181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20" dirty="0">
                <a:latin typeface="Arial"/>
                <a:cs typeface="Arial"/>
              </a:rPr>
              <a:t>https://en.wi</a:t>
            </a:r>
            <a:r>
              <a:rPr sz="2700" spc="-30" baseline="-30864" dirty="0">
                <a:latin typeface="Arial"/>
                <a:cs typeface="Arial"/>
              </a:rPr>
              <a:t>7</a:t>
            </a:r>
            <a:r>
              <a:rPr sz="3600" spc="-20" dirty="0">
                <a:latin typeface="Arial"/>
                <a:cs typeface="Arial"/>
              </a:rPr>
              <a:t>k</a:t>
            </a:r>
            <a:r>
              <a:rPr sz="2700" spc="-30" baseline="-30864" dirty="0">
                <a:latin typeface="Arial"/>
                <a:cs typeface="Arial"/>
              </a:rPr>
              <a:t>0</a:t>
            </a:r>
            <a:r>
              <a:rPr sz="3600" spc="-20" dirty="0">
                <a:latin typeface="Arial"/>
                <a:cs typeface="Arial"/>
              </a:rPr>
              <a:t>ipedia.org/wiki/Jaccard_index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7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1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159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4747259"/>
            <a:ext cx="735520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 </a:t>
            </a:r>
            <a:r>
              <a:rPr sz="4400" spc="-204" dirty="0">
                <a:latin typeface="Arial"/>
                <a:cs typeface="Arial"/>
              </a:rPr>
              <a:t>WA  </a:t>
            </a:r>
            <a:r>
              <a:rPr sz="4400" spc="-5" dirty="0">
                <a:latin typeface="Arial"/>
                <a:cs typeface="Arial"/>
              </a:rPr>
              <a:t>140th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00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7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2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159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4747259"/>
            <a:ext cx="735520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sz="4400" spc="-5" dirty="0">
                <a:solidFill>
                  <a:srgbClr val="EC5D57"/>
                </a:solidFill>
                <a:latin typeface="Arial"/>
                <a:cs typeface="Arial"/>
              </a:rPr>
              <a:t>148th </a:t>
            </a:r>
            <a:r>
              <a:rPr sz="4400" spc="-30" dirty="0">
                <a:solidFill>
                  <a:srgbClr val="70BF41"/>
                </a:solidFill>
                <a:latin typeface="Arial"/>
                <a:cs typeface="Arial"/>
              </a:rPr>
              <a:t>Ave </a:t>
            </a:r>
            <a:r>
              <a:rPr sz="4400" spc="-85" dirty="0">
                <a:solidFill>
                  <a:srgbClr val="70BF41"/>
                </a:solidFill>
                <a:latin typeface="Arial"/>
                <a:cs typeface="Arial"/>
              </a:rPr>
              <a:t>NE, </a:t>
            </a:r>
            <a:r>
              <a:rPr sz="4400" spc="25" dirty="0">
                <a:solidFill>
                  <a:srgbClr val="70BF41"/>
                </a:solidFill>
                <a:latin typeface="Arial"/>
                <a:cs typeface="Arial"/>
              </a:rPr>
              <a:t>Redmond, </a:t>
            </a:r>
            <a:r>
              <a:rPr sz="4400" spc="-204" dirty="0">
                <a:solidFill>
                  <a:srgbClr val="70BF41"/>
                </a:solidFill>
                <a:latin typeface="Arial"/>
                <a:cs typeface="Arial"/>
              </a:rPr>
              <a:t>WA  </a:t>
            </a:r>
            <a:r>
              <a:rPr sz="4400" spc="-5" dirty="0">
                <a:solidFill>
                  <a:srgbClr val="EC5D57"/>
                </a:solidFill>
                <a:latin typeface="Arial"/>
                <a:cs typeface="Arial"/>
              </a:rPr>
              <a:t>140th </a:t>
            </a:r>
            <a:r>
              <a:rPr sz="4400" spc="-30" dirty="0">
                <a:solidFill>
                  <a:srgbClr val="70BF41"/>
                </a:solidFill>
                <a:latin typeface="Arial"/>
                <a:cs typeface="Arial"/>
              </a:rPr>
              <a:t>Ave </a:t>
            </a:r>
            <a:r>
              <a:rPr sz="4400" spc="-85" dirty="0">
                <a:solidFill>
                  <a:srgbClr val="70BF41"/>
                </a:solidFill>
                <a:latin typeface="Arial"/>
                <a:cs typeface="Arial"/>
              </a:rPr>
              <a:t>NE, </a:t>
            </a:r>
            <a:r>
              <a:rPr sz="4400" spc="25" dirty="0">
                <a:solidFill>
                  <a:srgbClr val="70BF41"/>
                </a:solidFill>
                <a:latin typeface="Arial"/>
                <a:cs typeface="Arial"/>
              </a:rPr>
              <a:t>Redmond,</a:t>
            </a:r>
            <a:r>
              <a:rPr sz="4400" spc="10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204" dirty="0">
                <a:solidFill>
                  <a:srgbClr val="70BF41"/>
                </a:solidFill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84" y="2648400"/>
            <a:ext cx="12865843" cy="531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00" y="1879600"/>
          <a:ext cx="12506323" cy="15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0027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State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40" dirty="0">
                          <a:latin typeface="Arial"/>
                          <a:cs typeface="Arial"/>
                        </a:rPr>
                        <a:t>Zip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Hours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000" y="3671061"/>
          <a:ext cx="12508864" cy="483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19">
                <a:tc>
                  <a:txBody>
                    <a:bodyPr/>
                    <a:lstStyle/>
                    <a:p>
                      <a:pPr marL="4699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Natalie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135"/>
                        </a:lnSpc>
                      </a:pPr>
                      <a:r>
                        <a:rPr sz="2200" spc="-65" dirty="0">
                          <a:latin typeface="Arial"/>
                          <a:cs typeface="Arial"/>
                        </a:rPr>
                        <a:t>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98052-1234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13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Dellworth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245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Third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Street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Pawtucket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98052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345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Broadway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St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98101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27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Nazem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Aldroubi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PVD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Island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26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Minna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Kimura-T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 University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Ave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Providence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Guyana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94305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/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8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44">
                <a:tc>
                  <a:txBody>
                    <a:bodyPr/>
                    <a:lstStyle/>
                    <a:p>
                      <a:pPr marL="44450" algn="ctr">
                        <a:lnSpc>
                          <a:spcPts val="2605"/>
                        </a:lnSpc>
                        <a:spcBef>
                          <a:spcPts val="16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10200" y="596900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Problems?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26400" y="167639"/>
            <a:ext cx="41033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25000"/>
              </a:lnSpc>
              <a:spcBef>
                <a:spcPts val="100"/>
              </a:spcBef>
            </a:pPr>
            <a:r>
              <a:rPr sz="3600" spc="630" dirty="0">
                <a:solidFill>
                  <a:srgbClr val="51A7F9"/>
                </a:solidFill>
                <a:latin typeface="Calibri"/>
                <a:cs typeface="Calibri"/>
              </a:rPr>
              <a:t>Inconsistent  </a:t>
            </a:r>
            <a:r>
              <a:rPr sz="3600" spc="844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495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30" dirty="0">
                <a:solidFill>
                  <a:srgbClr val="51A7F9"/>
                </a:solidFill>
                <a:latin typeface="Calibri"/>
                <a:cs typeface="Calibri"/>
              </a:rPr>
              <a:t>p</a:t>
            </a:r>
            <a:r>
              <a:rPr sz="3600" spc="560" dirty="0">
                <a:solidFill>
                  <a:srgbClr val="51A7F9"/>
                </a:solidFill>
                <a:latin typeface="Calibri"/>
                <a:cs typeface="Calibri"/>
              </a:rPr>
              <a:t>r</a:t>
            </a:r>
            <a:r>
              <a:rPr sz="3600" spc="520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370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r>
              <a:rPr sz="3600" spc="509" dirty="0">
                <a:solidFill>
                  <a:srgbClr val="51A7F9"/>
                </a:solidFill>
                <a:latin typeface="Calibri"/>
                <a:cs typeface="Calibri"/>
              </a:rPr>
              <a:t>e</a:t>
            </a:r>
            <a:r>
              <a:rPr sz="3600" spc="60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39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05" dirty="0">
                <a:solidFill>
                  <a:srgbClr val="51A7F9"/>
                </a:solidFill>
                <a:latin typeface="Calibri"/>
                <a:cs typeface="Calibri"/>
              </a:rPr>
              <a:t>a</a:t>
            </a:r>
            <a:r>
              <a:rPr sz="3600" spc="455" dirty="0">
                <a:solidFill>
                  <a:srgbClr val="51A7F9"/>
                </a:solidFill>
                <a:latin typeface="Calibri"/>
                <a:cs typeface="Calibri"/>
              </a:rPr>
              <a:t>t</a:t>
            </a:r>
            <a:r>
              <a:rPr sz="3600" spc="590" dirty="0">
                <a:solidFill>
                  <a:srgbClr val="51A7F9"/>
                </a:solidFill>
                <a:latin typeface="Calibri"/>
                <a:cs typeface="Calibri"/>
              </a:rPr>
              <a:t>i</a:t>
            </a:r>
            <a:r>
              <a:rPr sz="3600" spc="775" dirty="0">
                <a:solidFill>
                  <a:srgbClr val="51A7F9"/>
                </a:solidFill>
                <a:latin typeface="Calibri"/>
                <a:cs typeface="Calibri"/>
              </a:rPr>
              <a:t>o</a:t>
            </a:r>
            <a:r>
              <a:rPr sz="3600" spc="745" dirty="0">
                <a:solidFill>
                  <a:srgbClr val="51A7F9"/>
                </a:solidFill>
                <a:latin typeface="Calibri"/>
                <a:cs typeface="Calibri"/>
              </a:rPr>
              <a:t>n</a:t>
            </a:r>
            <a:r>
              <a:rPr sz="3600" spc="405" dirty="0">
                <a:solidFill>
                  <a:srgbClr val="51A7F9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9100" y="8432800"/>
            <a:ext cx="3691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985" algn="l"/>
              </a:tabLst>
            </a:pPr>
            <a:r>
              <a:rPr sz="3600" spc="475" dirty="0">
                <a:solidFill>
                  <a:srgbClr val="70BF41"/>
                </a:solidFill>
                <a:latin typeface="Calibri"/>
                <a:cs typeface="Calibri"/>
              </a:rPr>
              <a:t>Missing	</a:t>
            </a:r>
            <a:r>
              <a:rPr sz="3600" spc="530" dirty="0">
                <a:solidFill>
                  <a:srgbClr val="70BF41"/>
                </a:solidFill>
                <a:latin typeface="Calibri"/>
                <a:cs typeface="Calibri"/>
              </a:rPr>
              <a:t>Values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200" y="647700"/>
            <a:ext cx="263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20" dirty="0">
                <a:solidFill>
                  <a:srgbClr val="F39019"/>
                </a:solidFill>
                <a:latin typeface="Calibri"/>
                <a:cs typeface="Calibri"/>
              </a:rPr>
              <a:t>Duplicates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" y="8181340"/>
            <a:ext cx="57086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29100">
              <a:lnSpc>
                <a:spcPct val="111100"/>
              </a:lnSpc>
              <a:spcBef>
                <a:spcPts val="100"/>
              </a:spcBef>
              <a:tabLst>
                <a:tab pos="1767205" algn="l"/>
              </a:tabLst>
            </a:pPr>
            <a:r>
              <a:rPr sz="3600" spc="600" dirty="0">
                <a:solidFill>
                  <a:srgbClr val="EC5D57"/>
                </a:solidFill>
                <a:latin typeface="Calibri"/>
                <a:cs typeface="Calibri"/>
              </a:rPr>
              <a:t>T</a:t>
            </a:r>
            <a:r>
              <a:rPr sz="3600" spc="750" dirty="0">
                <a:solidFill>
                  <a:srgbClr val="EC5D57"/>
                </a:solidFill>
                <a:latin typeface="Calibri"/>
                <a:cs typeface="Calibri"/>
              </a:rPr>
              <a:t>y</a:t>
            </a:r>
            <a:r>
              <a:rPr sz="3600" spc="370" dirty="0">
                <a:solidFill>
                  <a:srgbClr val="EC5D57"/>
                </a:solidFill>
                <a:latin typeface="Calibri"/>
                <a:cs typeface="Calibri"/>
              </a:rPr>
              <a:t>p</a:t>
            </a:r>
            <a:r>
              <a:rPr sz="3600" spc="720" dirty="0">
                <a:solidFill>
                  <a:srgbClr val="EC5D57"/>
                </a:solidFill>
                <a:latin typeface="Calibri"/>
                <a:cs typeface="Calibri"/>
              </a:rPr>
              <a:t>o</a:t>
            </a:r>
            <a:r>
              <a:rPr sz="3600" spc="290" dirty="0">
                <a:solidFill>
                  <a:srgbClr val="EC5D57"/>
                </a:solidFill>
                <a:latin typeface="Calibri"/>
                <a:cs typeface="Calibri"/>
              </a:rPr>
              <a:t>s  </a:t>
            </a:r>
            <a:r>
              <a:rPr sz="3600" spc="380" dirty="0">
                <a:solidFill>
                  <a:srgbClr val="B36AE2"/>
                </a:solidFill>
                <a:latin typeface="Calibri"/>
                <a:cs typeface="Calibri"/>
              </a:rPr>
              <a:t>Maybe	</a:t>
            </a:r>
            <a:r>
              <a:rPr sz="3600" spc="470" dirty="0">
                <a:solidFill>
                  <a:srgbClr val="B36AE2"/>
                </a:solidFill>
                <a:latin typeface="Calibri"/>
                <a:cs typeface="Calibri"/>
              </a:rPr>
              <a:t>Duplicates?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7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3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2230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4747259"/>
            <a:ext cx="7355205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3100"/>
              </a:lnSpc>
              <a:spcBef>
                <a:spcPts val="100"/>
              </a:spcBef>
            </a:pPr>
            <a:r>
              <a:rPr sz="4400" spc="-5" dirty="0">
                <a:solidFill>
                  <a:srgbClr val="EC5D57"/>
                </a:solidFill>
                <a:latin typeface="Arial"/>
                <a:cs typeface="Arial"/>
              </a:rPr>
              <a:t>148th </a:t>
            </a:r>
            <a:r>
              <a:rPr sz="4400" spc="-30" dirty="0">
                <a:solidFill>
                  <a:srgbClr val="70BF41"/>
                </a:solidFill>
                <a:latin typeface="Arial"/>
                <a:cs typeface="Arial"/>
              </a:rPr>
              <a:t>Ave </a:t>
            </a:r>
            <a:r>
              <a:rPr sz="4400" spc="-85" dirty="0">
                <a:solidFill>
                  <a:srgbClr val="70BF41"/>
                </a:solidFill>
                <a:latin typeface="Arial"/>
                <a:cs typeface="Arial"/>
              </a:rPr>
              <a:t>NE,</a:t>
            </a:r>
            <a:r>
              <a:rPr sz="4400" spc="2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25" dirty="0">
                <a:solidFill>
                  <a:srgbClr val="70BF41"/>
                </a:solidFill>
                <a:latin typeface="Arial"/>
                <a:cs typeface="Arial"/>
              </a:rPr>
              <a:t>Redmond,</a:t>
            </a: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204" dirty="0">
                <a:solidFill>
                  <a:srgbClr val="70BF41"/>
                </a:solidFill>
                <a:latin typeface="Arial"/>
                <a:cs typeface="Arial"/>
              </a:rPr>
              <a:t>WA </a:t>
            </a:r>
            <a:r>
              <a:rPr sz="440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EC5D57"/>
                </a:solidFill>
                <a:latin typeface="Arial"/>
                <a:cs typeface="Arial"/>
              </a:rPr>
              <a:t>140th </a:t>
            </a:r>
            <a:r>
              <a:rPr sz="4400" spc="-30" dirty="0">
                <a:solidFill>
                  <a:srgbClr val="70BF41"/>
                </a:solidFill>
                <a:latin typeface="Arial"/>
                <a:cs typeface="Arial"/>
              </a:rPr>
              <a:t>Ave </a:t>
            </a:r>
            <a:r>
              <a:rPr sz="4400" spc="-85" dirty="0">
                <a:solidFill>
                  <a:srgbClr val="70BF41"/>
                </a:solidFill>
                <a:latin typeface="Arial"/>
                <a:cs typeface="Arial"/>
              </a:rPr>
              <a:t>NE, </a:t>
            </a:r>
            <a:r>
              <a:rPr sz="4400" spc="25" dirty="0">
                <a:solidFill>
                  <a:srgbClr val="70BF41"/>
                </a:solidFill>
                <a:latin typeface="Arial"/>
                <a:cs typeface="Arial"/>
              </a:rPr>
              <a:t>Redmond,</a:t>
            </a:r>
            <a:r>
              <a:rPr sz="4400" spc="10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204" dirty="0">
                <a:solidFill>
                  <a:srgbClr val="70BF41"/>
                </a:solidFill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3720"/>
              </a:spcBef>
              <a:tabLst>
                <a:tab pos="2700655" algn="l"/>
                <a:tab pos="3355975" algn="l"/>
                <a:tab pos="4145915" algn="l"/>
                <a:tab pos="4803140" algn="l"/>
                <a:tab pos="5453380" algn="l"/>
                <a:tab pos="6109335" algn="l"/>
              </a:tabLst>
            </a:pPr>
            <a:r>
              <a:rPr sz="4400" spc="830" dirty="0">
                <a:latin typeface="Calibri"/>
                <a:cs typeface="Calibri"/>
              </a:rPr>
              <a:t>Jaccard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1800" dirty="0">
                <a:latin typeface="Calibri"/>
                <a:cs typeface="Calibri"/>
              </a:rPr>
              <a:t>4	</a:t>
            </a:r>
            <a:r>
              <a:rPr sz="4400" spc="1290" dirty="0">
                <a:latin typeface="Calibri"/>
                <a:cs typeface="Calibri"/>
              </a:rPr>
              <a:t>/	</a:t>
            </a:r>
            <a:r>
              <a:rPr sz="4400" spc="700" dirty="0">
                <a:latin typeface="Calibri"/>
                <a:cs typeface="Calibri"/>
              </a:rPr>
              <a:t>6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375" dirty="0">
                <a:latin typeface="Calibri"/>
                <a:cs typeface="Calibri"/>
              </a:rPr>
              <a:t>.67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7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4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2230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4747259"/>
            <a:ext cx="73552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31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30" dirty="0">
                <a:latin typeface="Arial"/>
                <a:cs typeface="Arial"/>
              </a:rPr>
              <a:t>Ave </a:t>
            </a:r>
            <a:r>
              <a:rPr sz="4400" spc="-85" dirty="0">
                <a:latin typeface="Arial"/>
                <a:cs typeface="Arial"/>
              </a:rPr>
              <a:t>NE,</a:t>
            </a:r>
            <a:r>
              <a:rPr sz="4400" spc="20" dirty="0">
                <a:latin typeface="Arial"/>
                <a:cs typeface="Arial"/>
              </a:rPr>
              <a:t>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 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125" dirty="0">
                <a:latin typeface="Arial"/>
                <a:cs typeface="Arial"/>
              </a:rPr>
              <a:t>NE </a:t>
            </a:r>
            <a:r>
              <a:rPr sz="4400" spc="-5" dirty="0">
                <a:latin typeface="Arial"/>
                <a:cs typeface="Arial"/>
              </a:rPr>
              <a:t>148th </a:t>
            </a:r>
            <a:r>
              <a:rPr sz="4400" spc="-20" dirty="0">
                <a:latin typeface="Arial"/>
                <a:cs typeface="Arial"/>
              </a:rPr>
              <a:t>Ave, </a:t>
            </a:r>
            <a:r>
              <a:rPr sz="4400" spc="25" dirty="0">
                <a:latin typeface="Arial"/>
                <a:cs typeface="Arial"/>
              </a:rPr>
              <a:t>Redmond,</a:t>
            </a:r>
            <a:r>
              <a:rPr sz="4400" spc="114" dirty="0">
                <a:latin typeface="Arial"/>
                <a:cs typeface="Arial"/>
              </a:rPr>
              <a:t> </a:t>
            </a:r>
            <a:r>
              <a:rPr sz="4400" spc="-204" dirty="0"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20"/>
              </a:spcBef>
              <a:tabLst>
                <a:tab pos="2694305" algn="l"/>
                <a:tab pos="3349625" algn="l"/>
              </a:tabLst>
            </a:pPr>
            <a:r>
              <a:rPr sz="4400" spc="830" dirty="0">
                <a:latin typeface="Calibri"/>
                <a:cs typeface="Calibri"/>
              </a:rPr>
              <a:t>Jaccard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130" dirty="0">
                <a:latin typeface="Calibri"/>
                <a:cs typeface="Calibri"/>
              </a:rPr>
              <a:t>???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7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5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2230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4747259"/>
            <a:ext cx="73552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148th </a:t>
            </a:r>
            <a:r>
              <a:rPr sz="4400" spc="-30" dirty="0">
                <a:solidFill>
                  <a:srgbClr val="70BF41"/>
                </a:solidFill>
                <a:latin typeface="Arial"/>
                <a:cs typeface="Arial"/>
              </a:rPr>
              <a:t>Ave </a:t>
            </a:r>
            <a:r>
              <a:rPr sz="4400" spc="-85" dirty="0">
                <a:solidFill>
                  <a:srgbClr val="70BF41"/>
                </a:solidFill>
                <a:latin typeface="Arial"/>
                <a:cs typeface="Arial"/>
              </a:rPr>
              <a:t>NE, </a:t>
            </a:r>
            <a:r>
              <a:rPr sz="4400" spc="25" dirty="0">
                <a:solidFill>
                  <a:srgbClr val="70BF41"/>
                </a:solidFill>
                <a:latin typeface="Arial"/>
                <a:cs typeface="Arial"/>
              </a:rPr>
              <a:t>Redmond, </a:t>
            </a:r>
            <a:r>
              <a:rPr sz="4400" spc="-204" dirty="0">
                <a:solidFill>
                  <a:srgbClr val="70BF41"/>
                </a:solidFill>
                <a:latin typeface="Arial"/>
                <a:cs typeface="Arial"/>
              </a:rPr>
              <a:t>WA  </a:t>
            </a:r>
            <a:r>
              <a:rPr sz="4400" spc="-125" dirty="0">
                <a:solidFill>
                  <a:srgbClr val="70BF41"/>
                </a:solidFill>
                <a:latin typeface="Arial"/>
                <a:cs typeface="Arial"/>
              </a:rPr>
              <a:t>NE </a:t>
            </a: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148th </a:t>
            </a:r>
            <a:r>
              <a:rPr sz="4400" spc="-20" dirty="0">
                <a:solidFill>
                  <a:srgbClr val="70BF41"/>
                </a:solidFill>
                <a:latin typeface="Arial"/>
                <a:cs typeface="Arial"/>
              </a:rPr>
              <a:t>Ave, </a:t>
            </a:r>
            <a:r>
              <a:rPr sz="4400" spc="25" dirty="0">
                <a:solidFill>
                  <a:srgbClr val="70BF41"/>
                </a:solidFill>
                <a:latin typeface="Arial"/>
                <a:cs typeface="Arial"/>
              </a:rPr>
              <a:t>Redmond,</a:t>
            </a:r>
            <a:r>
              <a:rPr sz="4400" spc="114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204" dirty="0">
                <a:solidFill>
                  <a:srgbClr val="70BF41"/>
                </a:solidFill>
                <a:latin typeface="Arial"/>
                <a:cs typeface="Arial"/>
              </a:rPr>
              <a:t>WA</a:t>
            </a:r>
            <a:endParaRPr sz="4400">
              <a:latin typeface="Arial"/>
              <a:cs typeface="Arial"/>
            </a:endParaRPr>
          </a:p>
          <a:p>
            <a:pPr marR="485140" algn="ctr">
              <a:lnSpc>
                <a:spcPct val="100000"/>
              </a:lnSpc>
              <a:spcBef>
                <a:spcPts val="3320"/>
              </a:spcBef>
              <a:tabLst>
                <a:tab pos="2694305" algn="l"/>
                <a:tab pos="3349625" algn="l"/>
              </a:tabLst>
            </a:pPr>
            <a:r>
              <a:rPr sz="4400" spc="830" dirty="0">
                <a:latin typeface="Calibri"/>
                <a:cs typeface="Calibri"/>
              </a:rPr>
              <a:t>Jaccard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425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7112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7112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968500" y="2664460"/>
            <a:ext cx="9436100" cy="578104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320"/>
              </a:spcBef>
            </a:pPr>
            <a:r>
              <a:rPr sz="4400" spc="-5" dirty="0">
                <a:latin typeface="Arial"/>
                <a:cs typeface="Arial"/>
              </a:rPr>
              <a:t>iPad </a:t>
            </a:r>
            <a:r>
              <a:rPr sz="4400" spc="-204" dirty="0">
                <a:latin typeface="Arial"/>
                <a:cs typeface="Arial"/>
              </a:rPr>
              <a:t>Two </a:t>
            </a:r>
            <a:r>
              <a:rPr sz="4400" dirty="0">
                <a:latin typeface="Arial"/>
                <a:cs typeface="Arial"/>
              </a:rPr>
              <a:t>16GB </a:t>
            </a:r>
            <a:r>
              <a:rPr sz="4400" spc="-125" dirty="0">
                <a:latin typeface="Arial"/>
                <a:cs typeface="Arial"/>
              </a:rPr>
              <a:t>WiFi</a:t>
            </a:r>
            <a:r>
              <a:rPr sz="4400" spc="190" dirty="0">
                <a:latin typeface="Arial"/>
                <a:cs typeface="Arial"/>
              </a:rPr>
              <a:t> </a:t>
            </a:r>
            <a:r>
              <a:rPr sz="4400" spc="-50" dirty="0">
                <a:latin typeface="Arial"/>
                <a:cs typeface="Arial"/>
              </a:rPr>
              <a:t>White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4400" spc="-5" dirty="0">
                <a:latin typeface="Arial"/>
                <a:cs typeface="Arial"/>
              </a:rPr>
              <a:t>iPad </a:t>
            </a:r>
            <a:r>
              <a:rPr sz="4400" spc="80" dirty="0">
                <a:latin typeface="Arial"/>
                <a:cs typeface="Arial"/>
              </a:rPr>
              <a:t>2nd </a:t>
            </a:r>
            <a:r>
              <a:rPr sz="4400" spc="20" dirty="0">
                <a:latin typeface="Arial"/>
                <a:cs typeface="Arial"/>
              </a:rPr>
              <a:t>generation </a:t>
            </a:r>
            <a:r>
              <a:rPr sz="4400" dirty="0">
                <a:latin typeface="Arial"/>
                <a:cs typeface="Arial"/>
              </a:rPr>
              <a:t>16GB </a:t>
            </a:r>
            <a:r>
              <a:rPr sz="4400" spc="-125" dirty="0">
                <a:latin typeface="Arial"/>
                <a:cs typeface="Arial"/>
              </a:rPr>
              <a:t>WiFi </a:t>
            </a:r>
            <a:r>
              <a:rPr sz="4400" spc="-50" dirty="0">
                <a:latin typeface="Arial"/>
                <a:cs typeface="Arial"/>
              </a:rPr>
              <a:t>White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 marL="546100">
              <a:lnSpc>
                <a:spcPts val="5700"/>
              </a:lnSpc>
            </a:pPr>
            <a:r>
              <a:rPr sz="5000" spc="-130" dirty="0">
                <a:latin typeface="Arial"/>
                <a:cs typeface="Arial"/>
              </a:rPr>
              <a:t>What’s </a:t>
            </a:r>
            <a:r>
              <a:rPr sz="5000" spc="-140" dirty="0">
                <a:latin typeface="Arial"/>
                <a:cs typeface="Arial"/>
              </a:rPr>
              <a:t>the </a:t>
            </a:r>
            <a:r>
              <a:rPr sz="5000" spc="-275" dirty="0">
                <a:latin typeface="Arial"/>
                <a:cs typeface="Arial"/>
              </a:rPr>
              <a:t>Jaccard</a:t>
            </a:r>
            <a:r>
              <a:rPr sz="5000" spc="-155" dirty="0">
                <a:latin typeface="Arial"/>
                <a:cs typeface="Arial"/>
              </a:rPr>
              <a:t> </a:t>
            </a:r>
            <a:r>
              <a:rPr sz="5000" spc="-30" dirty="0">
                <a:latin typeface="Arial"/>
                <a:cs typeface="Arial"/>
              </a:rPr>
              <a:t>Similarity?</a:t>
            </a:r>
            <a:endParaRPr sz="5000">
              <a:latin typeface="Arial"/>
              <a:cs typeface="Arial"/>
            </a:endParaRPr>
          </a:p>
          <a:p>
            <a:pPr marL="549910" marR="6472555">
              <a:lnSpc>
                <a:spcPts val="5400"/>
              </a:lnSpc>
              <a:spcBef>
                <a:spcPts val="380"/>
              </a:spcBef>
              <a:tabLst>
                <a:tab pos="1650364" algn="l"/>
              </a:tabLst>
            </a:pPr>
            <a:r>
              <a:rPr sz="5000" spc="-265" dirty="0">
                <a:latin typeface="Arial"/>
                <a:cs typeface="Arial"/>
              </a:rPr>
              <a:t>(a)	</a:t>
            </a:r>
            <a:r>
              <a:rPr sz="5000" spc="125" dirty="0">
                <a:latin typeface="Arial"/>
                <a:cs typeface="Arial"/>
              </a:rPr>
              <a:t>3/8  </a:t>
            </a:r>
            <a:r>
              <a:rPr sz="5000" spc="-190" dirty="0">
                <a:latin typeface="Arial"/>
                <a:cs typeface="Arial"/>
              </a:rPr>
              <a:t>(</a:t>
            </a:r>
            <a:r>
              <a:rPr sz="5000" spc="-500" dirty="0">
                <a:latin typeface="Arial"/>
                <a:cs typeface="Arial"/>
              </a:rPr>
              <a:t>b)</a:t>
            </a:r>
            <a:r>
              <a:rPr sz="5000" dirty="0">
                <a:latin typeface="Arial"/>
                <a:cs typeface="Arial"/>
              </a:rPr>
              <a:t>	</a:t>
            </a:r>
            <a:r>
              <a:rPr sz="5000" spc="-315" dirty="0">
                <a:latin typeface="Arial"/>
                <a:cs typeface="Arial"/>
              </a:rPr>
              <a:t>4</a:t>
            </a:r>
            <a:r>
              <a:rPr sz="5000" spc="710" dirty="0">
                <a:latin typeface="Arial"/>
                <a:cs typeface="Arial"/>
              </a:rPr>
              <a:t>/</a:t>
            </a:r>
            <a:r>
              <a:rPr sz="5000" spc="65" dirty="0">
                <a:latin typeface="Arial"/>
                <a:cs typeface="Arial"/>
              </a:rPr>
              <a:t>11</a:t>
            </a:r>
            <a:endParaRPr sz="5000">
              <a:latin typeface="Arial"/>
              <a:cs typeface="Arial"/>
            </a:endParaRPr>
          </a:p>
          <a:p>
            <a:pPr marL="549910">
              <a:lnSpc>
                <a:spcPts val="5320"/>
              </a:lnSpc>
              <a:tabLst>
                <a:tab pos="1650364" algn="l"/>
              </a:tabLst>
            </a:pPr>
            <a:r>
              <a:rPr sz="5000" spc="-445" dirty="0">
                <a:latin typeface="Arial"/>
                <a:cs typeface="Arial"/>
              </a:rPr>
              <a:t>(c)	</a:t>
            </a:r>
            <a:r>
              <a:rPr sz="5000" spc="280" dirty="0">
                <a:latin typeface="Arial"/>
                <a:cs typeface="Arial"/>
              </a:rPr>
              <a:t>4/7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7112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506192" y="6286500"/>
            <a:ext cx="2430780" cy="2159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0"/>
              </a:spcBef>
              <a:tabLst>
                <a:tab pos="1113155" algn="l"/>
              </a:tabLst>
            </a:pPr>
            <a:r>
              <a:rPr sz="5000" spc="-265" dirty="0">
                <a:latin typeface="Arial"/>
                <a:cs typeface="Arial"/>
              </a:rPr>
              <a:t>(a)	</a:t>
            </a:r>
            <a:r>
              <a:rPr sz="5000" spc="125" dirty="0">
                <a:latin typeface="Arial"/>
                <a:cs typeface="Arial"/>
              </a:rPr>
              <a:t>3/8  </a:t>
            </a:r>
            <a:r>
              <a:rPr sz="5000" spc="-190" dirty="0">
                <a:latin typeface="Arial"/>
                <a:cs typeface="Arial"/>
              </a:rPr>
              <a:t>(</a:t>
            </a:r>
            <a:r>
              <a:rPr sz="5000" spc="-500" dirty="0">
                <a:latin typeface="Arial"/>
                <a:cs typeface="Arial"/>
              </a:rPr>
              <a:t>b)</a:t>
            </a:r>
            <a:r>
              <a:rPr sz="5000" dirty="0">
                <a:latin typeface="Arial"/>
                <a:cs typeface="Arial"/>
              </a:rPr>
              <a:t>	</a:t>
            </a:r>
            <a:r>
              <a:rPr sz="5000" spc="-315" dirty="0">
                <a:latin typeface="Arial"/>
                <a:cs typeface="Arial"/>
              </a:rPr>
              <a:t>4</a:t>
            </a:r>
            <a:r>
              <a:rPr sz="5000" spc="710" dirty="0">
                <a:latin typeface="Arial"/>
                <a:cs typeface="Arial"/>
              </a:rPr>
              <a:t>/</a:t>
            </a:r>
            <a:r>
              <a:rPr sz="5000" spc="65" dirty="0">
                <a:latin typeface="Arial"/>
                <a:cs typeface="Arial"/>
              </a:rPr>
              <a:t>11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ts val="5320"/>
              </a:lnSpc>
              <a:tabLst>
                <a:tab pos="1113155" algn="l"/>
              </a:tabLst>
            </a:pPr>
            <a:r>
              <a:rPr sz="5000" spc="-445" dirty="0">
                <a:latin typeface="Arial"/>
                <a:cs typeface="Arial"/>
              </a:rPr>
              <a:t>(c)	</a:t>
            </a:r>
            <a:r>
              <a:rPr sz="5000" spc="280" dirty="0">
                <a:latin typeface="Arial"/>
                <a:cs typeface="Arial"/>
              </a:rPr>
              <a:t>4/7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2664460"/>
            <a:ext cx="9436100" cy="372364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320"/>
              </a:spcBef>
            </a:pP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iPad </a:t>
            </a:r>
            <a:r>
              <a:rPr sz="4400" spc="-204" dirty="0">
                <a:solidFill>
                  <a:srgbClr val="EC5D57"/>
                </a:solidFill>
                <a:latin typeface="Arial"/>
                <a:cs typeface="Arial"/>
              </a:rPr>
              <a:t>Two </a:t>
            </a:r>
            <a:r>
              <a:rPr sz="4400" dirty="0">
                <a:solidFill>
                  <a:srgbClr val="70BF41"/>
                </a:solidFill>
                <a:latin typeface="Arial"/>
                <a:cs typeface="Arial"/>
              </a:rPr>
              <a:t>16GB </a:t>
            </a:r>
            <a:r>
              <a:rPr sz="4400" spc="-125" dirty="0">
                <a:solidFill>
                  <a:srgbClr val="70BF41"/>
                </a:solidFill>
                <a:latin typeface="Arial"/>
                <a:cs typeface="Arial"/>
              </a:rPr>
              <a:t>WiFi</a:t>
            </a:r>
            <a:r>
              <a:rPr sz="4400" spc="19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70BF41"/>
                </a:solidFill>
                <a:latin typeface="Arial"/>
                <a:cs typeface="Arial"/>
              </a:rPr>
              <a:t>White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iPad </a:t>
            </a:r>
            <a:r>
              <a:rPr sz="4400" spc="80" dirty="0">
                <a:solidFill>
                  <a:srgbClr val="EC5D57"/>
                </a:solidFill>
                <a:latin typeface="Arial"/>
                <a:cs typeface="Arial"/>
              </a:rPr>
              <a:t>2nd </a:t>
            </a:r>
            <a:r>
              <a:rPr sz="4400" spc="20" dirty="0">
                <a:solidFill>
                  <a:srgbClr val="EC5D57"/>
                </a:solidFill>
                <a:latin typeface="Arial"/>
                <a:cs typeface="Arial"/>
              </a:rPr>
              <a:t>generation </a:t>
            </a:r>
            <a:r>
              <a:rPr sz="4400" dirty="0">
                <a:solidFill>
                  <a:srgbClr val="70BF41"/>
                </a:solidFill>
                <a:latin typeface="Arial"/>
                <a:cs typeface="Arial"/>
              </a:rPr>
              <a:t>16GB </a:t>
            </a:r>
            <a:r>
              <a:rPr sz="4400" spc="-125" dirty="0">
                <a:solidFill>
                  <a:srgbClr val="70BF41"/>
                </a:solidFill>
                <a:latin typeface="Arial"/>
                <a:cs typeface="Arial"/>
              </a:rPr>
              <a:t>WiFi </a:t>
            </a:r>
            <a:r>
              <a:rPr sz="4400" spc="-50" dirty="0">
                <a:solidFill>
                  <a:srgbClr val="70BF41"/>
                </a:solidFill>
                <a:latin typeface="Arial"/>
                <a:cs typeface="Arial"/>
              </a:rPr>
              <a:t>White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5000" spc="-130" dirty="0">
                <a:latin typeface="Arial"/>
                <a:cs typeface="Arial"/>
              </a:rPr>
              <a:t>What’s </a:t>
            </a:r>
            <a:r>
              <a:rPr sz="5000" spc="-140" dirty="0">
                <a:latin typeface="Arial"/>
                <a:cs typeface="Arial"/>
              </a:rPr>
              <a:t>the </a:t>
            </a:r>
            <a:r>
              <a:rPr sz="5000" spc="-275" dirty="0">
                <a:latin typeface="Arial"/>
                <a:cs typeface="Arial"/>
              </a:rPr>
              <a:t>Jaccard</a:t>
            </a:r>
            <a:r>
              <a:rPr sz="5000" spc="-155" dirty="0">
                <a:latin typeface="Arial"/>
                <a:cs typeface="Arial"/>
              </a:rPr>
              <a:t> </a:t>
            </a:r>
            <a:r>
              <a:rPr sz="5000" spc="-30" dirty="0">
                <a:latin typeface="Arial"/>
                <a:cs typeface="Arial"/>
              </a:rPr>
              <a:t>Similarity?</a:t>
            </a:r>
            <a:endParaRPr sz="5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0" y="8153400"/>
            <a:ext cx="5297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4814" algn="l"/>
                <a:tab pos="3001645" algn="l"/>
                <a:tab pos="4036060" algn="l"/>
              </a:tabLst>
            </a:pPr>
            <a:r>
              <a:rPr sz="2800" spc="875" dirty="0">
                <a:solidFill>
                  <a:srgbClr val="53585F"/>
                </a:solidFill>
                <a:latin typeface="Calibri"/>
                <a:cs typeface="Calibri"/>
              </a:rPr>
              <a:t>#(</a:t>
            </a:r>
            <a:r>
              <a:rPr sz="2800" spc="505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350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2800" spc="495" dirty="0">
                <a:solidFill>
                  <a:srgbClr val="53585F"/>
                </a:solidFill>
                <a:latin typeface="Calibri"/>
                <a:cs typeface="Calibri"/>
              </a:rPr>
              <a:t>a</a:t>
            </a:r>
            <a:r>
              <a:rPr sz="2800" spc="590" dirty="0">
                <a:solidFill>
                  <a:srgbClr val="53585F"/>
                </a:solidFill>
                <a:latin typeface="Calibri"/>
                <a:cs typeface="Calibri"/>
              </a:rPr>
              <a:t>d</a:t>
            </a:r>
            <a:r>
              <a:rPr sz="2800" spc="280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125" dirty="0">
                <a:solidFill>
                  <a:srgbClr val="53585F"/>
                </a:solidFill>
                <a:latin typeface="Calibri"/>
                <a:cs typeface="Calibri"/>
              </a:rPr>
              <a:t>1</a:t>
            </a:r>
            <a:r>
              <a:rPr sz="2800" spc="520" dirty="0">
                <a:solidFill>
                  <a:srgbClr val="53585F"/>
                </a:solidFill>
                <a:latin typeface="Calibri"/>
                <a:cs typeface="Calibri"/>
              </a:rPr>
              <a:t>6</a:t>
            </a:r>
            <a:r>
              <a:rPr sz="2800" spc="1335" dirty="0">
                <a:solidFill>
                  <a:srgbClr val="53585F"/>
                </a:solidFill>
                <a:latin typeface="Calibri"/>
                <a:cs typeface="Calibri"/>
              </a:rPr>
              <a:t>G</a:t>
            </a:r>
            <a:r>
              <a:rPr sz="2800" spc="120" dirty="0">
                <a:solidFill>
                  <a:srgbClr val="53585F"/>
                </a:solidFill>
                <a:latin typeface="Calibri"/>
                <a:cs typeface="Calibri"/>
              </a:rPr>
              <a:t>B</a:t>
            </a:r>
            <a:r>
              <a:rPr sz="2800" spc="165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45" dirty="0">
                <a:solidFill>
                  <a:srgbClr val="53585F"/>
                </a:solidFill>
                <a:latin typeface="Calibri"/>
                <a:cs typeface="Calibri"/>
              </a:rPr>
              <a:t>W</a:t>
            </a:r>
            <a:r>
              <a:rPr sz="2800" spc="325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63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2800" spc="459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165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130" dirty="0">
                <a:solidFill>
                  <a:srgbClr val="53585F"/>
                </a:solidFill>
                <a:latin typeface="Calibri"/>
                <a:cs typeface="Calibri"/>
              </a:rPr>
              <a:t>W</a:t>
            </a:r>
            <a:r>
              <a:rPr sz="2800" spc="300" dirty="0">
                <a:solidFill>
                  <a:srgbClr val="53585F"/>
                </a:solidFill>
                <a:latin typeface="Calibri"/>
                <a:cs typeface="Calibri"/>
              </a:rPr>
              <a:t>h</a:t>
            </a:r>
            <a:r>
              <a:rPr sz="2800" spc="490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305" dirty="0">
                <a:solidFill>
                  <a:srgbClr val="53585F"/>
                </a:solidFill>
                <a:latin typeface="Calibri"/>
                <a:cs typeface="Calibri"/>
              </a:rPr>
              <a:t>t</a:t>
            </a:r>
            <a:r>
              <a:rPr sz="2800" spc="229" dirty="0">
                <a:solidFill>
                  <a:srgbClr val="53585F"/>
                </a:solidFill>
                <a:latin typeface="Calibri"/>
                <a:cs typeface="Calibri"/>
              </a:rPr>
              <a:t>e</a:t>
            </a:r>
            <a:r>
              <a:rPr sz="2800" spc="555" dirty="0">
                <a:solidFill>
                  <a:srgbClr val="53585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0" y="8686800"/>
            <a:ext cx="981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970" algn="l"/>
                <a:tab pos="2717800" algn="l"/>
                <a:tab pos="3743960" algn="l"/>
                <a:tab pos="6212840" algn="l"/>
                <a:tab pos="7519670" algn="l"/>
                <a:tab pos="8554085" algn="l"/>
              </a:tabLst>
            </a:pPr>
            <a:r>
              <a:rPr sz="2800" spc="875" dirty="0">
                <a:solidFill>
                  <a:srgbClr val="53585F"/>
                </a:solidFill>
                <a:latin typeface="Calibri"/>
                <a:cs typeface="Calibri"/>
              </a:rPr>
              <a:t>#(</a:t>
            </a:r>
            <a:r>
              <a:rPr sz="2800" spc="505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350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2800" spc="495" dirty="0">
                <a:solidFill>
                  <a:srgbClr val="53585F"/>
                </a:solidFill>
                <a:latin typeface="Calibri"/>
                <a:cs typeface="Calibri"/>
              </a:rPr>
              <a:t>a</a:t>
            </a:r>
            <a:r>
              <a:rPr sz="2800" spc="590" dirty="0">
                <a:solidFill>
                  <a:srgbClr val="53585F"/>
                </a:solidFill>
                <a:latin typeface="Calibri"/>
                <a:cs typeface="Calibri"/>
              </a:rPr>
              <a:t>d</a:t>
            </a:r>
            <a:r>
              <a:rPr sz="2800" spc="280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575" dirty="0">
                <a:solidFill>
                  <a:srgbClr val="53585F"/>
                </a:solidFill>
                <a:latin typeface="Calibri"/>
                <a:cs typeface="Calibri"/>
              </a:rPr>
              <a:t>T</a:t>
            </a:r>
            <a:r>
              <a:rPr sz="2800" spc="290" dirty="0">
                <a:solidFill>
                  <a:srgbClr val="53585F"/>
                </a:solidFill>
                <a:latin typeface="Calibri"/>
                <a:cs typeface="Calibri"/>
              </a:rPr>
              <a:t>w</a:t>
            </a:r>
            <a:r>
              <a:rPr sz="2800" spc="305" dirty="0">
                <a:solidFill>
                  <a:srgbClr val="53585F"/>
                </a:solidFill>
                <a:latin typeface="Calibri"/>
                <a:cs typeface="Calibri"/>
              </a:rPr>
              <a:t>o</a:t>
            </a:r>
            <a:r>
              <a:rPr sz="2800" spc="165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155" dirty="0">
                <a:solidFill>
                  <a:srgbClr val="53585F"/>
                </a:solidFill>
                <a:latin typeface="Calibri"/>
                <a:cs typeface="Calibri"/>
              </a:rPr>
              <a:t>2</a:t>
            </a:r>
            <a:r>
              <a:rPr sz="2800" spc="484" dirty="0">
                <a:solidFill>
                  <a:srgbClr val="53585F"/>
                </a:solidFill>
                <a:latin typeface="Calibri"/>
                <a:cs typeface="Calibri"/>
              </a:rPr>
              <a:t>nd,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630" dirty="0">
                <a:solidFill>
                  <a:srgbClr val="53585F"/>
                </a:solidFill>
                <a:latin typeface="Calibri"/>
                <a:cs typeface="Calibri"/>
              </a:rPr>
              <a:t>g</a:t>
            </a:r>
            <a:r>
              <a:rPr sz="2800" spc="370" dirty="0">
                <a:solidFill>
                  <a:srgbClr val="53585F"/>
                </a:solidFill>
                <a:latin typeface="Calibri"/>
                <a:cs typeface="Calibri"/>
              </a:rPr>
              <a:t>e</a:t>
            </a:r>
            <a:r>
              <a:rPr sz="2800" spc="620" dirty="0">
                <a:solidFill>
                  <a:srgbClr val="53585F"/>
                </a:solidFill>
                <a:latin typeface="Calibri"/>
                <a:cs typeface="Calibri"/>
              </a:rPr>
              <a:t>n</a:t>
            </a:r>
            <a:r>
              <a:rPr sz="2800" spc="310" dirty="0">
                <a:solidFill>
                  <a:srgbClr val="53585F"/>
                </a:solidFill>
                <a:latin typeface="Calibri"/>
                <a:cs typeface="Calibri"/>
              </a:rPr>
              <a:t>e</a:t>
            </a:r>
            <a:r>
              <a:rPr sz="2800" spc="490" dirty="0">
                <a:solidFill>
                  <a:srgbClr val="53585F"/>
                </a:solidFill>
                <a:latin typeface="Calibri"/>
                <a:cs typeface="Calibri"/>
              </a:rPr>
              <a:t>r</a:t>
            </a:r>
            <a:r>
              <a:rPr sz="2800" spc="390" dirty="0">
                <a:solidFill>
                  <a:srgbClr val="53585F"/>
                </a:solidFill>
                <a:latin typeface="Calibri"/>
                <a:cs typeface="Calibri"/>
              </a:rPr>
              <a:t>a</a:t>
            </a:r>
            <a:r>
              <a:rPr sz="2800" spc="350" dirty="0">
                <a:solidFill>
                  <a:srgbClr val="53585F"/>
                </a:solidFill>
                <a:latin typeface="Calibri"/>
                <a:cs typeface="Calibri"/>
              </a:rPr>
              <a:t>t</a:t>
            </a:r>
            <a:r>
              <a:rPr sz="2800" spc="459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600" dirty="0">
                <a:solidFill>
                  <a:srgbClr val="53585F"/>
                </a:solidFill>
                <a:latin typeface="Calibri"/>
                <a:cs typeface="Calibri"/>
              </a:rPr>
              <a:t>o</a:t>
            </a:r>
            <a:r>
              <a:rPr sz="2800" spc="490" dirty="0">
                <a:solidFill>
                  <a:srgbClr val="53585F"/>
                </a:solidFill>
                <a:latin typeface="Calibri"/>
                <a:cs typeface="Calibri"/>
              </a:rPr>
              <a:t>n</a:t>
            </a:r>
            <a:r>
              <a:rPr sz="2800" spc="165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125" dirty="0">
                <a:solidFill>
                  <a:srgbClr val="53585F"/>
                </a:solidFill>
                <a:latin typeface="Calibri"/>
                <a:cs typeface="Calibri"/>
              </a:rPr>
              <a:t>1</a:t>
            </a:r>
            <a:r>
              <a:rPr sz="2800" spc="520" dirty="0">
                <a:solidFill>
                  <a:srgbClr val="53585F"/>
                </a:solidFill>
                <a:latin typeface="Calibri"/>
                <a:cs typeface="Calibri"/>
              </a:rPr>
              <a:t>6</a:t>
            </a:r>
            <a:r>
              <a:rPr sz="2800" spc="1335" dirty="0">
                <a:solidFill>
                  <a:srgbClr val="53585F"/>
                </a:solidFill>
                <a:latin typeface="Calibri"/>
                <a:cs typeface="Calibri"/>
              </a:rPr>
              <a:t>G</a:t>
            </a:r>
            <a:r>
              <a:rPr sz="2800" spc="120" dirty="0">
                <a:solidFill>
                  <a:srgbClr val="53585F"/>
                </a:solidFill>
                <a:latin typeface="Calibri"/>
                <a:cs typeface="Calibri"/>
              </a:rPr>
              <a:t>B</a:t>
            </a:r>
            <a:r>
              <a:rPr sz="2800" spc="165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45" dirty="0">
                <a:solidFill>
                  <a:srgbClr val="53585F"/>
                </a:solidFill>
                <a:latin typeface="Calibri"/>
                <a:cs typeface="Calibri"/>
              </a:rPr>
              <a:t>W</a:t>
            </a:r>
            <a:r>
              <a:rPr sz="2800" spc="325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63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2800" spc="459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165" dirty="0">
                <a:solidFill>
                  <a:srgbClr val="5358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53585F"/>
                </a:solidFill>
                <a:latin typeface="Calibri"/>
                <a:cs typeface="Calibri"/>
              </a:rPr>
              <a:t>	</a:t>
            </a:r>
            <a:r>
              <a:rPr sz="2800" spc="130" dirty="0">
                <a:solidFill>
                  <a:srgbClr val="53585F"/>
                </a:solidFill>
                <a:latin typeface="Calibri"/>
                <a:cs typeface="Calibri"/>
              </a:rPr>
              <a:t>W</a:t>
            </a:r>
            <a:r>
              <a:rPr sz="2800" spc="300" dirty="0">
                <a:solidFill>
                  <a:srgbClr val="53585F"/>
                </a:solidFill>
                <a:latin typeface="Calibri"/>
                <a:cs typeface="Calibri"/>
              </a:rPr>
              <a:t>h</a:t>
            </a:r>
            <a:r>
              <a:rPr sz="2800" spc="490" dirty="0">
                <a:solidFill>
                  <a:srgbClr val="53585F"/>
                </a:solidFill>
                <a:latin typeface="Calibri"/>
                <a:cs typeface="Calibri"/>
              </a:rPr>
              <a:t>i</a:t>
            </a:r>
            <a:r>
              <a:rPr sz="2800" spc="305" dirty="0">
                <a:solidFill>
                  <a:srgbClr val="53585F"/>
                </a:solidFill>
                <a:latin typeface="Calibri"/>
                <a:cs typeface="Calibri"/>
              </a:rPr>
              <a:t>t</a:t>
            </a:r>
            <a:r>
              <a:rPr sz="2800" spc="229" dirty="0">
                <a:solidFill>
                  <a:srgbClr val="53585F"/>
                </a:solidFill>
                <a:latin typeface="Calibri"/>
                <a:cs typeface="Calibri"/>
              </a:rPr>
              <a:t>e</a:t>
            </a:r>
            <a:r>
              <a:rPr sz="2800" spc="555" dirty="0">
                <a:solidFill>
                  <a:srgbClr val="53585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2957" y="7603292"/>
            <a:ext cx="1294038" cy="88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1744" y="8637206"/>
            <a:ext cx="7178894" cy="101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7" baseline="-30864" dirty="0">
                <a:latin typeface="Arial"/>
                <a:cs typeface="Arial"/>
              </a:rPr>
              <a:t>7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150" baseline="-30864" dirty="0">
                <a:latin typeface="Arial"/>
                <a:cs typeface="Arial"/>
              </a:rPr>
              <a:t>9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2230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0" y="3489959"/>
            <a:ext cx="6360160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23100"/>
              </a:lnSpc>
              <a:spcBef>
                <a:spcPts val="100"/>
              </a:spcBef>
            </a:pPr>
            <a:r>
              <a:rPr sz="4400" spc="60" dirty="0">
                <a:latin typeface="Arial"/>
                <a:cs typeface="Arial"/>
              </a:rPr>
              <a:t>Michigan </a:t>
            </a:r>
            <a:r>
              <a:rPr sz="4400" spc="-50" dirty="0">
                <a:latin typeface="Arial"/>
                <a:cs typeface="Arial"/>
              </a:rPr>
              <a:t>State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University  </a:t>
            </a:r>
            <a:r>
              <a:rPr sz="4400" spc="60" dirty="0">
                <a:latin typeface="Arial"/>
                <a:cs typeface="Arial"/>
              </a:rPr>
              <a:t>Michigan </a:t>
            </a:r>
            <a:r>
              <a:rPr sz="4400" spc="-50" dirty="0">
                <a:latin typeface="Arial"/>
                <a:cs typeface="Arial"/>
              </a:rPr>
              <a:t>State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70" dirty="0">
                <a:latin typeface="Arial"/>
                <a:cs typeface="Arial"/>
              </a:rPr>
              <a:t>Univ.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 marL="571500" marR="5080" indent="-558800">
              <a:lnSpc>
                <a:spcPct val="123100"/>
              </a:lnSpc>
              <a:spcBef>
                <a:spcPts val="2740"/>
              </a:spcBef>
            </a:pPr>
            <a:r>
              <a:rPr sz="4400" spc="60" dirty="0">
                <a:latin typeface="Arial"/>
                <a:cs typeface="Arial"/>
              </a:rPr>
              <a:t>Michigan </a:t>
            </a:r>
            <a:r>
              <a:rPr sz="4400" spc="-50" dirty="0">
                <a:latin typeface="Arial"/>
                <a:cs typeface="Arial"/>
              </a:rPr>
              <a:t>State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University  Ohio </a:t>
            </a:r>
            <a:r>
              <a:rPr sz="4400" spc="-50" dirty="0">
                <a:latin typeface="Arial"/>
                <a:cs typeface="Arial"/>
              </a:rPr>
              <a:t>State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University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22300" marR="5080" indent="3175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150" dirty="0"/>
              <a:t>Jaccard</a:t>
            </a:r>
            <a:r>
              <a:rPr spc="-8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/>
          <p:nvPr/>
        </p:nvSpPr>
        <p:spPr>
          <a:xfrm>
            <a:off x="9901327" y="3499063"/>
            <a:ext cx="1831836" cy="1395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" y="2283460"/>
            <a:ext cx="12559030" cy="552450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marL="8280400">
              <a:lnSpc>
                <a:spcPct val="100000"/>
              </a:lnSpc>
              <a:spcBef>
                <a:spcPts val="2820"/>
              </a:spcBef>
              <a:tabLst>
                <a:tab pos="10974705" algn="l"/>
                <a:tab pos="11630025" algn="l"/>
              </a:tabLst>
            </a:pPr>
            <a:r>
              <a:rPr sz="4400" spc="655" dirty="0">
                <a:latin typeface="Calibri"/>
                <a:cs typeface="Calibri"/>
              </a:rPr>
              <a:t>J</a:t>
            </a:r>
            <a:r>
              <a:rPr sz="4400" spc="1085" dirty="0">
                <a:latin typeface="Calibri"/>
                <a:cs typeface="Calibri"/>
              </a:rPr>
              <a:t>a</a:t>
            </a:r>
            <a:r>
              <a:rPr sz="4400" spc="715" dirty="0">
                <a:latin typeface="Calibri"/>
                <a:cs typeface="Calibri"/>
              </a:rPr>
              <a:t>c</a:t>
            </a:r>
            <a:r>
              <a:rPr sz="4400" spc="735" dirty="0">
                <a:latin typeface="Calibri"/>
                <a:cs typeface="Calibri"/>
              </a:rPr>
              <a:t>c</a:t>
            </a:r>
            <a:r>
              <a:rPr sz="4400" spc="695" dirty="0">
                <a:latin typeface="Calibri"/>
                <a:cs typeface="Calibri"/>
              </a:rPr>
              <a:t>a</a:t>
            </a:r>
            <a:r>
              <a:rPr sz="4400" spc="815" dirty="0">
                <a:latin typeface="Calibri"/>
                <a:cs typeface="Calibri"/>
              </a:rPr>
              <a:t>r</a:t>
            </a:r>
            <a:r>
              <a:rPr sz="4400" spc="1125" dirty="0">
                <a:latin typeface="Calibri"/>
                <a:cs typeface="Calibri"/>
              </a:rPr>
              <a:t>d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780" dirty="0">
                <a:latin typeface="Calibri"/>
                <a:cs typeface="Calibri"/>
              </a:rPr>
              <a:t>=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665" dirty="0">
                <a:latin typeface="Calibri"/>
                <a:cs typeface="Calibri"/>
              </a:rPr>
              <a:t>0</a:t>
            </a:r>
            <a:r>
              <a:rPr sz="4400" spc="475" dirty="0">
                <a:latin typeface="Calibri"/>
                <a:cs typeface="Calibri"/>
              </a:rPr>
              <a:t>.5</a:t>
            </a:r>
            <a:endParaRPr sz="4400">
              <a:latin typeface="Calibri"/>
              <a:cs typeface="Calibri"/>
            </a:endParaRPr>
          </a:p>
          <a:p>
            <a:pPr marL="3860800" marR="2964815" indent="-609600">
              <a:lnSpc>
                <a:spcPct val="123100"/>
              </a:lnSpc>
              <a:spcBef>
                <a:spcPts val="1500"/>
              </a:spcBef>
            </a:pPr>
            <a:r>
              <a:rPr sz="4400" spc="60" dirty="0">
                <a:solidFill>
                  <a:srgbClr val="70BF41"/>
                </a:solidFill>
                <a:latin typeface="Arial"/>
                <a:cs typeface="Arial"/>
              </a:rPr>
              <a:t>Michigan </a:t>
            </a:r>
            <a:r>
              <a:rPr sz="4400" spc="-50" dirty="0">
                <a:solidFill>
                  <a:srgbClr val="70BF41"/>
                </a:solidFill>
                <a:latin typeface="Arial"/>
                <a:cs typeface="Arial"/>
              </a:rPr>
              <a:t>State</a:t>
            </a:r>
            <a:r>
              <a:rPr sz="4400" spc="-10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EC5D57"/>
                </a:solidFill>
                <a:latin typeface="Arial"/>
                <a:cs typeface="Arial"/>
              </a:rPr>
              <a:t>University  </a:t>
            </a:r>
            <a:r>
              <a:rPr sz="4400" spc="60" dirty="0">
                <a:solidFill>
                  <a:srgbClr val="70BF41"/>
                </a:solidFill>
                <a:latin typeface="Arial"/>
                <a:cs typeface="Arial"/>
              </a:rPr>
              <a:t>Michigan </a:t>
            </a:r>
            <a:r>
              <a:rPr sz="4400" spc="-50" dirty="0">
                <a:solidFill>
                  <a:srgbClr val="70BF41"/>
                </a:solidFill>
                <a:latin typeface="Arial"/>
                <a:cs typeface="Arial"/>
              </a:rPr>
              <a:t>State</a:t>
            </a:r>
            <a:r>
              <a:rPr sz="4400" spc="-8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70" dirty="0">
                <a:solidFill>
                  <a:srgbClr val="EC5D57"/>
                </a:solidFill>
                <a:latin typeface="Arial"/>
                <a:cs typeface="Arial"/>
              </a:rPr>
              <a:t>Univ.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2707005" algn="l"/>
                <a:tab pos="3362325" algn="l"/>
              </a:tabLst>
            </a:pPr>
            <a:r>
              <a:rPr sz="4400" spc="830" dirty="0">
                <a:latin typeface="Calibri"/>
                <a:cs typeface="Calibri"/>
              </a:rPr>
              <a:t>Jaccard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540" dirty="0">
                <a:latin typeface="Calibri"/>
                <a:cs typeface="Calibri"/>
              </a:rPr>
              <a:t>0.5</a:t>
            </a:r>
            <a:endParaRPr sz="4400">
              <a:latin typeface="Calibri"/>
              <a:cs typeface="Calibri"/>
            </a:endParaRPr>
          </a:p>
          <a:p>
            <a:pPr marL="3810000" marR="2964815" indent="-558800">
              <a:lnSpc>
                <a:spcPts val="6500"/>
              </a:lnSpc>
              <a:spcBef>
                <a:spcPts val="320"/>
              </a:spcBef>
            </a:pPr>
            <a:r>
              <a:rPr sz="4400" spc="60" dirty="0">
                <a:solidFill>
                  <a:srgbClr val="EC5D57"/>
                </a:solidFill>
                <a:latin typeface="Arial"/>
                <a:cs typeface="Arial"/>
              </a:rPr>
              <a:t>Michigan </a:t>
            </a:r>
            <a:r>
              <a:rPr sz="4400" spc="-50" dirty="0">
                <a:solidFill>
                  <a:srgbClr val="70BF41"/>
                </a:solidFill>
                <a:latin typeface="Arial"/>
                <a:cs typeface="Arial"/>
              </a:rPr>
              <a:t>State</a:t>
            </a:r>
            <a:r>
              <a:rPr sz="4400" spc="-10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University  </a:t>
            </a:r>
            <a:r>
              <a:rPr sz="4400" spc="-5" dirty="0">
                <a:solidFill>
                  <a:srgbClr val="EC5D57"/>
                </a:solidFill>
                <a:latin typeface="Arial"/>
                <a:cs typeface="Arial"/>
              </a:rPr>
              <a:t>Ohio </a:t>
            </a:r>
            <a:r>
              <a:rPr sz="4400" spc="-50" dirty="0">
                <a:solidFill>
                  <a:srgbClr val="70BF41"/>
                </a:solidFill>
                <a:latin typeface="Arial"/>
                <a:cs typeface="Arial"/>
              </a:rPr>
              <a:t>State</a:t>
            </a:r>
            <a:r>
              <a:rPr sz="4400" spc="-1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70BF41"/>
                </a:solidFill>
                <a:latin typeface="Arial"/>
                <a:cs typeface="Arial"/>
              </a:rPr>
              <a:t>University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847" y="6397610"/>
            <a:ext cx="1839380" cy="1156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7" baseline="-30864" dirty="0">
                <a:latin typeface="Arial"/>
                <a:cs typeface="Arial"/>
              </a:rPr>
              <a:t>8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150" baseline="-30864" dirty="0">
                <a:latin typeface="Arial"/>
                <a:cs typeface="Arial"/>
              </a:rPr>
              <a:t>9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0490" y="4965700"/>
            <a:ext cx="1235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0BF41"/>
                </a:solidFill>
                <a:latin typeface="Arial"/>
                <a:cs typeface="Arial"/>
              </a:rPr>
              <a:t>State</a:t>
            </a:r>
            <a:r>
              <a:rPr sz="2000" spc="-5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EC5D57"/>
                </a:solidFill>
                <a:latin typeface="Arial"/>
                <a:cs typeface="Arial"/>
              </a:rPr>
              <a:t>Univ.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1327" y="3499063"/>
            <a:ext cx="1831836" cy="1395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" y="4319154"/>
            <a:ext cx="8905240" cy="372046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165600">
              <a:lnSpc>
                <a:spcPct val="100000"/>
              </a:lnSpc>
              <a:spcBef>
                <a:spcPts val="1190"/>
              </a:spcBef>
            </a:pPr>
            <a:r>
              <a:rPr sz="6000" spc="80" dirty="0">
                <a:solidFill>
                  <a:srgbClr val="70BF41"/>
                </a:solidFill>
                <a:latin typeface="Arial"/>
                <a:cs typeface="Arial"/>
              </a:rPr>
              <a:t>Michigan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ts val="4840"/>
              </a:lnSpc>
              <a:spcBef>
                <a:spcPts val="800"/>
              </a:spcBef>
              <a:tabLst>
                <a:tab pos="2707005" algn="l"/>
                <a:tab pos="3362325" algn="l"/>
              </a:tabLst>
            </a:pPr>
            <a:r>
              <a:rPr sz="4400" spc="830" dirty="0">
                <a:latin typeface="Calibri"/>
                <a:cs typeface="Calibri"/>
              </a:rPr>
              <a:t>Jaccard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475" dirty="0">
                <a:latin typeface="Calibri"/>
                <a:cs typeface="Calibri"/>
              </a:rPr>
              <a:t>0.25</a:t>
            </a:r>
            <a:endParaRPr sz="4400">
              <a:latin typeface="Calibri"/>
              <a:cs typeface="Calibri"/>
            </a:endParaRPr>
          </a:p>
          <a:p>
            <a:pPr marL="3911600" algn="ctr">
              <a:lnSpc>
                <a:spcPts val="6759"/>
              </a:lnSpc>
            </a:pPr>
            <a:r>
              <a:rPr sz="6000" spc="80" dirty="0">
                <a:solidFill>
                  <a:srgbClr val="EC5D57"/>
                </a:solidFill>
                <a:latin typeface="Arial"/>
                <a:cs typeface="Arial"/>
              </a:rPr>
              <a:t>Michigan</a:t>
            </a:r>
            <a:r>
              <a:rPr sz="6000" spc="-1110" dirty="0">
                <a:solidFill>
                  <a:srgbClr val="EC5D5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70BF41"/>
                </a:solidFill>
                <a:latin typeface="Arial"/>
                <a:cs typeface="Arial"/>
              </a:rPr>
              <a:t>State </a:t>
            </a:r>
            <a:r>
              <a:rPr sz="2000" spc="-5" dirty="0">
                <a:solidFill>
                  <a:srgbClr val="70BF41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  <a:p>
            <a:pPr marL="3911600" algn="ctr">
              <a:lnSpc>
                <a:spcPct val="100000"/>
              </a:lnSpc>
              <a:spcBef>
                <a:spcPts val="1200"/>
              </a:spcBef>
            </a:pPr>
            <a:r>
              <a:rPr sz="6000" spc="-5" dirty="0">
                <a:solidFill>
                  <a:srgbClr val="EC5D57"/>
                </a:solidFill>
                <a:latin typeface="Arial"/>
                <a:cs typeface="Arial"/>
              </a:rPr>
              <a:t>Ohio</a:t>
            </a:r>
            <a:r>
              <a:rPr sz="6000" spc="-1095" dirty="0">
                <a:solidFill>
                  <a:srgbClr val="EC5D5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70BF41"/>
                </a:solidFill>
                <a:latin typeface="Arial"/>
                <a:cs typeface="Arial"/>
              </a:rPr>
              <a:t>State </a:t>
            </a:r>
            <a:r>
              <a:rPr sz="2000" spc="-5" dirty="0">
                <a:solidFill>
                  <a:srgbClr val="70BF41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847" y="6397610"/>
            <a:ext cx="1839380" cy="1156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24300" y="2819400"/>
            <a:ext cx="315912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607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0" spc="80" dirty="0">
                <a:solidFill>
                  <a:srgbClr val="70BF41"/>
                </a:solidFill>
                <a:latin typeface="Arial"/>
                <a:cs typeface="Arial"/>
              </a:rPr>
              <a:t>Michigan</a:t>
            </a:r>
            <a:endParaRPr sz="6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8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1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2990" y="2501617"/>
            <a:ext cx="5434965" cy="17278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143000" algn="ctr">
              <a:lnSpc>
                <a:spcPct val="100000"/>
              </a:lnSpc>
              <a:spcBef>
                <a:spcPts val="1100"/>
              </a:spcBef>
              <a:tabLst>
                <a:tab pos="3837940" algn="l"/>
                <a:tab pos="4493260" algn="l"/>
              </a:tabLst>
            </a:pPr>
            <a:r>
              <a:rPr sz="4400" spc="655" dirty="0">
                <a:latin typeface="Calibri"/>
                <a:cs typeface="Calibri"/>
              </a:rPr>
              <a:t>J</a:t>
            </a:r>
            <a:r>
              <a:rPr sz="4400" spc="1085" dirty="0">
                <a:latin typeface="Calibri"/>
                <a:cs typeface="Calibri"/>
              </a:rPr>
              <a:t>a</a:t>
            </a:r>
            <a:r>
              <a:rPr sz="4400" spc="715" dirty="0">
                <a:latin typeface="Calibri"/>
                <a:cs typeface="Calibri"/>
              </a:rPr>
              <a:t>c</a:t>
            </a:r>
            <a:r>
              <a:rPr sz="4400" spc="735" dirty="0">
                <a:latin typeface="Calibri"/>
                <a:cs typeface="Calibri"/>
              </a:rPr>
              <a:t>c</a:t>
            </a:r>
            <a:r>
              <a:rPr sz="4400" spc="695" dirty="0">
                <a:latin typeface="Calibri"/>
                <a:cs typeface="Calibri"/>
              </a:rPr>
              <a:t>a</a:t>
            </a:r>
            <a:r>
              <a:rPr sz="4400" spc="815" dirty="0">
                <a:latin typeface="Calibri"/>
                <a:cs typeface="Calibri"/>
              </a:rPr>
              <a:t>r</a:t>
            </a:r>
            <a:r>
              <a:rPr sz="4400" spc="1125" dirty="0">
                <a:latin typeface="Calibri"/>
                <a:cs typeface="Calibri"/>
              </a:rPr>
              <a:t>d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780" dirty="0">
                <a:latin typeface="Calibri"/>
                <a:cs typeface="Calibri"/>
              </a:rPr>
              <a:t>=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665" dirty="0">
                <a:latin typeface="Calibri"/>
                <a:cs typeface="Calibri"/>
              </a:rPr>
              <a:t>0</a:t>
            </a:r>
            <a:r>
              <a:rPr sz="4400" spc="475" dirty="0">
                <a:latin typeface="Calibri"/>
                <a:cs typeface="Calibri"/>
              </a:rPr>
              <a:t>.5</a:t>
            </a:r>
            <a:endParaRPr sz="4400">
              <a:latin typeface="Calibri"/>
              <a:cs typeface="Calibri"/>
            </a:endParaRPr>
          </a:p>
          <a:p>
            <a:pPr marL="241300">
              <a:lnSpc>
                <a:spcPts val="4110"/>
              </a:lnSpc>
              <a:spcBef>
                <a:spcPts val="819"/>
              </a:spcBef>
              <a:tabLst>
                <a:tab pos="1155700" algn="l"/>
              </a:tabLst>
            </a:pPr>
            <a:r>
              <a:rPr sz="3600" spc="-5" dirty="0">
                <a:latin typeface="Arial"/>
                <a:cs typeface="Arial"/>
              </a:rPr>
              <a:t>1	1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90"/>
              </a:lnSpc>
              <a:tabLst>
                <a:tab pos="746760" algn="l"/>
              </a:tabLst>
            </a:pPr>
            <a:r>
              <a:rPr sz="2000" spc="-25" dirty="0">
                <a:solidFill>
                  <a:srgbClr val="70BF41"/>
                </a:solidFill>
                <a:latin typeface="Arial"/>
                <a:cs typeface="Arial"/>
              </a:rPr>
              <a:t>State	</a:t>
            </a:r>
            <a:r>
              <a:rPr sz="2000" spc="-5" dirty="0">
                <a:solidFill>
                  <a:srgbClr val="EC5D57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487680"/>
            <a:ext cx="10966450" cy="20288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489200">
              <a:lnSpc>
                <a:spcPct val="100499"/>
              </a:lnSpc>
              <a:spcBef>
                <a:spcPts val="70"/>
              </a:spcBef>
            </a:pPr>
            <a:r>
              <a:rPr sz="6550" dirty="0"/>
              <a:t>String </a:t>
            </a:r>
            <a:r>
              <a:rPr sz="6550" spc="-30" dirty="0"/>
              <a:t>Similarity:  </a:t>
            </a:r>
            <a:r>
              <a:rPr sz="6550" spc="25" dirty="0"/>
              <a:t>(Weighted) </a:t>
            </a:r>
            <a:r>
              <a:rPr sz="6550" spc="140" dirty="0"/>
              <a:t>Jaccard</a:t>
            </a:r>
            <a:r>
              <a:rPr sz="6550" spc="-45" dirty="0"/>
              <a:t> </a:t>
            </a:r>
            <a:r>
              <a:rPr sz="6550" spc="-35" dirty="0"/>
              <a:t>Similarity</a:t>
            </a:r>
            <a:endParaRPr sz="655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87680"/>
            <a:ext cx="10966450" cy="20288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489200">
              <a:lnSpc>
                <a:spcPct val="100499"/>
              </a:lnSpc>
              <a:spcBef>
                <a:spcPts val="70"/>
              </a:spcBef>
            </a:pPr>
            <a:r>
              <a:rPr sz="6550" dirty="0"/>
              <a:t>String </a:t>
            </a:r>
            <a:r>
              <a:rPr sz="6550" spc="-30" dirty="0"/>
              <a:t>Similarity:  </a:t>
            </a:r>
            <a:r>
              <a:rPr sz="6550" spc="25" dirty="0"/>
              <a:t>(Weighted) </a:t>
            </a:r>
            <a:r>
              <a:rPr sz="6550" spc="140" dirty="0"/>
              <a:t>Jaccard</a:t>
            </a:r>
            <a:r>
              <a:rPr sz="6550" spc="-45" dirty="0"/>
              <a:t> </a:t>
            </a:r>
            <a:r>
              <a:rPr sz="6550" spc="-35" dirty="0"/>
              <a:t>Similarity</a:t>
            </a:r>
            <a:endParaRPr sz="6550"/>
          </a:p>
        </p:txBody>
      </p:sp>
      <p:sp>
        <p:nvSpPr>
          <p:cNvPr id="3" name="object 3"/>
          <p:cNvSpPr txBox="1"/>
          <p:nvPr/>
        </p:nvSpPr>
        <p:spPr>
          <a:xfrm>
            <a:off x="7530490" y="4965700"/>
            <a:ext cx="1235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0BF41"/>
                </a:solidFill>
                <a:latin typeface="Arial"/>
                <a:cs typeface="Arial"/>
              </a:rPr>
              <a:t>State</a:t>
            </a:r>
            <a:r>
              <a:rPr sz="2000" spc="-5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EC5D57"/>
                </a:solidFill>
                <a:latin typeface="Arial"/>
                <a:cs typeface="Arial"/>
              </a:rPr>
              <a:t>Univ.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1327" y="3499063"/>
            <a:ext cx="1831836" cy="1395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00" y="4319154"/>
            <a:ext cx="8905240" cy="372046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165600">
              <a:lnSpc>
                <a:spcPct val="100000"/>
              </a:lnSpc>
              <a:spcBef>
                <a:spcPts val="1190"/>
              </a:spcBef>
            </a:pPr>
            <a:r>
              <a:rPr sz="6000" spc="80" dirty="0">
                <a:solidFill>
                  <a:srgbClr val="70BF41"/>
                </a:solidFill>
                <a:latin typeface="Arial"/>
                <a:cs typeface="Arial"/>
              </a:rPr>
              <a:t>Michigan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ts val="4840"/>
              </a:lnSpc>
              <a:spcBef>
                <a:spcPts val="800"/>
              </a:spcBef>
              <a:tabLst>
                <a:tab pos="2707005" algn="l"/>
                <a:tab pos="3362325" algn="l"/>
              </a:tabLst>
            </a:pPr>
            <a:r>
              <a:rPr sz="4400" spc="830" dirty="0">
                <a:latin typeface="Calibri"/>
                <a:cs typeface="Calibri"/>
              </a:rPr>
              <a:t>Jaccard	</a:t>
            </a:r>
            <a:r>
              <a:rPr sz="4400" spc="780" dirty="0">
                <a:latin typeface="Calibri"/>
                <a:cs typeface="Calibri"/>
              </a:rPr>
              <a:t>=	</a:t>
            </a:r>
            <a:r>
              <a:rPr sz="4400" spc="540" dirty="0">
                <a:latin typeface="Calibri"/>
                <a:cs typeface="Calibri"/>
              </a:rPr>
              <a:t>0.5</a:t>
            </a:r>
            <a:endParaRPr sz="4400">
              <a:latin typeface="Calibri"/>
              <a:cs typeface="Calibri"/>
            </a:endParaRPr>
          </a:p>
          <a:p>
            <a:pPr marL="3911600" algn="ctr">
              <a:lnSpc>
                <a:spcPts val="6759"/>
              </a:lnSpc>
            </a:pPr>
            <a:r>
              <a:rPr sz="6000" spc="80" dirty="0">
                <a:solidFill>
                  <a:srgbClr val="70BF41"/>
                </a:solidFill>
                <a:latin typeface="Arial"/>
                <a:cs typeface="Arial"/>
              </a:rPr>
              <a:t>Michigan</a:t>
            </a:r>
            <a:r>
              <a:rPr sz="6000" spc="-1110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EC5D57"/>
                </a:solidFill>
                <a:latin typeface="Arial"/>
                <a:cs typeface="Arial"/>
              </a:rPr>
              <a:t>State </a:t>
            </a:r>
            <a:r>
              <a:rPr sz="2000" spc="-5" dirty="0">
                <a:solidFill>
                  <a:srgbClr val="70BF41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  <a:p>
            <a:pPr marL="3925570" algn="ct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0BF41"/>
                </a:solidFill>
                <a:latin typeface="Arial"/>
                <a:cs typeface="Arial"/>
              </a:rPr>
              <a:t>University </a:t>
            </a:r>
            <a:r>
              <a:rPr sz="2000" dirty="0">
                <a:solidFill>
                  <a:srgbClr val="EC5D57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EC5D57"/>
                </a:solidFill>
                <a:latin typeface="Arial"/>
                <a:cs typeface="Arial"/>
              </a:rPr>
              <a:t> </a:t>
            </a:r>
            <a:r>
              <a:rPr sz="6000" spc="80" dirty="0">
                <a:solidFill>
                  <a:srgbClr val="70BF41"/>
                </a:solidFill>
                <a:latin typeface="Arial"/>
                <a:cs typeface="Arial"/>
              </a:rPr>
              <a:t>Michigan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847" y="6397610"/>
            <a:ext cx="1839380" cy="1156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24300" y="2819400"/>
            <a:ext cx="315912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607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0" spc="80" dirty="0">
                <a:solidFill>
                  <a:srgbClr val="70BF41"/>
                </a:solidFill>
                <a:latin typeface="Arial"/>
                <a:cs typeface="Arial"/>
              </a:rPr>
              <a:t>Michigan</a:t>
            </a:r>
            <a:endParaRPr sz="6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8900" y="9033256"/>
            <a:ext cx="88334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15" dirty="0">
                <a:latin typeface="Arial"/>
                <a:cs typeface="Arial"/>
              </a:rPr>
              <a:t>https://en.w</a:t>
            </a:r>
            <a:r>
              <a:rPr sz="3600" spc="-114" dirty="0">
                <a:latin typeface="Arial"/>
                <a:cs typeface="Arial"/>
              </a:rPr>
              <a:t>i</a:t>
            </a:r>
            <a:r>
              <a:rPr sz="2700" spc="-1350" baseline="-30864" dirty="0">
                <a:latin typeface="Arial"/>
                <a:cs typeface="Arial"/>
              </a:rPr>
              <a:t>8</a:t>
            </a:r>
            <a:r>
              <a:rPr sz="3600" spc="-910" dirty="0">
                <a:latin typeface="Arial"/>
                <a:cs typeface="Arial"/>
              </a:rPr>
              <a:t>k</a:t>
            </a:r>
            <a:r>
              <a:rPr sz="2700" spc="-7" baseline="-30864" dirty="0">
                <a:latin typeface="Arial"/>
                <a:cs typeface="Arial"/>
              </a:rPr>
              <a:t>2</a:t>
            </a:r>
            <a:r>
              <a:rPr sz="3600" spc="45" dirty="0">
                <a:latin typeface="Arial"/>
                <a:cs typeface="Arial"/>
              </a:rPr>
              <a:t>ipedia.org/wiki/Jacca</a:t>
            </a:r>
            <a:r>
              <a:rPr sz="3600" spc="-35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d_index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2990" y="2501617"/>
            <a:ext cx="5434965" cy="17278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143000" algn="ctr">
              <a:lnSpc>
                <a:spcPct val="100000"/>
              </a:lnSpc>
              <a:spcBef>
                <a:spcPts val="1100"/>
              </a:spcBef>
              <a:tabLst>
                <a:tab pos="3837940" algn="l"/>
                <a:tab pos="4493260" algn="l"/>
              </a:tabLst>
            </a:pPr>
            <a:r>
              <a:rPr sz="4400" spc="655" dirty="0">
                <a:latin typeface="Calibri"/>
                <a:cs typeface="Calibri"/>
              </a:rPr>
              <a:t>J</a:t>
            </a:r>
            <a:r>
              <a:rPr sz="4400" spc="1085" dirty="0">
                <a:latin typeface="Calibri"/>
                <a:cs typeface="Calibri"/>
              </a:rPr>
              <a:t>a</a:t>
            </a:r>
            <a:r>
              <a:rPr sz="4400" spc="715" dirty="0">
                <a:latin typeface="Calibri"/>
                <a:cs typeface="Calibri"/>
              </a:rPr>
              <a:t>c</a:t>
            </a:r>
            <a:r>
              <a:rPr sz="4400" spc="735" dirty="0">
                <a:latin typeface="Calibri"/>
                <a:cs typeface="Calibri"/>
              </a:rPr>
              <a:t>c</a:t>
            </a:r>
            <a:r>
              <a:rPr sz="4400" spc="695" dirty="0">
                <a:latin typeface="Calibri"/>
                <a:cs typeface="Calibri"/>
              </a:rPr>
              <a:t>a</a:t>
            </a:r>
            <a:r>
              <a:rPr sz="4400" spc="815" dirty="0">
                <a:latin typeface="Calibri"/>
                <a:cs typeface="Calibri"/>
              </a:rPr>
              <a:t>r</a:t>
            </a:r>
            <a:r>
              <a:rPr sz="4400" spc="1125" dirty="0">
                <a:latin typeface="Calibri"/>
                <a:cs typeface="Calibri"/>
              </a:rPr>
              <a:t>d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780" dirty="0">
                <a:latin typeface="Calibri"/>
                <a:cs typeface="Calibri"/>
              </a:rPr>
              <a:t>=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665" dirty="0">
                <a:latin typeface="Calibri"/>
                <a:cs typeface="Calibri"/>
              </a:rPr>
              <a:t>0</a:t>
            </a:r>
            <a:r>
              <a:rPr sz="4400" spc="475" dirty="0">
                <a:latin typeface="Calibri"/>
                <a:cs typeface="Calibri"/>
              </a:rPr>
              <a:t>.5</a:t>
            </a:r>
            <a:endParaRPr sz="4400">
              <a:latin typeface="Calibri"/>
              <a:cs typeface="Calibri"/>
            </a:endParaRPr>
          </a:p>
          <a:p>
            <a:pPr marL="241300">
              <a:lnSpc>
                <a:spcPts val="4110"/>
              </a:lnSpc>
              <a:spcBef>
                <a:spcPts val="819"/>
              </a:spcBef>
              <a:tabLst>
                <a:tab pos="1155700" algn="l"/>
              </a:tabLst>
            </a:pPr>
            <a:r>
              <a:rPr sz="3600" spc="-5" dirty="0">
                <a:latin typeface="Arial"/>
                <a:cs typeface="Arial"/>
              </a:rPr>
              <a:t>1	1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90"/>
              </a:lnSpc>
              <a:tabLst>
                <a:tab pos="746760" algn="l"/>
              </a:tabLst>
            </a:pPr>
            <a:r>
              <a:rPr sz="2000" spc="-25" dirty="0">
                <a:solidFill>
                  <a:srgbClr val="70BF41"/>
                </a:solidFill>
                <a:latin typeface="Arial"/>
                <a:cs typeface="Arial"/>
              </a:rPr>
              <a:t>State	</a:t>
            </a:r>
            <a:r>
              <a:rPr sz="2000" spc="-5" dirty="0">
                <a:solidFill>
                  <a:srgbClr val="EC5D57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0900" marR="5080" indent="889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5" dirty="0"/>
              <a:t>Cosine</a:t>
            </a:r>
            <a:r>
              <a:rPr spc="-7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4300" y="5080000"/>
            <a:ext cx="9886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"/>
                <a:cs typeface="Arial"/>
              </a:rPr>
              <a:t>Senator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200" y="5080000"/>
            <a:ext cx="1490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latin typeface="Arial"/>
                <a:cs typeface="Arial"/>
              </a:rPr>
              <a:t>W</a:t>
            </a:r>
            <a:r>
              <a:rPr sz="2200" spc="10" dirty="0">
                <a:latin typeface="Arial"/>
                <a:cs typeface="Arial"/>
              </a:rPr>
              <a:t>ashington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500" y="5080000"/>
            <a:ext cx="1438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5" dirty="0">
                <a:latin typeface="Arial"/>
                <a:cs typeface="Arial"/>
              </a:rPr>
              <a:t>announced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9100" y="5080000"/>
            <a:ext cx="667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latin typeface="Arial"/>
                <a:cs typeface="Arial"/>
              </a:rPr>
              <a:t>pa</a:t>
            </a:r>
            <a:r>
              <a:rPr sz="2200" spc="6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6600" y="5080000"/>
            <a:ext cx="977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latin typeface="Arial"/>
                <a:cs typeface="Arial"/>
              </a:rPr>
              <a:t>prima</a:t>
            </a:r>
            <a:r>
              <a:rPr sz="2200" spc="4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2200" y="5080000"/>
            <a:ext cx="1195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" dirty="0">
                <a:latin typeface="Arial"/>
                <a:cs typeface="Arial"/>
              </a:rPr>
              <a:t>chairman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70899" y="5666420"/>
          <a:ext cx="10443208" cy="1090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0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3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1002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41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502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400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800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521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698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423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9400" y="5577840"/>
            <a:ext cx="1713864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spc="-50" dirty="0">
                <a:latin typeface="Arial"/>
                <a:cs typeface="Arial"/>
              </a:rPr>
              <a:t>GOP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5" dirty="0">
                <a:latin typeface="Arial"/>
                <a:cs typeface="Arial"/>
              </a:rPr>
              <a:t>Republican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0900" marR="5080" indent="889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5" dirty="0"/>
              <a:t>Cosine</a:t>
            </a:r>
            <a:r>
              <a:rPr spc="-70" dirty="0"/>
              <a:t> </a:t>
            </a:r>
            <a:r>
              <a:rPr spc="-30" dirty="0"/>
              <a:t>Similarity</a:t>
            </a:r>
          </a:p>
        </p:txBody>
      </p:sp>
      <p:sp>
        <p:nvSpPr>
          <p:cNvPr id="3" name="object 3"/>
          <p:cNvSpPr/>
          <p:nvPr/>
        </p:nvSpPr>
        <p:spPr>
          <a:xfrm>
            <a:off x="3956342" y="3809545"/>
            <a:ext cx="0" cy="4599305"/>
          </a:xfrm>
          <a:custGeom>
            <a:avLst/>
            <a:gdLst/>
            <a:ahLst/>
            <a:cxnLst/>
            <a:rect l="l" t="t" r="r" b="b"/>
            <a:pathLst>
              <a:path h="4599305">
                <a:moveTo>
                  <a:pt x="0" y="459912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6123" y="780157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51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3093" y="4323116"/>
            <a:ext cx="3111500" cy="3470275"/>
          </a:xfrm>
          <a:custGeom>
            <a:avLst/>
            <a:gdLst/>
            <a:ahLst/>
            <a:cxnLst/>
            <a:rect l="l" t="t" r="r" b="b"/>
            <a:pathLst>
              <a:path w="3111500" h="3470275">
                <a:moveTo>
                  <a:pt x="0" y="3469975"/>
                </a:moveTo>
                <a:lnTo>
                  <a:pt x="3102913" y="9455"/>
                </a:lnTo>
                <a:lnTo>
                  <a:pt x="311139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620" y="4241800"/>
            <a:ext cx="127000" cy="132080"/>
          </a:xfrm>
          <a:custGeom>
            <a:avLst/>
            <a:gdLst/>
            <a:ahLst/>
            <a:cxnLst/>
            <a:rect l="l" t="t" r="r" b="b"/>
            <a:pathLst>
              <a:path w="127000" h="132079">
                <a:moveTo>
                  <a:pt x="126779" y="0"/>
                </a:moveTo>
                <a:lnTo>
                  <a:pt x="0" y="50076"/>
                </a:lnTo>
                <a:lnTo>
                  <a:pt x="90773" y="131469"/>
                </a:lnTo>
                <a:lnTo>
                  <a:pt x="126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0681" y="4965675"/>
            <a:ext cx="4367530" cy="2838450"/>
          </a:xfrm>
          <a:custGeom>
            <a:avLst/>
            <a:gdLst/>
            <a:ahLst/>
            <a:cxnLst/>
            <a:rect l="l" t="t" r="r" b="b"/>
            <a:pathLst>
              <a:path w="4367530" h="2838450">
                <a:moveTo>
                  <a:pt x="0" y="2838029"/>
                </a:moveTo>
                <a:lnTo>
                  <a:pt x="4356767" y="6919"/>
                </a:lnTo>
                <a:lnTo>
                  <a:pt x="43674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4232" y="4906163"/>
            <a:ext cx="135890" cy="118110"/>
          </a:xfrm>
          <a:custGeom>
            <a:avLst/>
            <a:gdLst/>
            <a:ahLst/>
            <a:cxnLst/>
            <a:rect l="l" t="t" r="r" b="b"/>
            <a:pathLst>
              <a:path w="135890" h="118110">
                <a:moveTo>
                  <a:pt x="135446" y="0"/>
                </a:moveTo>
                <a:lnTo>
                  <a:pt x="0" y="15316"/>
                </a:lnTo>
                <a:lnTo>
                  <a:pt x="66432" y="117547"/>
                </a:lnTo>
                <a:lnTo>
                  <a:pt x="135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0056" y="6203421"/>
            <a:ext cx="416559" cy="532765"/>
          </a:xfrm>
          <a:custGeom>
            <a:avLst/>
            <a:gdLst/>
            <a:ahLst/>
            <a:cxnLst/>
            <a:rect l="l" t="t" r="r" b="b"/>
            <a:pathLst>
              <a:path w="416560" h="532765">
                <a:moveTo>
                  <a:pt x="0" y="53283"/>
                </a:moveTo>
                <a:lnTo>
                  <a:pt x="44035" y="24959"/>
                </a:lnTo>
                <a:lnTo>
                  <a:pt x="92315" y="7151"/>
                </a:lnTo>
                <a:lnTo>
                  <a:pt x="143018" y="111"/>
                </a:lnTo>
                <a:lnTo>
                  <a:pt x="194324" y="4094"/>
                </a:lnTo>
                <a:lnTo>
                  <a:pt x="244409" y="19350"/>
                </a:lnTo>
                <a:lnTo>
                  <a:pt x="283296" y="39507"/>
                </a:lnTo>
                <a:lnTo>
                  <a:pt x="317244" y="64075"/>
                </a:lnTo>
                <a:lnTo>
                  <a:pt x="346233" y="92449"/>
                </a:lnTo>
                <a:lnTo>
                  <a:pt x="370241" y="124024"/>
                </a:lnTo>
                <a:lnTo>
                  <a:pt x="389247" y="158194"/>
                </a:lnTo>
                <a:lnTo>
                  <a:pt x="403231" y="194356"/>
                </a:lnTo>
                <a:lnTo>
                  <a:pt x="412172" y="231904"/>
                </a:lnTo>
                <a:lnTo>
                  <a:pt x="416047" y="270233"/>
                </a:lnTo>
                <a:lnTo>
                  <a:pt x="414838" y="308739"/>
                </a:lnTo>
                <a:lnTo>
                  <a:pt x="408522" y="346817"/>
                </a:lnTo>
                <a:lnTo>
                  <a:pt x="397078" y="383861"/>
                </a:lnTo>
                <a:lnTo>
                  <a:pt x="380487" y="419267"/>
                </a:lnTo>
                <a:lnTo>
                  <a:pt x="358725" y="452430"/>
                </a:lnTo>
                <a:lnTo>
                  <a:pt x="331773" y="482745"/>
                </a:lnTo>
                <a:lnTo>
                  <a:pt x="299610" y="509607"/>
                </a:lnTo>
                <a:lnTo>
                  <a:pt x="262214" y="532411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42000" y="5715000"/>
            <a:ext cx="288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Arial"/>
                <a:cs typeface="Arial"/>
              </a:rPr>
              <a:t>θ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6934200" y="3581400"/>
            <a:ext cx="741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latin typeface="Arial"/>
                <a:cs typeface="Arial"/>
              </a:rPr>
              <a:t>GOP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9300" y="4978400"/>
            <a:ext cx="17138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" dirty="0">
                <a:latin typeface="Arial"/>
                <a:cs typeface="Arial"/>
              </a:rPr>
              <a:t>Republican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318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318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327400" y="2781300"/>
            <a:ext cx="5921375" cy="520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57400" marR="1628139" indent="469900">
              <a:lnSpc>
                <a:spcPts val="4300"/>
              </a:lnSpc>
              <a:spcBef>
                <a:spcPts val="260"/>
              </a:spcBef>
            </a:pPr>
            <a:r>
              <a:rPr sz="3600" spc="-15" dirty="0">
                <a:latin typeface="Arial"/>
                <a:cs typeface="Arial"/>
              </a:rPr>
              <a:t>Brown  Brown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Uni.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</a:pPr>
            <a:r>
              <a:rPr sz="3800" spc="-170" dirty="0">
                <a:latin typeface="Arial"/>
                <a:cs typeface="Arial"/>
              </a:rPr>
              <a:t>Which </a:t>
            </a:r>
            <a:r>
              <a:rPr sz="3800" spc="-40" dirty="0">
                <a:latin typeface="Arial"/>
                <a:cs typeface="Arial"/>
              </a:rPr>
              <a:t>metric </a:t>
            </a:r>
            <a:r>
              <a:rPr sz="3800" spc="-254" dirty="0">
                <a:latin typeface="Arial"/>
                <a:cs typeface="Arial"/>
              </a:rPr>
              <a:t>would </a:t>
            </a:r>
            <a:r>
              <a:rPr sz="3800" spc="-90" dirty="0">
                <a:latin typeface="Arial"/>
                <a:cs typeface="Arial"/>
              </a:rPr>
              <a:t>(likely)  </a:t>
            </a:r>
            <a:r>
              <a:rPr sz="3800" spc="-235" dirty="0">
                <a:latin typeface="Arial"/>
                <a:cs typeface="Arial"/>
              </a:rPr>
              <a:t>consider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340" dirty="0">
                <a:latin typeface="Arial"/>
                <a:cs typeface="Arial"/>
              </a:rPr>
              <a:t>above </a:t>
            </a:r>
            <a:r>
              <a:rPr sz="3800" spc="-220" dirty="0">
                <a:latin typeface="Arial"/>
                <a:cs typeface="Arial"/>
              </a:rPr>
              <a:t>words </a:t>
            </a:r>
            <a:r>
              <a:rPr sz="3800" spc="-315" dirty="0">
                <a:latin typeface="Arial"/>
                <a:cs typeface="Arial"/>
              </a:rPr>
              <a:t>more  </a:t>
            </a:r>
            <a:r>
              <a:rPr sz="3800" spc="-110" dirty="0">
                <a:latin typeface="Arial"/>
                <a:cs typeface="Arial"/>
              </a:rPr>
              <a:t>similar?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spcBef>
                <a:spcPts val="3579"/>
              </a:spcBef>
              <a:buAutoNum type="alphaLcParenBoth"/>
              <a:tabLst>
                <a:tab pos="888365" algn="l"/>
                <a:tab pos="889000" algn="l"/>
              </a:tabLst>
            </a:pPr>
            <a:r>
              <a:rPr sz="3800" spc="-210" dirty="0">
                <a:latin typeface="Arial"/>
                <a:cs typeface="Arial"/>
              </a:rPr>
              <a:t>Jaccard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buAutoNum type="alphaLcParenBoth"/>
              <a:tabLst>
                <a:tab pos="888365" algn="l"/>
                <a:tab pos="889000" algn="l"/>
              </a:tabLst>
            </a:pPr>
            <a:r>
              <a:rPr sz="3800" spc="-385" dirty="0">
                <a:latin typeface="Arial"/>
                <a:cs typeface="Arial"/>
              </a:rPr>
              <a:t>Cosine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318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327400" y="2781300"/>
            <a:ext cx="5921375" cy="520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57400" marR="1628139" indent="469900">
              <a:lnSpc>
                <a:spcPts val="4300"/>
              </a:lnSpc>
              <a:spcBef>
                <a:spcPts val="260"/>
              </a:spcBef>
            </a:pPr>
            <a:r>
              <a:rPr sz="3600" spc="-15" dirty="0">
                <a:latin typeface="Arial"/>
                <a:cs typeface="Arial"/>
              </a:rPr>
              <a:t>Brown  Brown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Uni.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</a:pPr>
            <a:r>
              <a:rPr sz="3800" spc="-170" dirty="0">
                <a:latin typeface="Arial"/>
                <a:cs typeface="Arial"/>
              </a:rPr>
              <a:t>Which </a:t>
            </a:r>
            <a:r>
              <a:rPr sz="3800" spc="-40" dirty="0">
                <a:latin typeface="Arial"/>
                <a:cs typeface="Arial"/>
              </a:rPr>
              <a:t>metric </a:t>
            </a:r>
            <a:r>
              <a:rPr sz="3800" spc="-254" dirty="0">
                <a:latin typeface="Arial"/>
                <a:cs typeface="Arial"/>
              </a:rPr>
              <a:t>would </a:t>
            </a:r>
            <a:r>
              <a:rPr sz="3800" spc="-90" dirty="0">
                <a:latin typeface="Arial"/>
                <a:cs typeface="Arial"/>
              </a:rPr>
              <a:t>(likely)  </a:t>
            </a:r>
            <a:r>
              <a:rPr sz="3800" spc="-235" dirty="0">
                <a:latin typeface="Arial"/>
                <a:cs typeface="Arial"/>
              </a:rPr>
              <a:t>consider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340" dirty="0">
                <a:latin typeface="Arial"/>
                <a:cs typeface="Arial"/>
              </a:rPr>
              <a:t>above </a:t>
            </a:r>
            <a:r>
              <a:rPr sz="3800" spc="-220" dirty="0">
                <a:latin typeface="Arial"/>
                <a:cs typeface="Arial"/>
              </a:rPr>
              <a:t>words </a:t>
            </a:r>
            <a:r>
              <a:rPr sz="3800" spc="-315" dirty="0">
                <a:latin typeface="Arial"/>
                <a:cs typeface="Arial"/>
              </a:rPr>
              <a:t>more  </a:t>
            </a:r>
            <a:r>
              <a:rPr sz="3800" spc="-110" dirty="0">
                <a:latin typeface="Arial"/>
                <a:cs typeface="Arial"/>
              </a:rPr>
              <a:t>similar?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spcBef>
                <a:spcPts val="3579"/>
              </a:spcBef>
              <a:buAutoNum type="alphaLcParenBoth"/>
              <a:tabLst>
                <a:tab pos="888365" algn="l"/>
                <a:tab pos="889000" algn="l"/>
              </a:tabLst>
            </a:pPr>
            <a:r>
              <a:rPr sz="3800" spc="-210" dirty="0">
                <a:latin typeface="Arial"/>
                <a:cs typeface="Arial"/>
              </a:rPr>
              <a:t>Jaccard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buAutoNum type="alphaLcParenBoth"/>
              <a:tabLst>
                <a:tab pos="888365" algn="l"/>
                <a:tab pos="889000" algn="l"/>
              </a:tabLst>
            </a:pPr>
            <a:r>
              <a:rPr sz="3800" spc="-385" dirty="0">
                <a:latin typeface="Arial"/>
                <a:cs typeface="Arial"/>
              </a:rPr>
              <a:t>Cosine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4957" y="6688891"/>
            <a:ext cx="1294038" cy="88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84</a:t>
            </a:fld>
            <a:endParaRPr spc="-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318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327400" y="2781300"/>
            <a:ext cx="5921375" cy="520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01900" marR="1937385" indent="-12700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Motown  </a:t>
            </a:r>
            <a:r>
              <a:rPr sz="3600" spc="-10" dirty="0">
                <a:latin typeface="Arial"/>
                <a:cs typeface="Arial"/>
              </a:rPr>
              <a:t>Detroit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</a:pPr>
            <a:r>
              <a:rPr sz="3800" spc="-170" dirty="0">
                <a:latin typeface="Arial"/>
                <a:cs typeface="Arial"/>
              </a:rPr>
              <a:t>Which </a:t>
            </a:r>
            <a:r>
              <a:rPr sz="3800" spc="-40" dirty="0">
                <a:latin typeface="Arial"/>
                <a:cs typeface="Arial"/>
              </a:rPr>
              <a:t>metric </a:t>
            </a:r>
            <a:r>
              <a:rPr sz="3800" spc="-254" dirty="0">
                <a:latin typeface="Arial"/>
                <a:cs typeface="Arial"/>
              </a:rPr>
              <a:t>would </a:t>
            </a:r>
            <a:r>
              <a:rPr sz="3800" spc="-90" dirty="0">
                <a:latin typeface="Arial"/>
                <a:cs typeface="Arial"/>
              </a:rPr>
              <a:t>(likely)  </a:t>
            </a:r>
            <a:r>
              <a:rPr sz="3800" spc="-235" dirty="0">
                <a:latin typeface="Arial"/>
                <a:cs typeface="Arial"/>
              </a:rPr>
              <a:t>consider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340" dirty="0">
                <a:latin typeface="Arial"/>
                <a:cs typeface="Arial"/>
              </a:rPr>
              <a:t>above </a:t>
            </a:r>
            <a:r>
              <a:rPr sz="3800" spc="-220" dirty="0">
                <a:latin typeface="Arial"/>
                <a:cs typeface="Arial"/>
              </a:rPr>
              <a:t>words </a:t>
            </a:r>
            <a:r>
              <a:rPr sz="3800" spc="-315" dirty="0">
                <a:latin typeface="Arial"/>
                <a:cs typeface="Arial"/>
              </a:rPr>
              <a:t>more  </a:t>
            </a:r>
            <a:r>
              <a:rPr sz="3800" spc="-110" dirty="0">
                <a:latin typeface="Arial"/>
                <a:cs typeface="Arial"/>
              </a:rPr>
              <a:t>similar?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spcBef>
                <a:spcPts val="3579"/>
              </a:spcBef>
              <a:buAutoNum type="alphaLcParenBoth"/>
              <a:tabLst>
                <a:tab pos="888365" algn="l"/>
                <a:tab pos="889000" algn="l"/>
              </a:tabLst>
            </a:pPr>
            <a:r>
              <a:rPr sz="3800" spc="-210" dirty="0">
                <a:latin typeface="Arial"/>
                <a:cs typeface="Arial"/>
              </a:rPr>
              <a:t>Jaccard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buAutoNum type="alphaLcParenBoth"/>
              <a:tabLst>
                <a:tab pos="888365" algn="l"/>
                <a:tab pos="889000" algn="l"/>
              </a:tabLst>
            </a:pPr>
            <a:r>
              <a:rPr sz="3800" spc="-385" dirty="0">
                <a:latin typeface="Arial"/>
                <a:cs typeface="Arial"/>
              </a:rPr>
              <a:t>Cosine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31800"/>
            <a:ext cx="4305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Clicker</a:t>
            </a:r>
            <a:r>
              <a:rPr sz="5000" spc="-190" dirty="0"/>
              <a:t> </a:t>
            </a:r>
            <a:r>
              <a:rPr sz="5000" spc="-285" dirty="0"/>
              <a:t>Question!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327400" y="2781300"/>
            <a:ext cx="5921375" cy="520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01900" marR="1937385" indent="-12700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Motown  </a:t>
            </a:r>
            <a:r>
              <a:rPr sz="3600" spc="-10" dirty="0">
                <a:latin typeface="Arial"/>
                <a:cs typeface="Arial"/>
              </a:rPr>
              <a:t>Detroit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</a:pPr>
            <a:r>
              <a:rPr sz="3800" spc="-170" dirty="0">
                <a:latin typeface="Arial"/>
                <a:cs typeface="Arial"/>
              </a:rPr>
              <a:t>Which </a:t>
            </a:r>
            <a:r>
              <a:rPr sz="3800" spc="-40" dirty="0">
                <a:latin typeface="Arial"/>
                <a:cs typeface="Arial"/>
              </a:rPr>
              <a:t>metric </a:t>
            </a:r>
            <a:r>
              <a:rPr sz="3800" spc="-254" dirty="0">
                <a:latin typeface="Arial"/>
                <a:cs typeface="Arial"/>
              </a:rPr>
              <a:t>would </a:t>
            </a:r>
            <a:r>
              <a:rPr sz="3800" spc="-90" dirty="0">
                <a:latin typeface="Arial"/>
                <a:cs typeface="Arial"/>
              </a:rPr>
              <a:t>(likely)  </a:t>
            </a:r>
            <a:r>
              <a:rPr sz="3800" spc="-235" dirty="0">
                <a:latin typeface="Arial"/>
                <a:cs typeface="Arial"/>
              </a:rPr>
              <a:t>consider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340" dirty="0">
                <a:latin typeface="Arial"/>
                <a:cs typeface="Arial"/>
              </a:rPr>
              <a:t>above </a:t>
            </a:r>
            <a:r>
              <a:rPr sz="3800" spc="-220" dirty="0">
                <a:latin typeface="Arial"/>
                <a:cs typeface="Arial"/>
              </a:rPr>
              <a:t>words </a:t>
            </a:r>
            <a:r>
              <a:rPr sz="3800" spc="-315" dirty="0">
                <a:latin typeface="Arial"/>
                <a:cs typeface="Arial"/>
              </a:rPr>
              <a:t>more  </a:t>
            </a:r>
            <a:r>
              <a:rPr sz="3800" spc="-110" dirty="0">
                <a:latin typeface="Arial"/>
                <a:cs typeface="Arial"/>
              </a:rPr>
              <a:t>similar?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spcBef>
                <a:spcPts val="3579"/>
              </a:spcBef>
              <a:buAutoNum type="alphaLcParenBoth"/>
              <a:tabLst>
                <a:tab pos="888365" algn="l"/>
                <a:tab pos="889000" algn="l"/>
              </a:tabLst>
            </a:pPr>
            <a:r>
              <a:rPr sz="3800" spc="-210" dirty="0">
                <a:latin typeface="Arial"/>
                <a:cs typeface="Arial"/>
              </a:rPr>
              <a:t>Jaccard</a:t>
            </a:r>
            <a:endParaRPr sz="3800">
              <a:latin typeface="Arial"/>
              <a:cs typeface="Arial"/>
            </a:endParaRPr>
          </a:p>
          <a:p>
            <a:pPr marL="889000" indent="-876300">
              <a:lnSpc>
                <a:spcPts val="4330"/>
              </a:lnSpc>
              <a:buAutoNum type="alphaLcParenBoth"/>
              <a:tabLst>
                <a:tab pos="888365" algn="l"/>
                <a:tab pos="889000" algn="l"/>
              </a:tabLst>
            </a:pPr>
            <a:r>
              <a:rPr sz="3800" spc="-385" dirty="0">
                <a:latin typeface="Arial"/>
                <a:cs typeface="Arial"/>
              </a:rPr>
              <a:t>Cosine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4957" y="7315424"/>
            <a:ext cx="1294038" cy="88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86</a:t>
            </a:fld>
            <a:endParaRPr spc="-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683715"/>
            <a:ext cx="4965700" cy="34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5080" indent="7112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60" dirty="0"/>
              <a:t>Machine </a:t>
            </a:r>
            <a:r>
              <a:rPr spc="30" dirty="0"/>
              <a:t>Learn</a:t>
            </a:r>
            <a:r>
              <a:rPr spc="-90" dirty="0"/>
              <a:t> </a:t>
            </a:r>
            <a:r>
              <a:rPr spc="250" dirty="0"/>
              <a:t>It!!!!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87</a:t>
            </a:fld>
            <a:endParaRPr spc="-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683715"/>
            <a:ext cx="4965700" cy="34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5080" indent="7112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60" dirty="0"/>
              <a:t>Machine </a:t>
            </a:r>
            <a:r>
              <a:rPr spc="30" dirty="0"/>
              <a:t>Learn</a:t>
            </a:r>
            <a:r>
              <a:rPr spc="-90" dirty="0"/>
              <a:t> </a:t>
            </a:r>
            <a:r>
              <a:rPr spc="250" dirty="0"/>
              <a:t>It!!!!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4327" y="3919423"/>
          <a:ext cx="8961118" cy="378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319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Id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Street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City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State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P-Code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Age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52705" marB="0">
                    <a:solidFill>
                      <a:srgbClr val="9FB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0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9FB8CD"/>
                      </a:solidFill>
                      <a:prstDash val="solid"/>
                    </a:lnL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J</a:t>
                      </a:r>
                      <a:r>
                        <a:rPr sz="1600" spc="-2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Smith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123 University</a:t>
                      </a:r>
                      <a:r>
                        <a:rPr sz="1600" spc="-22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3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Ave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Washington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98106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42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R w="28575">
                      <a:solidFill>
                        <a:srgbClr val="9FB8CD"/>
                      </a:solidFill>
                      <a:prstDash val="solid"/>
                    </a:lnR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Mary</a:t>
                      </a:r>
                      <a:r>
                        <a:rPr sz="1600" spc="-2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Jones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245 </a:t>
                      </a:r>
                      <a:r>
                        <a:rPr sz="1600" spc="-2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3rd</a:t>
                      </a:r>
                      <a:r>
                        <a:rPr sz="1600" spc="-5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Redmond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4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98052-1234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30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3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Bob</a:t>
                      </a:r>
                      <a:r>
                        <a:rPr sz="1600" spc="-2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345</a:t>
                      </a:r>
                      <a:r>
                        <a:rPr sz="16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25" dirty="0">
                          <a:latin typeface="Gill Sans MT"/>
                          <a:cs typeface="Gill Sans MT"/>
                        </a:rPr>
                        <a:t>Broadway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5" dirty="0">
                          <a:latin typeface="Gill Sans MT"/>
                          <a:cs typeface="Gill Sans MT"/>
                        </a:rPr>
                        <a:t>Washington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98101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1600" spc="-3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Jones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245 </a:t>
                      </a:r>
                      <a:r>
                        <a:rPr sz="1600" spc="-1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Third</a:t>
                      </a:r>
                      <a:r>
                        <a:rPr sz="1600" spc="-24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Street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Redmond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NULL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98052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299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5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Robert</a:t>
                      </a:r>
                      <a:r>
                        <a:rPr sz="1600" spc="-2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Gill Sans MT"/>
                          <a:cs typeface="Gill Sans MT"/>
                        </a:rPr>
                        <a:t>345 </a:t>
                      </a:r>
                      <a:r>
                        <a:rPr sz="1600" spc="-25" dirty="0">
                          <a:latin typeface="Gill Sans MT"/>
                          <a:cs typeface="Gill Sans MT"/>
                        </a:rPr>
                        <a:t>Broadway</a:t>
                      </a:r>
                      <a:r>
                        <a:rPr sz="16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40" dirty="0"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98101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James</a:t>
                      </a:r>
                      <a:r>
                        <a:rPr sz="1600" spc="-2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Smith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123 </a:t>
                      </a: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Univ</a:t>
                      </a:r>
                      <a:r>
                        <a:rPr sz="1600" spc="-2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3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Ave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Seatle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4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NULL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41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J</a:t>
                      </a:r>
                      <a:r>
                        <a:rPr sz="1600" spc="-2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Widom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123 </a:t>
                      </a: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University</a:t>
                      </a:r>
                      <a:r>
                        <a:rPr sz="1600" spc="-24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3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Ave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Palo</a:t>
                      </a:r>
                      <a:r>
                        <a:rPr sz="1600" spc="-18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Alto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3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CA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94305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solidFill>
                            <a:srgbClr val="D9D9D9"/>
                          </a:solidFill>
                          <a:latin typeface="Gill Sans MT"/>
                          <a:cs typeface="Gill Sans MT"/>
                        </a:rPr>
                        <a:t>NULL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7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…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83097" y="3366934"/>
            <a:ext cx="1749082" cy="645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1336" y="3439181"/>
            <a:ext cx="138874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b="1" spc="10" dirty="0">
                <a:latin typeface="Gill Sans MT"/>
                <a:cs typeface="Gill Sans MT"/>
              </a:rPr>
              <a:t>Cu</a:t>
            </a:r>
            <a:r>
              <a:rPr sz="2250" b="1" spc="-10" dirty="0">
                <a:latin typeface="Gill Sans MT"/>
                <a:cs typeface="Gill Sans MT"/>
              </a:rPr>
              <a:t>s</a:t>
            </a:r>
            <a:r>
              <a:rPr sz="2250" b="1" spc="10" dirty="0">
                <a:latin typeface="Gill Sans MT"/>
                <a:cs typeface="Gill Sans MT"/>
              </a:rPr>
              <a:t>tom</a:t>
            </a:r>
            <a:r>
              <a:rPr sz="2250" b="1" dirty="0">
                <a:latin typeface="Gill Sans MT"/>
                <a:cs typeface="Gill Sans MT"/>
              </a:rPr>
              <a:t>e</a:t>
            </a:r>
            <a:r>
              <a:rPr sz="2250" b="1" spc="5" dirty="0">
                <a:latin typeface="Gill Sans MT"/>
                <a:cs typeface="Gill Sans MT"/>
              </a:rPr>
              <a:t>r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5709" y="8014276"/>
            <a:ext cx="2724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Gill Sans MT"/>
                <a:cs typeface="Gill Sans MT"/>
              </a:rPr>
              <a:t>1.0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00847" y="7812960"/>
            <a:ext cx="1551305" cy="138430"/>
          </a:xfrm>
          <a:custGeom>
            <a:avLst/>
            <a:gdLst/>
            <a:ahLst/>
            <a:cxnLst/>
            <a:rect l="l" t="t" r="r" b="b"/>
            <a:pathLst>
              <a:path w="1551304" h="138429">
                <a:moveTo>
                  <a:pt x="1550910" y="0"/>
                </a:moveTo>
                <a:lnTo>
                  <a:pt x="1550004" y="26949"/>
                </a:lnTo>
                <a:lnTo>
                  <a:pt x="1547535" y="48937"/>
                </a:lnTo>
                <a:lnTo>
                  <a:pt x="1543883" y="63751"/>
                </a:lnTo>
                <a:lnTo>
                  <a:pt x="1539422" y="69181"/>
                </a:lnTo>
                <a:lnTo>
                  <a:pt x="786943" y="69181"/>
                </a:lnTo>
                <a:lnTo>
                  <a:pt x="782482" y="74610"/>
                </a:lnTo>
                <a:lnTo>
                  <a:pt x="778829" y="89425"/>
                </a:lnTo>
                <a:lnTo>
                  <a:pt x="776361" y="111413"/>
                </a:lnTo>
                <a:lnTo>
                  <a:pt x="775455" y="138362"/>
                </a:lnTo>
                <a:lnTo>
                  <a:pt x="774548" y="111413"/>
                </a:lnTo>
                <a:lnTo>
                  <a:pt x="772080" y="89425"/>
                </a:lnTo>
                <a:lnTo>
                  <a:pt x="768427" y="74610"/>
                </a:lnTo>
                <a:lnTo>
                  <a:pt x="763967" y="69181"/>
                </a:lnTo>
                <a:lnTo>
                  <a:pt x="11488" y="69181"/>
                </a:lnTo>
                <a:lnTo>
                  <a:pt x="7027" y="63751"/>
                </a:lnTo>
                <a:lnTo>
                  <a:pt x="3374" y="48937"/>
                </a:lnTo>
                <a:lnTo>
                  <a:pt x="906" y="26949"/>
                </a:lnTo>
                <a:lnTo>
                  <a:pt x="0" y="0"/>
                </a:lnTo>
              </a:path>
            </a:pathLst>
          </a:custGeom>
          <a:ln w="15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8830" y="7812960"/>
            <a:ext cx="948055" cy="138430"/>
          </a:xfrm>
          <a:custGeom>
            <a:avLst/>
            <a:gdLst/>
            <a:ahLst/>
            <a:cxnLst/>
            <a:rect l="l" t="t" r="r" b="b"/>
            <a:pathLst>
              <a:path w="948054" h="138429">
                <a:moveTo>
                  <a:pt x="947778" y="0"/>
                </a:moveTo>
                <a:lnTo>
                  <a:pt x="946872" y="26949"/>
                </a:lnTo>
                <a:lnTo>
                  <a:pt x="944404" y="48937"/>
                </a:lnTo>
                <a:lnTo>
                  <a:pt x="940751" y="63751"/>
                </a:lnTo>
                <a:lnTo>
                  <a:pt x="936290" y="69181"/>
                </a:lnTo>
                <a:lnTo>
                  <a:pt x="485377" y="69181"/>
                </a:lnTo>
                <a:lnTo>
                  <a:pt x="480916" y="74610"/>
                </a:lnTo>
                <a:lnTo>
                  <a:pt x="477264" y="89425"/>
                </a:lnTo>
                <a:lnTo>
                  <a:pt x="474795" y="111413"/>
                </a:lnTo>
                <a:lnTo>
                  <a:pt x="473889" y="138362"/>
                </a:lnTo>
                <a:lnTo>
                  <a:pt x="472982" y="111413"/>
                </a:lnTo>
                <a:lnTo>
                  <a:pt x="470514" y="89425"/>
                </a:lnTo>
                <a:lnTo>
                  <a:pt x="466861" y="74610"/>
                </a:lnTo>
                <a:lnTo>
                  <a:pt x="462401" y="69181"/>
                </a:lnTo>
                <a:lnTo>
                  <a:pt x="11488" y="69181"/>
                </a:lnTo>
                <a:lnTo>
                  <a:pt x="7027" y="63751"/>
                </a:lnTo>
                <a:lnTo>
                  <a:pt x="3374" y="48937"/>
                </a:lnTo>
                <a:lnTo>
                  <a:pt x="906" y="26949"/>
                </a:lnTo>
                <a:lnTo>
                  <a:pt x="0" y="0"/>
                </a:lnTo>
              </a:path>
            </a:pathLst>
          </a:custGeom>
          <a:ln w="15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3919" y="8017728"/>
            <a:ext cx="37465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Gill Sans MT"/>
                <a:cs typeface="Gill Sans MT"/>
              </a:rPr>
              <a:t>0.57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0523" y="7812960"/>
            <a:ext cx="1056005" cy="140335"/>
          </a:xfrm>
          <a:custGeom>
            <a:avLst/>
            <a:gdLst/>
            <a:ahLst/>
            <a:cxnLst/>
            <a:rect l="l" t="t" r="r" b="b"/>
            <a:pathLst>
              <a:path w="1056004" h="140334">
                <a:moveTo>
                  <a:pt x="1055480" y="0"/>
                </a:moveTo>
                <a:lnTo>
                  <a:pt x="1054549" y="27289"/>
                </a:lnTo>
                <a:lnTo>
                  <a:pt x="1052016" y="49602"/>
                </a:lnTo>
                <a:lnTo>
                  <a:pt x="1048271" y="64662"/>
                </a:lnTo>
                <a:lnTo>
                  <a:pt x="1043705" y="70188"/>
                </a:lnTo>
                <a:lnTo>
                  <a:pt x="539372" y="70188"/>
                </a:lnTo>
                <a:lnTo>
                  <a:pt x="534828" y="75693"/>
                </a:lnTo>
                <a:lnTo>
                  <a:pt x="531133" y="90710"/>
                </a:lnTo>
                <a:lnTo>
                  <a:pt x="528649" y="112996"/>
                </a:lnTo>
                <a:lnTo>
                  <a:pt x="527740" y="140304"/>
                </a:lnTo>
                <a:lnTo>
                  <a:pt x="526809" y="112996"/>
                </a:lnTo>
                <a:lnTo>
                  <a:pt x="524276" y="90710"/>
                </a:lnTo>
                <a:lnTo>
                  <a:pt x="520531" y="75693"/>
                </a:lnTo>
                <a:lnTo>
                  <a:pt x="515964" y="70188"/>
                </a:lnTo>
                <a:lnTo>
                  <a:pt x="11631" y="70188"/>
                </a:lnTo>
                <a:lnTo>
                  <a:pt x="7088" y="64662"/>
                </a:lnTo>
                <a:lnTo>
                  <a:pt x="3392" y="49602"/>
                </a:lnTo>
                <a:lnTo>
                  <a:pt x="908" y="27289"/>
                </a:lnTo>
                <a:lnTo>
                  <a:pt x="0" y="0"/>
                </a:lnTo>
              </a:path>
            </a:pathLst>
          </a:custGeom>
          <a:ln w="15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7440" y="8014276"/>
            <a:ext cx="37465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Gill Sans MT"/>
                <a:cs typeface="Gill Sans MT"/>
              </a:rPr>
              <a:t>0.91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95094" y="7812960"/>
            <a:ext cx="948055" cy="138430"/>
          </a:xfrm>
          <a:custGeom>
            <a:avLst/>
            <a:gdLst/>
            <a:ahLst/>
            <a:cxnLst/>
            <a:rect l="l" t="t" r="r" b="b"/>
            <a:pathLst>
              <a:path w="948054" h="138429">
                <a:moveTo>
                  <a:pt x="947778" y="0"/>
                </a:moveTo>
                <a:lnTo>
                  <a:pt x="946872" y="26949"/>
                </a:lnTo>
                <a:lnTo>
                  <a:pt x="944404" y="48937"/>
                </a:lnTo>
                <a:lnTo>
                  <a:pt x="940751" y="63751"/>
                </a:lnTo>
                <a:lnTo>
                  <a:pt x="936290" y="69181"/>
                </a:lnTo>
                <a:lnTo>
                  <a:pt x="485377" y="69181"/>
                </a:lnTo>
                <a:lnTo>
                  <a:pt x="480916" y="74610"/>
                </a:lnTo>
                <a:lnTo>
                  <a:pt x="477264" y="89425"/>
                </a:lnTo>
                <a:lnTo>
                  <a:pt x="474795" y="111413"/>
                </a:lnTo>
                <a:lnTo>
                  <a:pt x="473889" y="138362"/>
                </a:lnTo>
                <a:lnTo>
                  <a:pt x="472982" y="111413"/>
                </a:lnTo>
                <a:lnTo>
                  <a:pt x="470514" y="89425"/>
                </a:lnTo>
                <a:lnTo>
                  <a:pt x="466861" y="74610"/>
                </a:lnTo>
                <a:lnTo>
                  <a:pt x="462401" y="69181"/>
                </a:lnTo>
                <a:lnTo>
                  <a:pt x="11488" y="69181"/>
                </a:lnTo>
                <a:lnTo>
                  <a:pt x="7027" y="63751"/>
                </a:lnTo>
                <a:lnTo>
                  <a:pt x="3374" y="48937"/>
                </a:lnTo>
                <a:lnTo>
                  <a:pt x="906" y="26949"/>
                </a:lnTo>
                <a:lnTo>
                  <a:pt x="0" y="0"/>
                </a:lnTo>
              </a:path>
            </a:pathLst>
          </a:custGeom>
          <a:ln w="15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39014" y="8014276"/>
            <a:ext cx="27368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Gill Sans MT"/>
                <a:cs typeface="Gill Sans MT"/>
              </a:rPr>
              <a:t>0.0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51972" y="8014276"/>
            <a:ext cx="2724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Gill Sans MT"/>
                <a:cs typeface="Gill Sans MT"/>
              </a:rPr>
              <a:t>1.0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01357" y="7812960"/>
            <a:ext cx="948055" cy="138430"/>
          </a:xfrm>
          <a:custGeom>
            <a:avLst/>
            <a:gdLst/>
            <a:ahLst/>
            <a:cxnLst/>
            <a:rect l="l" t="t" r="r" b="b"/>
            <a:pathLst>
              <a:path w="948054" h="138429">
                <a:moveTo>
                  <a:pt x="947778" y="0"/>
                </a:moveTo>
                <a:lnTo>
                  <a:pt x="946872" y="26949"/>
                </a:lnTo>
                <a:lnTo>
                  <a:pt x="944404" y="48937"/>
                </a:lnTo>
                <a:lnTo>
                  <a:pt x="940751" y="63751"/>
                </a:lnTo>
                <a:lnTo>
                  <a:pt x="936290" y="69181"/>
                </a:lnTo>
                <a:lnTo>
                  <a:pt x="485377" y="69181"/>
                </a:lnTo>
                <a:lnTo>
                  <a:pt x="480916" y="74610"/>
                </a:lnTo>
                <a:lnTo>
                  <a:pt x="477264" y="89425"/>
                </a:lnTo>
                <a:lnTo>
                  <a:pt x="474795" y="111413"/>
                </a:lnTo>
                <a:lnTo>
                  <a:pt x="473889" y="138362"/>
                </a:lnTo>
                <a:lnTo>
                  <a:pt x="472982" y="111413"/>
                </a:lnTo>
                <a:lnTo>
                  <a:pt x="470514" y="89425"/>
                </a:lnTo>
                <a:lnTo>
                  <a:pt x="466861" y="74610"/>
                </a:lnTo>
                <a:lnTo>
                  <a:pt x="462401" y="69181"/>
                </a:lnTo>
                <a:lnTo>
                  <a:pt x="11488" y="69181"/>
                </a:lnTo>
                <a:lnTo>
                  <a:pt x="7027" y="63751"/>
                </a:lnTo>
                <a:lnTo>
                  <a:pt x="3374" y="48937"/>
                </a:lnTo>
                <a:lnTo>
                  <a:pt x="906" y="26949"/>
                </a:lnTo>
                <a:lnTo>
                  <a:pt x="0" y="0"/>
                </a:lnTo>
              </a:path>
            </a:pathLst>
          </a:custGeom>
          <a:ln w="15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2463" y="8014276"/>
            <a:ext cx="2724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Gill Sans MT"/>
                <a:cs typeface="Gill Sans MT"/>
              </a:rPr>
              <a:t>1.0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82566" y="7812960"/>
            <a:ext cx="948055" cy="138430"/>
          </a:xfrm>
          <a:custGeom>
            <a:avLst/>
            <a:gdLst/>
            <a:ahLst/>
            <a:cxnLst/>
            <a:rect l="l" t="t" r="r" b="b"/>
            <a:pathLst>
              <a:path w="948054" h="138429">
                <a:moveTo>
                  <a:pt x="947778" y="0"/>
                </a:moveTo>
                <a:lnTo>
                  <a:pt x="946872" y="26949"/>
                </a:lnTo>
                <a:lnTo>
                  <a:pt x="944404" y="48937"/>
                </a:lnTo>
                <a:lnTo>
                  <a:pt x="940751" y="63751"/>
                </a:lnTo>
                <a:lnTo>
                  <a:pt x="936290" y="69181"/>
                </a:lnTo>
                <a:lnTo>
                  <a:pt x="485377" y="69181"/>
                </a:lnTo>
                <a:lnTo>
                  <a:pt x="480916" y="74610"/>
                </a:lnTo>
                <a:lnTo>
                  <a:pt x="477264" y="89425"/>
                </a:lnTo>
                <a:lnTo>
                  <a:pt x="474795" y="111413"/>
                </a:lnTo>
                <a:lnTo>
                  <a:pt x="473889" y="138362"/>
                </a:lnTo>
                <a:lnTo>
                  <a:pt x="472982" y="111413"/>
                </a:lnTo>
                <a:lnTo>
                  <a:pt x="470514" y="89425"/>
                </a:lnTo>
                <a:lnTo>
                  <a:pt x="466861" y="74610"/>
                </a:lnTo>
                <a:lnTo>
                  <a:pt x="462401" y="69181"/>
                </a:lnTo>
                <a:lnTo>
                  <a:pt x="11488" y="69181"/>
                </a:lnTo>
                <a:lnTo>
                  <a:pt x="7027" y="63751"/>
                </a:lnTo>
                <a:lnTo>
                  <a:pt x="3374" y="48937"/>
                </a:lnTo>
                <a:lnTo>
                  <a:pt x="906" y="26949"/>
                </a:lnTo>
                <a:lnTo>
                  <a:pt x="0" y="0"/>
                </a:lnTo>
              </a:path>
            </a:pathLst>
          </a:custGeom>
          <a:ln w="15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68539" y="7979412"/>
            <a:ext cx="13754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𝑊𝑡𝐽𝑎𝑐𝑐𝑎𝑟𝑑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88</a:t>
            </a:fld>
            <a:endParaRPr spc="-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683715"/>
            <a:ext cx="4965700" cy="34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5080" indent="7112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60" dirty="0"/>
              <a:t>Machine </a:t>
            </a:r>
            <a:r>
              <a:rPr spc="30" dirty="0"/>
              <a:t>Learn</a:t>
            </a:r>
            <a:r>
              <a:rPr spc="-90" dirty="0"/>
              <a:t> </a:t>
            </a:r>
            <a:r>
              <a:rPr spc="250" dirty="0"/>
              <a:t>It!!!!</a:t>
            </a:r>
          </a:p>
        </p:txBody>
      </p:sp>
      <p:sp>
        <p:nvSpPr>
          <p:cNvPr id="4" name="object 4"/>
          <p:cNvSpPr/>
          <p:nvPr/>
        </p:nvSpPr>
        <p:spPr>
          <a:xfrm>
            <a:off x="3748035" y="4236996"/>
            <a:ext cx="2045335" cy="407034"/>
          </a:xfrm>
          <a:custGeom>
            <a:avLst/>
            <a:gdLst/>
            <a:ahLst/>
            <a:cxnLst/>
            <a:rect l="l" t="t" r="r" b="b"/>
            <a:pathLst>
              <a:path w="2045335" h="407035">
                <a:moveTo>
                  <a:pt x="2044936" y="0"/>
                </a:moveTo>
                <a:lnTo>
                  <a:pt x="0" y="0"/>
                </a:lnTo>
                <a:lnTo>
                  <a:pt x="0" y="406714"/>
                </a:lnTo>
                <a:lnTo>
                  <a:pt x="2044936" y="406714"/>
                </a:lnTo>
                <a:lnTo>
                  <a:pt x="2044936" y="0"/>
                </a:lnTo>
                <a:close/>
              </a:path>
            </a:pathLst>
          </a:custGeom>
          <a:solidFill>
            <a:srgbClr val="F0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37558" y="4227146"/>
          <a:ext cx="2044700" cy="244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50" spc="65" dirty="0">
                          <a:latin typeface="Gill Sans MT"/>
                          <a:cs typeface="Gill Sans MT"/>
                        </a:rPr>
                        <a:t>Jacc(Name)</a:t>
                      </a:r>
                      <a:endParaRPr sz="195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50" spc="50" dirty="0">
                          <a:latin typeface="Gill Sans MT"/>
                          <a:cs typeface="Gill Sans MT"/>
                        </a:rPr>
                        <a:t>Jacc(Street)</a:t>
                      </a:r>
                      <a:endParaRPr sz="195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50" spc="50" dirty="0">
                          <a:latin typeface="Gill Sans MT"/>
                          <a:cs typeface="Gill Sans MT"/>
                        </a:rPr>
                        <a:t>Edit(City)</a:t>
                      </a:r>
                      <a:endParaRPr sz="195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50" spc="50" dirty="0">
                          <a:latin typeface="Gill Sans MT"/>
                          <a:cs typeface="Gill Sans MT"/>
                        </a:rPr>
                        <a:t>Edit(State)</a:t>
                      </a:r>
                      <a:endParaRPr sz="195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50" spc="55" dirty="0">
                          <a:latin typeface="Gill Sans MT"/>
                          <a:cs typeface="Gill Sans MT"/>
                        </a:rPr>
                        <a:t>Edit(PostalCode)</a:t>
                      </a:r>
                      <a:endParaRPr sz="195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60" dirty="0">
                          <a:latin typeface="Gill Sans MT"/>
                          <a:cs typeface="Gill Sans MT"/>
                        </a:rPr>
                        <a:t>Equality(Age)</a:t>
                      </a:r>
                      <a:endParaRPr sz="1950">
                        <a:latin typeface="Gill Sans MT"/>
                        <a:cs typeface="Gill Sans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9FB8CD"/>
                      </a:solidFill>
                      <a:prstDash val="solid"/>
                    </a:lnL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9637" y="5256554"/>
            <a:ext cx="1504315" cy="405130"/>
          </a:xfrm>
          <a:prstGeom prst="rect">
            <a:avLst/>
          </a:prstGeom>
          <a:ln w="1484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45"/>
              </a:spcBef>
            </a:pPr>
            <a:r>
              <a:rPr sz="1950" spc="65" dirty="0">
                <a:latin typeface="Gill Sans MT"/>
                <a:cs typeface="Gill Sans MT"/>
              </a:rPr>
              <a:t>Record</a:t>
            </a:r>
            <a:r>
              <a:rPr sz="1950" spc="-15" dirty="0">
                <a:latin typeface="Gill Sans MT"/>
                <a:cs typeface="Gill Sans MT"/>
              </a:rPr>
              <a:t> </a:t>
            </a:r>
            <a:r>
              <a:rPr sz="1950" spc="55" dirty="0">
                <a:latin typeface="Gill Sans MT"/>
                <a:cs typeface="Gill Sans MT"/>
              </a:rPr>
              <a:t>Pair</a:t>
            </a:r>
            <a:endParaRPr sz="19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8932" y="5333733"/>
            <a:ext cx="800735" cy="250825"/>
          </a:xfrm>
          <a:custGeom>
            <a:avLst/>
            <a:gdLst/>
            <a:ahLst/>
            <a:cxnLst/>
            <a:rect l="l" t="t" r="r" b="b"/>
            <a:pathLst>
              <a:path w="800735" h="250825">
                <a:moveTo>
                  <a:pt x="666827" y="0"/>
                </a:moveTo>
                <a:lnTo>
                  <a:pt x="666827" y="62679"/>
                </a:lnTo>
                <a:lnTo>
                  <a:pt x="0" y="62679"/>
                </a:lnTo>
                <a:lnTo>
                  <a:pt x="0" y="188036"/>
                </a:lnTo>
                <a:lnTo>
                  <a:pt x="666827" y="188036"/>
                </a:lnTo>
                <a:lnTo>
                  <a:pt x="666827" y="250715"/>
                </a:lnTo>
                <a:lnTo>
                  <a:pt x="800191" y="125357"/>
                </a:lnTo>
                <a:lnTo>
                  <a:pt x="666827" y="0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933" y="5333733"/>
            <a:ext cx="800735" cy="250825"/>
          </a:xfrm>
          <a:custGeom>
            <a:avLst/>
            <a:gdLst/>
            <a:ahLst/>
            <a:cxnLst/>
            <a:rect l="l" t="t" r="r" b="b"/>
            <a:pathLst>
              <a:path w="800735" h="250825">
                <a:moveTo>
                  <a:pt x="0" y="62678"/>
                </a:moveTo>
                <a:lnTo>
                  <a:pt x="666827" y="62678"/>
                </a:lnTo>
                <a:lnTo>
                  <a:pt x="666827" y="0"/>
                </a:lnTo>
                <a:lnTo>
                  <a:pt x="800192" y="125357"/>
                </a:lnTo>
                <a:lnTo>
                  <a:pt x="666827" y="250714"/>
                </a:lnTo>
                <a:lnTo>
                  <a:pt x="666827" y="188036"/>
                </a:lnTo>
                <a:lnTo>
                  <a:pt x="0" y="188036"/>
                </a:lnTo>
                <a:lnTo>
                  <a:pt x="0" y="62678"/>
                </a:lnTo>
                <a:close/>
              </a:path>
            </a:pathLst>
          </a:custGeom>
          <a:ln w="29715">
            <a:solidFill>
              <a:srgbClr val="525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3024" y="3815796"/>
            <a:ext cx="3181209" cy="56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7773" y="3876637"/>
            <a:ext cx="284607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latin typeface="Gill Sans MT"/>
                <a:cs typeface="Gill Sans MT"/>
              </a:rPr>
              <a:t>Vector </a:t>
            </a:r>
            <a:r>
              <a:rPr sz="1950" spc="60" dirty="0">
                <a:latin typeface="Gill Sans MT"/>
                <a:cs typeface="Gill Sans MT"/>
              </a:rPr>
              <a:t>of </a:t>
            </a:r>
            <a:r>
              <a:rPr sz="1950" spc="50" dirty="0">
                <a:latin typeface="Gill Sans MT"/>
                <a:cs typeface="Gill Sans MT"/>
              </a:rPr>
              <a:t>similarity</a:t>
            </a:r>
            <a:r>
              <a:rPr sz="1950" spc="-50" dirty="0">
                <a:latin typeface="Gill Sans MT"/>
                <a:cs typeface="Gill Sans MT"/>
              </a:rPr>
              <a:t> </a:t>
            </a:r>
            <a:r>
              <a:rPr sz="1950" spc="55" dirty="0">
                <a:latin typeface="Gill Sans MT"/>
                <a:cs typeface="Gill Sans MT"/>
              </a:rPr>
              <a:t>scores</a:t>
            </a:r>
            <a:endParaRPr sz="195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0090" y="4832303"/>
            <a:ext cx="1245235" cy="1003300"/>
          </a:xfrm>
          <a:prstGeom prst="rect">
            <a:avLst/>
          </a:prstGeom>
          <a:ln w="30346">
            <a:solidFill>
              <a:srgbClr val="52597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R="52705" algn="ctr">
              <a:lnSpc>
                <a:spcPct val="100000"/>
              </a:lnSpc>
            </a:pPr>
            <a:r>
              <a:rPr sz="1950" spc="60" dirty="0">
                <a:latin typeface="Gill Sans MT"/>
                <a:cs typeface="Gill Sans MT"/>
              </a:rPr>
              <a:t>Fn</a:t>
            </a:r>
            <a:endParaRPr sz="195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0897" y="4414169"/>
            <a:ext cx="1869439" cy="536575"/>
          </a:xfrm>
          <a:custGeom>
            <a:avLst/>
            <a:gdLst/>
            <a:ahLst/>
            <a:cxnLst/>
            <a:rect l="l" t="t" r="r" b="b"/>
            <a:pathLst>
              <a:path w="1869440" h="536575">
                <a:moveTo>
                  <a:pt x="1826551" y="503926"/>
                </a:moveTo>
                <a:lnTo>
                  <a:pt x="1753458" y="521486"/>
                </a:lnTo>
                <a:lnTo>
                  <a:pt x="1749605" y="522460"/>
                </a:lnTo>
                <a:lnTo>
                  <a:pt x="1747086" y="526221"/>
                </a:lnTo>
                <a:lnTo>
                  <a:pt x="1749162" y="533744"/>
                </a:lnTo>
                <a:lnTo>
                  <a:pt x="1753162" y="535971"/>
                </a:lnTo>
                <a:lnTo>
                  <a:pt x="1856995" y="511040"/>
                </a:lnTo>
                <a:lnTo>
                  <a:pt x="1853037" y="511040"/>
                </a:lnTo>
                <a:lnTo>
                  <a:pt x="1826551" y="503926"/>
                </a:lnTo>
                <a:close/>
              </a:path>
              <a:path w="1869440" h="536575">
                <a:moveTo>
                  <a:pt x="1840967" y="500463"/>
                </a:moveTo>
                <a:lnTo>
                  <a:pt x="1826551" y="503926"/>
                </a:lnTo>
                <a:lnTo>
                  <a:pt x="1853037" y="511040"/>
                </a:lnTo>
                <a:lnTo>
                  <a:pt x="1853643" y="509089"/>
                </a:lnTo>
                <a:lnTo>
                  <a:pt x="1849777" y="509089"/>
                </a:lnTo>
                <a:lnTo>
                  <a:pt x="1840967" y="500463"/>
                </a:lnTo>
                <a:close/>
              </a:path>
              <a:path w="1869440" h="536575">
                <a:moveTo>
                  <a:pt x="1781614" y="426770"/>
                </a:moveTo>
                <a:lnTo>
                  <a:pt x="1775686" y="432064"/>
                </a:lnTo>
                <a:lnTo>
                  <a:pt x="1775686" y="436521"/>
                </a:lnTo>
                <a:lnTo>
                  <a:pt x="1830902" y="490609"/>
                </a:lnTo>
                <a:lnTo>
                  <a:pt x="1857187" y="497668"/>
                </a:lnTo>
                <a:lnTo>
                  <a:pt x="1853037" y="511040"/>
                </a:lnTo>
                <a:lnTo>
                  <a:pt x="1856995" y="511040"/>
                </a:lnTo>
                <a:lnTo>
                  <a:pt x="1869189" y="508114"/>
                </a:lnTo>
                <a:lnTo>
                  <a:pt x="1789170" y="429696"/>
                </a:lnTo>
                <a:lnTo>
                  <a:pt x="1786356" y="426910"/>
                </a:lnTo>
                <a:lnTo>
                  <a:pt x="1781614" y="426770"/>
                </a:lnTo>
                <a:close/>
              </a:path>
              <a:path w="1869440" h="536575">
                <a:moveTo>
                  <a:pt x="1853185" y="497528"/>
                </a:moveTo>
                <a:lnTo>
                  <a:pt x="1840967" y="500463"/>
                </a:lnTo>
                <a:lnTo>
                  <a:pt x="1849777" y="509089"/>
                </a:lnTo>
                <a:lnTo>
                  <a:pt x="1853185" y="497528"/>
                </a:lnTo>
                <a:close/>
              </a:path>
              <a:path w="1869440" h="536575">
                <a:moveTo>
                  <a:pt x="1856666" y="497528"/>
                </a:moveTo>
                <a:lnTo>
                  <a:pt x="1853185" y="497528"/>
                </a:lnTo>
                <a:lnTo>
                  <a:pt x="1849777" y="509089"/>
                </a:lnTo>
                <a:lnTo>
                  <a:pt x="1853643" y="509089"/>
                </a:lnTo>
                <a:lnTo>
                  <a:pt x="1857187" y="497668"/>
                </a:lnTo>
                <a:lnTo>
                  <a:pt x="1856666" y="497528"/>
                </a:lnTo>
                <a:close/>
              </a:path>
              <a:path w="1869440" h="536575">
                <a:moveTo>
                  <a:pt x="4149" y="0"/>
                </a:moveTo>
                <a:lnTo>
                  <a:pt x="0" y="13370"/>
                </a:lnTo>
                <a:lnTo>
                  <a:pt x="1826551" y="503926"/>
                </a:lnTo>
                <a:lnTo>
                  <a:pt x="1840967" y="500463"/>
                </a:lnTo>
                <a:lnTo>
                  <a:pt x="1830902" y="490609"/>
                </a:lnTo>
                <a:lnTo>
                  <a:pt x="4149" y="0"/>
                </a:lnTo>
                <a:close/>
              </a:path>
              <a:path w="1869440" h="536575">
                <a:moveTo>
                  <a:pt x="1830902" y="490609"/>
                </a:moveTo>
                <a:lnTo>
                  <a:pt x="1840967" y="500463"/>
                </a:lnTo>
                <a:lnTo>
                  <a:pt x="1853185" y="497528"/>
                </a:lnTo>
                <a:lnTo>
                  <a:pt x="1856666" y="497528"/>
                </a:lnTo>
                <a:lnTo>
                  <a:pt x="1830902" y="490609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935" y="4825480"/>
            <a:ext cx="1868170" cy="306070"/>
          </a:xfrm>
          <a:custGeom>
            <a:avLst/>
            <a:gdLst/>
            <a:ahLst/>
            <a:cxnLst/>
            <a:rect l="l" t="t" r="r" b="b"/>
            <a:pathLst>
              <a:path w="1868170" h="306070">
                <a:moveTo>
                  <a:pt x="1825431" y="265082"/>
                </a:moveTo>
                <a:lnTo>
                  <a:pt x="1755385" y="291663"/>
                </a:lnTo>
                <a:lnTo>
                  <a:pt x="1751531" y="293056"/>
                </a:lnTo>
                <a:lnTo>
                  <a:pt x="1749753" y="297094"/>
                </a:lnTo>
                <a:lnTo>
                  <a:pt x="1751236" y="300718"/>
                </a:lnTo>
                <a:lnTo>
                  <a:pt x="1752865" y="304199"/>
                </a:lnTo>
                <a:lnTo>
                  <a:pt x="1757163" y="306010"/>
                </a:lnTo>
                <a:lnTo>
                  <a:pt x="1760867" y="304477"/>
                </a:lnTo>
                <a:lnTo>
                  <a:pt x="1855243" y="268822"/>
                </a:lnTo>
                <a:lnTo>
                  <a:pt x="1852593" y="268822"/>
                </a:lnTo>
                <a:lnTo>
                  <a:pt x="1825431" y="265082"/>
                </a:lnTo>
                <a:close/>
              </a:path>
              <a:path w="1868170" h="306070">
                <a:moveTo>
                  <a:pt x="1839039" y="259918"/>
                </a:moveTo>
                <a:lnTo>
                  <a:pt x="1825431" y="265082"/>
                </a:lnTo>
                <a:lnTo>
                  <a:pt x="1852593" y="268822"/>
                </a:lnTo>
                <a:lnTo>
                  <a:pt x="1852803" y="267428"/>
                </a:lnTo>
                <a:lnTo>
                  <a:pt x="1849036" y="267428"/>
                </a:lnTo>
                <a:lnTo>
                  <a:pt x="1839039" y="259918"/>
                </a:lnTo>
                <a:close/>
              </a:path>
              <a:path w="1868170" h="306070">
                <a:moveTo>
                  <a:pt x="1774648" y="193746"/>
                </a:moveTo>
                <a:lnTo>
                  <a:pt x="1769906" y="194303"/>
                </a:lnTo>
                <a:lnTo>
                  <a:pt x="1767387" y="197228"/>
                </a:lnTo>
                <a:lnTo>
                  <a:pt x="1764868" y="200292"/>
                </a:lnTo>
                <a:lnTo>
                  <a:pt x="1765312" y="204610"/>
                </a:lnTo>
                <a:lnTo>
                  <a:pt x="1768572" y="206979"/>
                </a:lnTo>
                <a:lnTo>
                  <a:pt x="1827569" y="251302"/>
                </a:lnTo>
                <a:lnTo>
                  <a:pt x="1854668" y="255032"/>
                </a:lnTo>
                <a:lnTo>
                  <a:pt x="1852593" y="268822"/>
                </a:lnTo>
                <a:lnTo>
                  <a:pt x="1855243" y="268822"/>
                </a:lnTo>
                <a:lnTo>
                  <a:pt x="1868152" y="263945"/>
                </a:lnTo>
                <a:lnTo>
                  <a:pt x="1777759" y="196113"/>
                </a:lnTo>
                <a:lnTo>
                  <a:pt x="1774648" y="193746"/>
                </a:lnTo>
                <a:close/>
              </a:path>
              <a:path w="1868170" h="306070">
                <a:moveTo>
                  <a:pt x="1850815" y="255450"/>
                </a:moveTo>
                <a:lnTo>
                  <a:pt x="1839039" y="259918"/>
                </a:lnTo>
                <a:lnTo>
                  <a:pt x="1849036" y="267428"/>
                </a:lnTo>
                <a:lnTo>
                  <a:pt x="1850815" y="255450"/>
                </a:lnTo>
                <a:close/>
              </a:path>
              <a:path w="1868170" h="306070">
                <a:moveTo>
                  <a:pt x="1854605" y="255450"/>
                </a:moveTo>
                <a:lnTo>
                  <a:pt x="1850815" y="255450"/>
                </a:lnTo>
                <a:lnTo>
                  <a:pt x="1849036" y="267428"/>
                </a:lnTo>
                <a:lnTo>
                  <a:pt x="1852803" y="267428"/>
                </a:lnTo>
                <a:lnTo>
                  <a:pt x="1854605" y="255450"/>
                </a:lnTo>
                <a:close/>
              </a:path>
              <a:path w="1868170" h="306070">
                <a:moveTo>
                  <a:pt x="2075" y="0"/>
                </a:moveTo>
                <a:lnTo>
                  <a:pt x="0" y="13789"/>
                </a:lnTo>
                <a:lnTo>
                  <a:pt x="1825431" y="265082"/>
                </a:lnTo>
                <a:lnTo>
                  <a:pt x="1839039" y="259918"/>
                </a:lnTo>
                <a:lnTo>
                  <a:pt x="1827569" y="251302"/>
                </a:lnTo>
                <a:lnTo>
                  <a:pt x="2075" y="0"/>
                </a:lnTo>
                <a:close/>
              </a:path>
              <a:path w="1868170" h="306070">
                <a:moveTo>
                  <a:pt x="1827569" y="251302"/>
                </a:moveTo>
                <a:lnTo>
                  <a:pt x="1839039" y="259918"/>
                </a:lnTo>
                <a:lnTo>
                  <a:pt x="1850815" y="255450"/>
                </a:lnTo>
                <a:lnTo>
                  <a:pt x="1854605" y="255450"/>
                </a:lnTo>
                <a:lnTo>
                  <a:pt x="1854668" y="255032"/>
                </a:lnTo>
                <a:lnTo>
                  <a:pt x="1827569" y="251302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2675" y="5249605"/>
            <a:ext cx="1867535" cy="136525"/>
          </a:xfrm>
          <a:custGeom>
            <a:avLst/>
            <a:gdLst/>
            <a:ahLst/>
            <a:cxnLst/>
            <a:rect l="l" t="t" r="r" b="b"/>
            <a:pathLst>
              <a:path w="1867534" h="136525">
                <a:moveTo>
                  <a:pt x="1824913" y="89397"/>
                </a:moveTo>
                <a:lnTo>
                  <a:pt x="1758200" y="122433"/>
                </a:lnTo>
                <a:lnTo>
                  <a:pt x="1754644" y="124242"/>
                </a:lnTo>
                <a:lnTo>
                  <a:pt x="1753162" y="128422"/>
                </a:lnTo>
                <a:lnTo>
                  <a:pt x="1755087" y="131763"/>
                </a:lnTo>
                <a:lnTo>
                  <a:pt x="1757015" y="135246"/>
                </a:lnTo>
                <a:lnTo>
                  <a:pt x="1761459" y="136499"/>
                </a:lnTo>
                <a:lnTo>
                  <a:pt x="1854452" y="90535"/>
                </a:lnTo>
                <a:lnTo>
                  <a:pt x="1852446" y="90535"/>
                </a:lnTo>
                <a:lnTo>
                  <a:pt x="1824913" y="89397"/>
                </a:lnTo>
                <a:close/>
              </a:path>
              <a:path w="1867534" h="136525">
                <a:moveTo>
                  <a:pt x="1837996" y="82918"/>
                </a:moveTo>
                <a:lnTo>
                  <a:pt x="1824913" y="89397"/>
                </a:lnTo>
                <a:lnTo>
                  <a:pt x="1852446" y="90535"/>
                </a:lnTo>
                <a:lnTo>
                  <a:pt x="1852493" y="89420"/>
                </a:lnTo>
                <a:lnTo>
                  <a:pt x="1848741" y="89420"/>
                </a:lnTo>
                <a:lnTo>
                  <a:pt x="1837996" y="82918"/>
                </a:lnTo>
                <a:close/>
              </a:path>
              <a:path w="1867534" h="136525">
                <a:moveTo>
                  <a:pt x="1766794" y="23260"/>
                </a:moveTo>
                <a:lnTo>
                  <a:pt x="1762201" y="24095"/>
                </a:lnTo>
                <a:lnTo>
                  <a:pt x="1759979" y="27438"/>
                </a:lnTo>
                <a:lnTo>
                  <a:pt x="1757756" y="30642"/>
                </a:lnTo>
                <a:lnTo>
                  <a:pt x="1758793" y="34960"/>
                </a:lnTo>
                <a:lnTo>
                  <a:pt x="1825700" y="75477"/>
                </a:lnTo>
                <a:lnTo>
                  <a:pt x="1853037" y="76607"/>
                </a:lnTo>
                <a:lnTo>
                  <a:pt x="1852446" y="90535"/>
                </a:lnTo>
                <a:lnTo>
                  <a:pt x="1854452" y="90535"/>
                </a:lnTo>
                <a:lnTo>
                  <a:pt x="1867411" y="84127"/>
                </a:lnTo>
                <a:lnTo>
                  <a:pt x="1766794" y="23260"/>
                </a:lnTo>
                <a:close/>
              </a:path>
              <a:path w="1867534" h="136525">
                <a:moveTo>
                  <a:pt x="1849334" y="77303"/>
                </a:moveTo>
                <a:lnTo>
                  <a:pt x="1837996" y="82918"/>
                </a:lnTo>
                <a:lnTo>
                  <a:pt x="1848741" y="89420"/>
                </a:lnTo>
                <a:lnTo>
                  <a:pt x="1849334" y="77303"/>
                </a:lnTo>
                <a:close/>
              </a:path>
              <a:path w="1867534" h="136525">
                <a:moveTo>
                  <a:pt x="1853008" y="77303"/>
                </a:moveTo>
                <a:lnTo>
                  <a:pt x="1849334" y="77303"/>
                </a:lnTo>
                <a:lnTo>
                  <a:pt x="1848741" y="89420"/>
                </a:lnTo>
                <a:lnTo>
                  <a:pt x="1852493" y="89420"/>
                </a:lnTo>
                <a:lnTo>
                  <a:pt x="1853008" y="77303"/>
                </a:lnTo>
                <a:close/>
              </a:path>
              <a:path w="1867534" h="136525">
                <a:moveTo>
                  <a:pt x="593" y="0"/>
                </a:moveTo>
                <a:lnTo>
                  <a:pt x="0" y="13928"/>
                </a:lnTo>
                <a:lnTo>
                  <a:pt x="1824913" y="89397"/>
                </a:lnTo>
                <a:lnTo>
                  <a:pt x="1837996" y="82918"/>
                </a:lnTo>
                <a:lnTo>
                  <a:pt x="1825700" y="75477"/>
                </a:lnTo>
                <a:lnTo>
                  <a:pt x="593" y="0"/>
                </a:lnTo>
                <a:close/>
              </a:path>
              <a:path w="1867534" h="136525">
                <a:moveTo>
                  <a:pt x="1825700" y="75477"/>
                </a:moveTo>
                <a:lnTo>
                  <a:pt x="1837996" y="82918"/>
                </a:lnTo>
                <a:lnTo>
                  <a:pt x="1849334" y="77303"/>
                </a:lnTo>
                <a:lnTo>
                  <a:pt x="1853008" y="77303"/>
                </a:lnTo>
                <a:lnTo>
                  <a:pt x="1853037" y="76607"/>
                </a:lnTo>
                <a:lnTo>
                  <a:pt x="1825700" y="75477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2082" y="5413962"/>
            <a:ext cx="1868170" cy="254635"/>
          </a:xfrm>
          <a:custGeom>
            <a:avLst/>
            <a:gdLst/>
            <a:ahLst/>
            <a:cxnLst/>
            <a:rect l="l" t="t" r="r" b="b"/>
            <a:pathLst>
              <a:path w="1868170" h="254635">
                <a:moveTo>
                  <a:pt x="1825514" y="42771"/>
                </a:moveTo>
                <a:lnTo>
                  <a:pt x="0" y="240686"/>
                </a:lnTo>
                <a:lnTo>
                  <a:pt x="1777" y="254614"/>
                </a:lnTo>
                <a:lnTo>
                  <a:pt x="1827077" y="56571"/>
                </a:lnTo>
                <a:lnTo>
                  <a:pt x="1838858" y="48266"/>
                </a:lnTo>
                <a:lnTo>
                  <a:pt x="1825514" y="42771"/>
                </a:lnTo>
                <a:close/>
              </a:path>
              <a:path w="1868170" h="254635">
                <a:moveTo>
                  <a:pt x="1855161" y="39836"/>
                </a:moveTo>
                <a:lnTo>
                  <a:pt x="1852593" y="39836"/>
                </a:lnTo>
                <a:lnTo>
                  <a:pt x="1854224" y="53625"/>
                </a:lnTo>
                <a:lnTo>
                  <a:pt x="1827077" y="56571"/>
                </a:lnTo>
                <a:lnTo>
                  <a:pt x="1766647" y="99171"/>
                </a:lnTo>
                <a:lnTo>
                  <a:pt x="1763387" y="101399"/>
                </a:lnTo>
                <a:lnTo>
                  <a:pt x="1762645" y="105858"/>
                </a:lnTo>
                <a:lnTo>
                  <a:pt x="1765165" y="108921"/>
                </a:lnTo>
                <a:lnTo>
                  <a:pt x="1767536" y="111984"/>
                </a:lnTo>
                <a:lnTo>
                  <a:pt x="1772278" y="112542"/>
                </a:lnTo>
                <a:lnTo>
                  <a:pt x="1775537" y="110314"/>
                </a:lnTo>
                <a:lnTo>
                  <a:pt x="1868004" y="45128"/>
                </a:lnTo>
                <a:lnTo>
                  <a:pt x="1855161" y="39836"/>
                </a:lnTo>
                <a:close/>
              </a:path>
              <a:path w="1868170" h="254635">
                <a:moveTo>
                  <a:pt x="1838858" y="48266"/>
                </a:moveTo>
                <a:lnTo>
                  <a:pt x="1827077" y="56571"/>
                </a:lnTo>
                <a:lnTo>
                  <a:pt x="1854224" y="53625"/>
                </a:lnTo>
                <a:lnTo>
                  <a:pt x="1854158" y="53068"/>
                </a:lnTo>
                <a:lnTo>
                  <a:pt x="1850520" y="53068"/>
                </a:lnTo>
                <a:lnTo>
                  <a:pt x="1838858" y="48266"/>
                </a:lnTo>
                <a:close/>
              </a:path>
              <a:path w="1868170" h="254635">
                <a:moveTo>
                  <a:pt x="1849038" y="41089"/>
                </a:moveTo>
                <a:lnTo>
                  <a:pt x="1838858" y="48266"/>
                </a:lnTo>
                <a:lnTo>
                  <a:pt x="1850520" y="53068"/>
                </a:lnTo>
                <a:lnTo>
                  <a:pt x="1849038" y="41089"/>
                </a:lnTo>
                <a:close/>
              </a:path>
              <a:path w="1868170" h="254635">
                <a:moveTo>
                  <a:pt x="1852741" y="41089"/>
                </a:moveTo>
                <a:lnTo>
                  <a:pt x="1849038" y="41089"/>
                </a:lnTo>
                <a:lnTo>
                  <a:pt x="1850520" y="53068"/>
                </a:lnTo>
                <a:lnTo>
                  <a:pt x="1854158" y="53068"/>
                </a:lnTo>
                <a:lnTo>
                  <a:pt x="1852741" y="41089"/>
                </a:lnTo>
                <a:close/>
              </a:path>
              <a:path w="1868170" h="254635">
                <a:moveTo>
                  <a:pt x="1852593" y="39836"/>
                </a:moveTo>
                <a:lnTo>
                  <a:pt x="1825514" y="42771"/>
                </a:lnTo>
                <a:lnTo>
                  <a:pt x="1838858" y="48266"/>
                </a:lnTo>
                <a:lnTo>
                  <a:pt x="1849038" y="41089"/>
                </a:lnTo>
                <a:lnTo>
                  <a:pt x="1852741" y="41089"/>
                </a:lnTo>
                <a:lnTo>
                  <a:pt x="1852593" y="39836"/>
                </a:lnTo>
                <a:close/>
              </a:path>
              <a:path w="1868170" h="254635">
                <a:moveTo>
                  <a:pt x="1758349" y="0"/>
                </a:moveTo>
                <a:lnTo>
                  <a:pt x="1754051" y="1531"/>
                </a:lnTo>
                <a:lnTo>
                  <a:pt x="1752420" y="5013"/>
                </a:lnTo>
                <a:lnTo>
                  <a:pt x="1750791" y="8636"/>
                </a:lnTo>
                <a:lnTo>
                  <a:pt x="1752420" y="12674"/>
                </a:lnTo>
                <a:lnTo>
                  <a:pt x="1825514" y="42771"/>
                </a:lnTo>
                <a:lnTo>
                  <a:pt x="1852593" y="39836"/>
                </a:lnTo>
                <a:lnTo>
                  <a:pt x="1855161" y="39836"/>
                </a:lnTo>
                <a:lnTo>
                  <a:pt x="1762202" y="1531"/>
                </a:lnTo>
                <a:lnTo>
                  <a:pt x="1758349" y="0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0897" y="5557009"/>
            <a:ext cx="1869439" cy="542290"/>
          </a:xfrm>
          <a:custGeom>
            <a:avLst/>
            <a:gdLst/>
            <a:ahLst/>
            <a:cxnLst/>
            <a:rect l="l" t="t" r="r" b="b"/>
            <a:pathLst>
              <a:path w="1869440" h="542289">
                <a:moveTo>
                  <a:pt x="1826565" y="31715"/>
                </a:moveTo>
                <a:lnTo>
                  <a:pt x="0" y="528590"/>
                </a:lnTo>
                <a:lnTo>
                  <a:pt x="4149" y="541961"/>
                </a:lnTo>
                <a:lnTo>
                  <a:pt x="1830795" y="45202"/>
                </a:lnTo>
                <a:lnTo>
                  <a:pt x="1841009" y="35120"/>
                </a:lnTo>
                <a:lnTo>
                  <a:pt x="1826565" y="31715"/>
                </a:lnTo>
                <a:close/>
              </a:path>
              <a:path w="1869440" h="542289">
                <a:moveTo>
                  <a:pt x="1856792" y="24514"/>
                </a:moveTo>
                <a:lnTo>
                  <a:pt x="1853037" y="24514"/>
                </a:lnTo>
                <a:lnTo>
                  <a:pt x="1857187" y="38025"/>
                </a:lnTo>
                <a:lnTo>
                  <a:pt x="1830795" y="45202"/>
                </a:lnTo>
                <a:lnTo>
                  <a:pt x="1775981" y="99310"/>
                </a:lnTo>
                <a:lnTo>
                  <a:pt x="1775981" y="103769"/>
                </a:lnTo>
                <a:lnTo>
                  <a:pt x="1781910" y="109061"/>
                </a:lnTo>
                <a:lnTo>
                  <a:pt x="1786652" y="108921"/>
                </a:lnTo>
                <a:lnTo>
                  <a:pt x="1869189" y="27439"/>
                </a:lnTo>
                <a:lnTo>
                  <a:pt x="1856792" y="24514"/>
                </a:lnTo>
                <a:close/>
              </a:path>
              <a:path w="1869440" h="542289">
                <a:moveTo>
                  <a:pt x="1841009" y="35120"/>
                </a:moveTo>
                <a:lnTo>
                  <a:pt x="1830795" y="45202"/>
                </a:lnTo>
                <a:lnTo>
                  <a:pt x="1857187" y="38025"/>
                </a:lnTo>
                <a:lnTo>
                  <a:pt x="1853335" y="38025"/>
                </a:lnTo>
                <a:lnTo>
                  <a:pt x="1841009" y="35120"/>
                </a:lnTo>
                <a:close/>
              </a:path>
              <a:path w="1869440" h="542289">
                <a:moveTo>
                  <a:pt x="1849777" y="26464"/>
                </a:moveTo>
                <a:lnTo>
                  <a:pt x="1841009" y="35120"/>
                </a:lnTo>
                <a:lnTo>
                  <a:pt x="1853335" y="38025"/>
                </a:lnTo>
                <a:lnTo>
                  <a:pt x="1849777" y="26464"/>
                </a:lnTo>
                <a:close/>
              </a:path>
              <a:path w="1869440" h="542289">
                <a:moveTo>
                  <a:pt x="1853636" y="26464"/>
                </a:moveTo>
                <a:lnTo>
                  <a:pt x="1849777" y="26464"/>
                </a:lnTo>
                <a:lnTo>
                  <a:pt x="1853335" y="38025"/>
                </a:lnTo>
                <a:lnTo>
                  <a:pt x="1857187" y="38025"/>
                </a:lnTo>
                <a:lnTo>
                  <a:pt x="1853636" y="26464"/>
                </a:lnTo>
                <a:close/>
              </a:path>
              <a:path w="1869440" h="542289">
                <a:moveTo>
                  <a:pt x="1853037" y="24514"/>
                </a:moveTo>
                <a:lnTo>
                  <a:pt x="1826565" y="31715"/>
                </a:lnTo>
                <a:lnTo>
                  <a:pt x="1841009" y="35120"/>
                </a:lnTo>
                <a:lnTo>
                  <a:pt x="1849777" y="26464"/>
                </a:lnTo>
                <a:lnTo>
                  <a:pt x="1853636" y="26464"/>
                </a:lnTo>
                <a:lnTo>
                  <a:pt x="1853037" y="24514"/>
                </a:lnTo>
                <a:close/>
              </a:path>
              <a:path w="1869440" h="542289">
                <a:moveTo>
                  <a:pt x="1753162" y="0"/>
                </a:moveTo>
                <a:lnTo>
                  <a:pt x="1749013" y="2227"/>
                </a:lnTo>
                <a:lnTo>
                  <a:pt x="1748124" y="5989"/>
                </a:lnTo>
                <a:lnTo>
                  <a:pt x="1747086" y="9749"/>
                </a:lnTo>
                <a:lnTo>
                  <a:pt x="1749458" y="13511"/>
                </a:lnTo>
                <a:lnTo>
                  <a:pt x="1826565" y="31715"/>
                </a:lnTo>
                <a:lnTo>
                  <a:pt x="1853037" y="24514"/>
                </a:lnTo>
                <a:lnTo>
                  <a:pt x="1856792" y="24514"/>
                </a:lnTo>
                <a:lnTo>
                  <a:pt x="1757015" y="975"/>
                </a:lnTo>
                <a:lnTo>
                  <a:pt x="1753162" y="0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0304" y="5739614"/>
            <a:ext cx="1870075" cy="694055"/>
          </a:xfrm>
          <a:custGeom>
            <a:avLst/>
            <a:gdLst/>
            <a:ahLst/>
            <a:cxnLst/>
            <a:rect l="l" t="t" r="r" b="b"/>
            <a:pathLst>
              <a:path w="1870075" h="694054">
                <a:moveTo>
                  <a:pt x="1827628" y="25972"/>
                </a:moveTo>
                <a:lnTo>
                  <a:pt x="0" y="680411"/>
                </a:lnTo>
                <a:lnTo>
                  <a:pt x="5335" y="693503"/>
                </a:lnTo>
                <a:lnTo>
                  <a:pt x="1833194" y="38928"/>
                </a:lnTo>
                <a:lnTo>
                  <a:pt x="1842349" y="28275"/>
                </a:lnTo>
                <a:lnTo>
                  <a:pt x="1827628" y="25972"/>
                </a:lnTo>
                <a:close/>
              </a:path>
              <a:path w="1870075" h="694054">
                <a:moveTo>
                  <a:pt x="1859093" y="16714"/>
                </a:moveTo>
                <a:lnTo>
                  <a:pt x="1853483" y="16714"/>
                </a:lnTo>
                <a:lnTo>
                  <a:pt x="1858670" y="29805"/>
                </a:lnTo>
                <a:lnTo>
                  <a:pt x="1833194" y="38928"/>
                </a:lnTo>
                <a:lnTo>
                  <a:pt x="1783096" y="97222"/>
                </a:lnTo>
                <a:lnTo>
                  <a:pt x="1783539" y="101539"/>
                </a:lnTo>
                <a:lnTo>
                  <a:pt x="1789911" y="106414"/>
                </a:lnTo>
                <a:lnTo>
                  <a:pt x="1794653" y="105996"/>
                </a:lnTo>
                <a:lnTo>
                  <a:pt x="1797173" y="102932"/>
                </a:lnTo>
                <a:lnTo>
                  <a:pt x="1869782" y="18384"/>
                </a:lnTo>
                <a:lnTo>
                  <a:pt x="1859093" y="16714"/>
                </a:lnTo>
                <a:close/>
              </a:path>
              <a:path w="1870075" h="694054">
                <a:moveTo>
                  <a:pt x="1842349" y="28275"/>
                </a:moveTo>
                <a:lnTo>
                  <a:pt x="1833194" y="38928"/>
                </a:lnTo>
                <a:lnTo>
                  <a:pt x="1857496" y="30225"/>
                </a:lnTo>
                <a:lnTo>
                  <a:pt x="1854817" y="30225"/>
                </a:lnTo>
                <a:lnTo>
                  <a:pt x="1842349" y="28275"/>
                </a:lnTo>
                <a:close/>
              </a:path>
              <a:path w="1870075" h="694054">
                <a:moveTo>
                  <a:pt x="1850370" y="18942"/>
                </a:moveTo>
                <a:lnTo>
                  <a:pt x="1842349" y="28275"/>
                </a:lnTo>
                <a:lnTo>
                  <a:pt x="1854817" y="30225"/>
                </a:lnTo>
                <a:lnTo>
                  <a:pt x="1850370" y="18942"/>
                </a:lnTo>
                <a:close/>
              </a:path>
              <a:path w="1870075" h="694054">
                <a:moveTo>
                  <a:pt x="1854366" y="18942"/>
                </a:moveTo>
                <a:lnTo>
                  <a:pt x="1850370" y="18942"/>
                </a:lnTo>
                <a:lnTo>
                  <a:pt x="1854817" y="30225"/>
                </a:lnTo>
                <a:lnTo>
                  <a:pt x="1857496" y="30225"/>
                </a:lnTo>
                <a:lnTo>
                  <a:pt x="1858670" y="29805"/>
                </a:lnTo>
                <a:lnTo>
                  <a:pt x="1854366" y="18942"/>
                </a:lnTo>
                <a:close/>
              </a:path>
              <a:path w="1870075" h="694054">
                <a:moveTo>
                  <a:pt x="1853483" y="16714"/>
                </a:moveTo>
                <a:lnTo>
                  <a:pt x="1827628" y="25972"/>
                </a:lnTo>
                <a:lnTo>
                  <a:pt x="1842349" y="28275"/>
                </a:lnTo>
                <a:lnTo>
                  <a:pt x="1850370" y="18942"/>
                </a:lnTo>
                <a:lnTo>
                  <a:pt x="1854366" y="18942"/>
                </a:lnTo>
                <a:lnTo>
                  <a:pt x="1853483" y="16714"/>
                </a:lnTo>
                <a:close/>
              </a:path>
              <a:path w="1870075" h="694054">
                <a:moveTo>
                  <a:pt x="1751680" y="0"/>
                </a:moveTo>
                <a:lnTo>
                  <a:pt x="1747827" y="2506"/>
                </a:lnTo>
                <a:lnTo>
                  <a:pt x="1747235" y="6407"/>
                </a:lnTo>
                <a:lnTo>
                  <a:pt x="1746495" y="10167"/>
                </a:lnTo>
                <a:lnTo>
                  <a:pt x="1749309" y="13788"/>
                </a:lnTo>
                <a:lnTo>
                  <a:pt x="1753309" y="14345"/>
                </a:lnTo>
                <a:lnTo>
                  <a:pt x="1827628" y="25972"/>
                </a:lnTo>
                <a:lnTo>
                  <a:pt x="1853483" y="16714"/>
                </a:lnTo>
                <a:lnTo>
                  <a:pt x="1859093" y="16714"/>
                </a:lnTo>
                <a:lnTo>
                  <a:pt x="1755681" y="557"/>
                </a:lnTo>
                <a:lnTo>
                  <a:pt x="1751680" y="0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04832" y="5277044"/>
            <a:ext cx="445134" cy="113664"/>
          </a:xfrm>
          <a:custGeom>
            <a:avLst/>
            <a:gdLst/>
            <a:ahLst/>
            <a:cxnLst/>
            <a:rect l="l" t="t" r="r" b="b"/>
            <a:pathLst>
              <a:path w="445134" h="113664">
                <a:moveTo>
                  <a:pt x="415252" y="56689"/>
                </a:moveTo>
                <a:lnTo>
                  <a:pt x="333709" y="101401"/>
                </a:lnTo>
                <a:lnTo>
                  <a:pt x="332524" y="105580"/>
                </a:lnTo>
                <a:lnTo>
                  <a:pt x="336673" y="112265"/>
                </a:lnTo>
                <a:lnTo>
                  <a:pt x="341119" y="113379"/>
                </a:lnTo>
                <a:lnTo>
                  <a:pt x="431843" y="63653"/>
                </a:lnTo>
                <a:lnTo>
                  <a:pt x="429881" y="63653"/>
                </a:lnTo>
                <a:lnTo>
                  <a:pt x="429881" y="62678"/>
                </a:lnTo>
                <a:lnTo>
                  <a:pt x="426175" y="62678"/>
                </a:lnTo>
                <a:lnTo>
                  <a:pt x="415252" y="56689"/>
                </a:lnTo>
                <a:close/>
              </a:path>
              <a:path w="445134" h="113664">
                <a:moveTo>
                  <a:pt x="402554" y="49726"/>
                </a:moveTo>
                <a:lnTo>
                  <a:pt x="0" y="49726"/>
                </a:lnTo>
                <a:lnTo>
                  <a:pt x="0" y="63653"/>
                </a:lnTo>
                <a:lnTo>
                  <a:pt x="402550" y="63653"/>
                </a:lnTo>
                <a:lnTo>
                  <a:pt x="415252" y="56689"/>
                </a:lnTo>
                <a:lnTo>
                  <a:pt x="402554" y="49726"/>
                </a:lnTo>
                <a:close/>
              </a:path>
              <a:path w="445134" h="113664">
                <a:moveTo>
                  <a:pt x="431847" y="49726"/>
                </a:moveTo>
                <a:lnTo>
                  <a:pt x="429881" y="49726"/>
                </a:lnTo>
                <a:lnTo>
                  <a:pt x="429881" y="63653"/>
                </a:lnTo>
                <a:lnTo>
                  <a:pt x="431843" y="63653"/>
                </a:lnTo>
                <a:lnTo>
                  <a:pt x="444550" y="56688"/>
                </a:lnTo>
                <a:lnTo>
                  <a:pt x="431847" y="49726"/>
                </a:lnTo>
                <a:close/>
              </a:path>
              <a:path w="445134" h="113664">
                <a:moveTo>
                  <a:pt x="426175" y="50699"/>
                </a:moveTo>
                <a:lnTo>
                  <a:pt x="415252" y="56689"/>
                </a:lnTo>
                <a:lnTo>
                  <a:pt x="426175" y="62678"/>
                </a:lnTo>
                <a:lnTo>
                  <a:pt x="426175" y="50699"/>
                </a:lnTo>
                <a:close/>
              </a:path>
              <a:path w="445134" h="113664">
                <a:moveTo>
                  <a:pt x="429881" y="50699"/>
                </a:moveTo>
                <a:lnTo>
                  <a:pt x="426175" y="50699"/>
                </a:lnTo>
                <a:lnTo>
                  <a:pt x="426175" y="62678"/>
                </a:lnTo>
                <a:lnTo>
                  <a:pt x="429881" y="62678"/>
                </a:lnTo>
                <a:lnTo>
                  <a:pt x="429881" y="50699"/>
                </a:lnTo>
                <a:close/>
              </a:path>
              <a:path w="445134" h="113664">
                <a:moveTo>
                  <a:pt x="341119" y="0"/>
                </a:moveTo>
                <a:lnTo>
                  <a:pt x="336673" y="1115"/>
                </a:lnTo>
                <a:lnTo>
                  <a:pt x="332524" y="7800"/>
                </a:lnTo>
                <a:lnTo>
                  <a:pt x="333709" y="11978"/>
                </a:lnTo>
                <a:lnTo>
                  <a:pt x="415252" y="56688"/>
                </a:lnTo>
                <a:lnTo>
                  <a:pt x="426175" y="50699"/>
                </a:lnTo>
                <a:lnTo>
                  <a:pt x="429881" y="50699"/>
                </a:lnTo>
                <a:lnTo>
                  <a:pt x="429881" y="49726"/>
                </a:lnTo>
                <a:lnTo>
                  <a:pt x="431847" y="49726"/>
                </a:lnTo>
                <a:lnTo>
                  <a:pt x="341119" y="0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55949" y="5130489"/>
            <a:ext cx="199771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latin typeface="Gill Sans MT"/>
                <a:cs typeface="Gill Sans MT"/>
              </a:rPr>
              <a:t>Match/Non-Match</a:t>
            </a:r>
            <a:endParaRPr sz="195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89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7221657" y="7220142"/>
            <a:ext cx="21951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65" dirty="0">
                <a:solidFill>
                  <a:srgbClr val="C00000"/>
                </a:solidFill>
                <a:latin typeface="Gill Sans MT"/>
                <a:cs typeface="Gill Sans MT"/>
              </a:rPr>
              <a:t>Binary</a:t>
            </a:r>
            <a:r>
              <a:rPr sz="1950" spc="-1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950" spc="55" dirty="0">
                <a:solidFill>
                  <a:srgbClr val="C00000"/>
                </a:solidFill>
                <a:latin typeface="Gill Sans MT"/>
                <a:cs typeface="Gill Sans MT"/>
              </a:rPr>
              <a:t>Classification</a:t>
            </a:r>
            <a:endParaRPr sz="195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3621" y="7220142"/>
            <a:ext cx="94106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C00000"/>
                </a:solidFill>
                <a:latin typeface="Gill Sans MT"/>
                <a:cs typeface="Gill Sans MT"/>
              </a:rPr>
              <a:t>F</a:t>
            </a:r>
            <a:r>
              <a:rPr sz="1950" spc="65" dirty="0">
                <a:solidFill>
                  <a:srgbClr val="C00000"/>
                </a:solidFill>
                <a:latin typeface="Gill Sans MT"/>
                <a:cs typeface="Gill Sans MT"/>
              </a:rPr>
              <a:t>eatu</a:t>
            </a:r>
            <a:r>
              <a:rPr sz="1950" spc="5" dirty="0">
                <a:solidFill>
                  <a:srgbClr val="C00000"/>
                </a:solidFill>
                <a:latin typeface="Gill Sans MT"/>
                <a:cs typeface="Gill Sans MT"/>
              </a:rPr>
              <a:t>r</a:t>
            </a:r>
            <a:r>
              <a:rPr sz="1950" spc="65" dirty="0">
                <a:solidFill>
                  <a:srgbClr val="C00000"/>
                </a:solidFill>
                <a:latin typeface="Gill Sans MT"/>
                <a:cs typeface="Gill Sans MT"/>
              </a:rPr>
              <a:t>es</a:t>
            </a:r>
            <a:endParaRPr sz="19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76300"/>
            <a:ext cx="5575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Dirty</a:t>
            </a:r>
            <a:r>
              <a:rPr sz="8000" spc="-85" dirty="0"/>
              <a:t> </a:t>
            </a:r>
            <a:r>
              <a:rPr sz="8000" dirty="0"/>
              <a:t>Data…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3564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89300"/>
            <a:ext cx="465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Data is </a:t>
            </a:r>
            <a:r>
              <a:rPr sz="3600" spc="50" dirty="0">
                <a:latin typeface="Arial"/>
                <a:cs typeface="Arial"/>
              </a:rPr>
              <a:t>dirty </a:t>
            </a:r>
            <a:r>
              <a:rPr sz="3600" spc="-5" dirty="0">
                <a:latin typeface="Arial"/>
                <a:cs typeface="Arial"/>
              </a:rPr>
              <a:t>on </a:t>
            </a:r>
            <a:r>
              <a:rPr sz="3600" dirty="0">
                <a:latin typeface="Arial"/>
                <a:cs typeface="Arial"/>
              </a:rPr>
              <a:t>its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own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683715"/>
            <a:ext cx="4965700" cy="34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5080" indent="7112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60" dirty="0"/>
              <a:t>Machine </a:t>
            </a:r>
            <a:r>
              <a:rPr spc="30" dirty="0"/>
              <a:t>Learn</a:t>
            </a:r>
            <a:r>
              <a:rPr spc="-90" dirty="0"/>
              <a:t> </a:t>
            </a:r>
            <a:r>
              <a:rPr spc="250" dirty="0"/>
              <a:t>It!!!!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90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6667" y="3401054"/>
          <a:ext cx="8310877" cy="842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Bob</a:t>
                      </a:r>
                      <a:r>
                        <a:rPr sz="1600" spc="-2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345</a:t>
                      </a:r>
                      <a:r>
                        <a:rPr sz="16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20" dirty="0">
                          <a:latin typeface="Gill Sans MT"/>
                          <a:cs typeface="Gill Sans MT"/>
                        </a:rPr>
                        <a:t>Broadway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Gill Sans MT"/>
                          <a:cs typeface="Gill Sans MT"/>
                        </a:rPr>
                        <a:t>Washington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98101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Robert</a:t>
                      </a:r>
                      <a:r>
                        <a:rPr sz="1600" spc="-229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345 </a:t>
                      </a:r>
                      <a:r>
                        <a:rPr sz="1600" spc="-20" dirty="0">
                          <a:latin typeface="Gill Sans MT"/>
                          <a:cs typeface="Gill Sans MT"/>
                        </a:rPr>
                        <a:t>Broadway</a:t>
                      </a:r>
                      <a:r>
                        <a:rPr sz="1600" spc="-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30" dirty="0"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98101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8544" y="3584447"/>
            <a:ext cx="859790" cy="419734"/>
          </a:xfrm>
          <a:prstGeom prst="rect">
            <a:avLst/>
          </a:prstGeom>
          <a:ln w="15313">
            <a:solidFill>
              <a:srgbClr val="00B05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25"/>
              </a:spcBef>
            </a:pPr>
            <a:r>
              <a:rPr sz="2050" spc="-5" dirty="0">
                <a:solidFill>
                  <a:srgbClr val="00B050"/>
                </a:solidFill>
                <a:latin typeface="Gill Sans MT"/>
                <a:cs typeface="Gill Sans MT"/>
              </a:rPr>
              <a:t>Match</a:t>
            </a:r>
            <a:endParaRPr sz="205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6667" y="6865084"/>
          <a:ext cx="8309607" cy="842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Gill Sans MT"/>
                          <a:cs typeface="Gill Sans MT"/>
                        </a:rPr>
                        <a:t>Mary</a:t>
                      </a:r>
                      <a:r>
                        <a:rPr sz="16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Jones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245 </a:t>
                      </a:r>
                      <a:r>
                        <a:rPr sz="1600" spc="-15" dirty="0">
                          <a:latin typeface="Gill Sans MT"/>
                          <a:cs typeface="Gill Sans MT"/>
                        </a:rPr>
                        <a:t>3rd</a:t>
                      </a:r>
                      <a:r>
                        <a:rPr sz="1600" spc="-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dirty="0"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Redmond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25" dirty="0"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98052-1234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Gill Sans MT"/>
                          <a:cs typeface="Gill Sans MT"/>
                        </a:rPr>
                        <a:t>30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Robert</a:t>
                      </a:r>
                      <a:r>
                        <a:rPr sz="1600" spc="-229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345 </a:t>
                      </a:r>
                      <a:r>
                        <a:rPr sz="1600" spc="-20" dirty="0">
                          <a:latin typeface="Gill Sans MT"/>
                          <a:cs typeface="Gill Sans MT"/>
                        </a:rPr>
                        <a:t>Broadway</a:t>
                      </a:r>
                      <a:r>
                        <a:rPr sz="1600" spc="-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30" dirty="0"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98101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938544" y="7048477"/>
            <a:ext cx="1425575" cy="419734"/>
          </a:xfrm>
          <a:prstGeom prst="rect">
            <a:avLst/>
          </a:prstGeom>
          <a:ln w="15311">
            <a:solidFill>
              <a:srgbClr val="00B05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4"/>
              </a:spcBef>
            </a:pPr>
            <a:r>
              <a:rPr sz="2050" spc="-5" dirty="0">
                <a:solidFill>
                  <a:srgbClr val="FF0000"/>
                </a:solidFill>
                <a:latin typeface="Gill Sans MT"/>
                <a:cs typeface="Gill Sans MT"/>
              </a:rPr>
              <a:t>Non-Match</a:t>
            </a:r>
            <a:endParaRPr sz="2050">
              <a:latin typeface="Gill Sans MT"/>
              <a:cs typeface="Gill Sans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6667" y="4526863"/>
          <a:ext cx="8311513" cy="842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1600" spc="-2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123</a:t>
                      </a:r>
                      <a:r>
                        <a:rPr sz="1600" spc="-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20" dirty="0">
                          <a:latin typeface="Gill Sans MT"/>
                          <a:cs typeface="Gill Sans MT"/>
                        </a:rPr>
                        <a:t>Broadway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Boise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Idaho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83712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Robert</a:t>
                      </a:r>
                      <a:r>
                        <a:rPr sz="1600" spc="-229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Wilson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345 </a:t>
                      </a:r>
                      <a:r>
                        <a:rPr sz="1600" spc="-20" dirty="0">
                          <a:latin typeface="Gill Sans MT"/>
                          <a:cs typeface="Gill Sans MT"/>
                        </a:rPr>
                        <a:t>Broadway</a:t>
                      </a:r>
                      <a:r>
                        <a:rPr sz="1600" spc="-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Seattle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30" dirty="0"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98101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19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938544" y="4710257"/>
            <a:ext cx="1425575" cy="419734"/>
          </a:xfrm>
          <a:prstGeom prst="rect">
            <a:avLst/>
          </a:prstGeom>
          <a:ln w="15311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r>
              <a:rPr sz="2050" spc="-5" dirty="0">
                <a:solidFill>
                  <a:srgbClr val="FF0000"/>
                </a:solidFill>
                <a:latin typeface="Gill Sans MT"/>
                <a:cs typeface="Gill Sans MT"/>
              </a:rPr>
              <a:t>Non-Match</a:t>
            </a:r>
            <a:endParaRPr sz="2050">
              <a:latin typeface="Gill Sans MT"/>
              <a:cs typeface="Gill Sans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6667" y="5716181"/>
          <a:ext cx="8311514" cy="842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Gill Sans MT"/>
                          <a:cs typeface="Gill Sans MT"/>
                        </a:rPr>
                        <a:t>Mary</a:t>
                      </a:r>
                      <a:r>
                        <a:rPr sz="16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Jones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245 </a:t>
                      </a:r>
                      <a:r>
                        <a:rPr sz="1600" spc="-15" dirty="0">
                          <a:latin typeface="Gill Sans MT"/>
                          <a:cs typeface="Gill Sans MT"/>
                        </a:rPr>
                        <a:t>3rd</a:t>
                      </a:r>
                      <a:r>
                        <a:rPr sz="1600" spc="-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5" dirty="0">
                          <a:latin typeface="Gill Sans MT"/>
                          <a:cs typeface="Gill Sans MT"/>
                        </a:rPr>
                        <a:t>St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Re</a:t>
                      </a:r>
                      <a:r>
                        <a:rPr sz="1600" spc="5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600" dirty="0">
                          <a:latin typeface="Gill Sans MT"/>
                          <a:cs typeface="Gill Sans MT"/>
                        </a:rPr>
                        <a:t>mo</a:t>
                      </a:r>
                      <a:r>
                        <a:rPr sz="1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600" dirty="0">
                          <a:latin typeface="Gill Sans MT"/>
                          <a:cs typeface="Gill Sans MT"/>
                        </a:rPr>
                        <a:t>d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30" dirty="0">
                          <a:latin typeface="Gill Sans MT"/>
                          <a:cs typeface="Gill Sans MT"/>
                        </a:rPr>
                        <a:t>WA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98052-1234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30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  <a:solidFill>
                      <a:srgbClr val="F0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5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16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Jones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FB8CD"/>
                      </a:solidFill>
                      <a:prstDash val="solid"/>
                    </a:lnL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245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Third</a:t>
                      </a:r>
                      <a:r>
                        <a:rPr sz="1600" spc="-254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spc="-10" dirty="0">
                          <a:latin typeface="Gill Sans MT"/>
                          <a:cs typeface="Gill Sans MT"/>
                        </a:rPr>
                        <a:t>Street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Re</a:t>
                      </a:r>
                      <a:r>
                        <a:rPr sz="1600" spc="5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600" dirty="0">
                          <a:latin typeface="Gill Sans MT"/>
                          <a:cs typeface="Gill Sans MT"/>
                        </a:rPr>
                        <a:t>mo</a:t>
                      </a:r>
                      <a:r>
                        <a:rPr sz="1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600" dirty="0">
                          <a:latin typeface="Gill Sans MT"/>
                          <a:cs typeface="Gill Sans MT"/>
                        </a:rPr>
                        <a:t>d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98052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Gill Sans MT"/>
                          <a:cs typeface="Gill Sans MT"/>
                        </a:rPr>
                        <a:t>299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9FB8CD"/>
                      </a:solidFill>
                      <a:prstDash val="solid"/>
                    </a:lnR>
                    <a:lnT w="28575">
                      <a:solidFill>
                        <a:srgbClr val="9FB8CD"/>
                      </a:solidFill>
                      <a:prstDash val="solid"/>
                    </a:lnT>
                    <a:lnB w="2857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938544" y="5899574"/>
            <a:ext cx="859790" cy="419734"/>
          </a:xfrm>
          <a:prstGeom prst="rect">
            <a:avLst/>
          </a:prstGeom>
          <a:ln w="15313">
            <a:solidFill>
              <a:srgbClr val="00B05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r>
              <a:rPr sz="2050" spc="-5" dirty="0">
                <a:solidFill>
                  <a:srgbClr val="00B050"/>
                </a:solidFill>
                <a:latin typeface="Gill Sans MT"/>
                <a:cs typeface="Gill Sans MT"/>
              </a:rPr>
              <a:t>Match</a:t>
            </a:r>
            <a:endParaRPr sz="20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683715"/>
            <a:ext cx="4965700" cy="34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5080" indent="7112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60" dirty="0"/>
              <a:t>Machine </a:t>
            </a:r>
            <a:r>
              <a:rPr spc="30" dirty="0"/>
              <a:t>Learn</a:t>
            </a:r>
            <a:r>
              <a:rPr spc="-90" dirty="0"/>
              <a:t> </a:t>
            </a:r>
            <a:r>
              <a:rPr spc="250" dirty="0"/>
              <a:t>It!!!!</a:t>
            </a:r>
          </a:p>
        </p:txBody>
      </p:sp>
      <p:sp>
        <p:nvSpPr>
          <p:cNvPr id="4" name="object 4"/>
          <p:cNvSpPr/>
          <p:nvPr/>
        </p:nvSpPr>
        <p:spPr>
          <a:xfrm>
            <a:off x="6489712" y="3038880"/>
            <a:ext cx="0" cy="3935729"/>
          </a:xfrm>
          <a:custGeom>
            <a:avLst/>
            <a:gdLst/>
            <a:ahLst/>
            <a:cxnLst/>
            <a:rect l="l" t="t" r="r" b="b"/>
            <a:pathLst>
              <a:path h="3935729">
                <a:moveTo>
                  <a:pt x="0" y="0"/>
                </a:moveTo>
                <a:lnTo>
                  <a:pt x="0" y="393547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712" y="7033462"/>
            <a:ext cx="0" cy="1419860"/>
          </a:xfrm>
          <a:custGeom>
            <a:avLst/>
            <a:gdLst/>
            <a:ahLst/>
            <a:cxnLst/>
            <a:rect l="l" t="t" r="r" b="b"/>
            <a:pathLst>
              <a:path h="1419859">
                <a:moveTo>
                  <a:pt x="0" y="0"/>
                </a:moveTo>
                <a:lnTo>
                  <a:pt x="0" y="1419606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0525" y="303888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0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0525" y="3234484"/>
            <a:ext cx="0" cy="5219065"/>
          </a:xfrm>
          <a:custGeom>
            <a:avLst/>
            <a:gdLst/>
            <a:ahLst/>
            <a:cxnLst/>
            <a:rect l="l" t="t" r="r" b="b"/>
            <a:pathLst>
              <a:path h="5219065">
                <a:moveTo>
                  <a:pt x="0" y="0"/>
                </a:moveTo>
                <a:lnTo>
                  <a:pt x="0" y="521858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1337" y="3040923"/>
            <a:ext cx="0" cy="2972435"/>
          </a:xfrm>
          <a:custGeom>
            <a:avLst/>
            <a:gdLst/>
            <a:ahLst/>
            <a:cxnLst/>
            <a:rect l="l" t="t" r="r" b="b"/>
            <a:pathLst>
              <a:path h="2972435">
                <a:moveTo>
                  <a:pt x="0" y="0"/>
                </a:moveTo>
                <a:lnTo>
                  <a:pt x="0" y="297222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1337" y="6072248"/>
            <a:ext cx="0" cy="2383155"/>
          </a:xfrm>
          <a:custGeom>
            <a:avLst/>
            <a:gdLst/>
            <a:ahLst/>
            <a:cxnLst/>
            <a:rect l="l" t="t" r="r" b="b"/>
            <a:pathLst>
              <a:path h="2383154">
                <a:moveTo>
                  <a:pt x="0" y="0"/>
                </a:moveTo>
                <a:lnTo>
                  <a:pt x="0" y="238304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55003" y="3040923"/>
            <a:ext cx="0" cy="2972435"/>
          </a:xfrm>
          <a:custGeom>
            <a:avLst/>
            <a:gdLst/>
            <a:ahLst/>
            <a:cxnLst/>
            <a:rect l="l" t="t" r="r" b="b"/>
            <a:pathLst>
              <a:path h="2972435">
                <a:moveTo>
                  <a:pt x="0" y="0"/>
                </a:moveTo>
                <a:lnTo>
                  <a:pt x="0" y="297222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5003" y="6072248"/>
            <a:ext cx="0" cy="2383155"/>
          </a:xfrm>
          <a:custGeom>
            <a:avLst/>
            <a:gdLst/>
            <a:ahLst/>
            <a:cxnLst/>
            <a:rect l="l" t="t" r="r" b="b"/>
            <a:pathLst>
              <a:path h="2383154">
                <a:moveTo>
                  <a:pt x="0" y="0"/>
                </a:moveTo>
                <a:lnTo>
                  <a:pt x="0" y="238304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8503" y="3038880"/>
            <a:ext cx="0" cy="3114040"/>
          </a:xfrm>
          <a:custGeom>
            <a:avLst/>
            <a:gdLst/>
            <a:ahLst/>
            <a:cxnLst/>
            <a:rect l="l" t="t" r="r" b="b"/>
            <a:pathLst>
              <a:path h="3114040">
                <a:moveTo>
                  <a:pt x="0" y="0"/>
                </a:moveTo>
                <a:lnTo>
                  <a:pt x="0" y="311357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8503" y="6211554"/>
            <a:ext cx="0" cy="2241550"/>
          </a:xfrm>
          <a:custGeom>
            <a:avLst/>
            <a:gdLst/>
            <a:ahLst/>
            <a:cxnLst/>
            <a:rect l="l" t="t" r="r" b="b"/>
            <a:pathLst>
              <a:path h="2241550">
                <a:moveTo>
                  <a:pt x="0" y="0"/>
                </a:moveTo>
                <a:lnTo>
                  <a:pt x="0" y="224151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9315" y="3038880"/>
            <a:ext cx="0" cy="1698625"/>
          </a:xfrm>
          <a:custGeom>
            <a:avLst/>
            <a:gdLst/>
            <a:ahLst/>
            <a:cxnLst/>
            <a:rect l="l" t="t" r="r" b="b"/>
            <a:pathLst>
              <a:path h="1698625">
                <a:moveTo>
                  <a:pt x="0" y="0"/>
                </a:moveTo>
                <a:lnTo>
                  <a:pt x="0" y="169821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9315" y="4796202"/>
            <a:ext cx="0" cy="3656965"/>
          </a:xfrm>
          <a:custGeom>
            <a:avLst/>
            <a:gdLst/>
            <a:ahLst/>
            <a:cxnLst/>
            <a:rect l="l" t="t" r="r" b="b"/>
            <a:pathLst>
              <a:path h="3656965">
                <a:moveTo>
                  <a:pt x="0" y="0"/>
                </a:moveTo>
                <a:lnTo>
                  <a:pt x="0" y="3656866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128" y="3040923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37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0941" y="3040923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37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12149" y="3040923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37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6577" y="3039809"/>
            <a:ext cx="5408295" cy="5414645"/>
          </a:xfrm>
          <a:custGeom>
            <a:avLst/>
            <a:gdLst/>
            <a:ahLst/>
            <a:cxnLst/>
            <a:rect l="l" t="t" r="r" b="b"/>
            <a:pathLst>
              <a:path w="5408295" h="5414645">
                <a:moveTo>
                  <a:pt x="0" y="5414373"/>
                </a:moveTo>
                <a:lnTo>
                  <a:pt x="5408124" y="5414373"/>
                </a:lnTo>
                <a:lnTo>
                  <a:pt x="5408124" y="0"/>
                </a:lnTo>
                <a:lnTo>
                  <a:pt x="0" y="0"/>
                </a:lnTo>
                <a:lnTo>
                  <a:pt x="0" y="5414373"/>
                </a:lnTo>
                <a:close/>
              </a:path>
            </a:pathLst>
          </a:custGeom>
          <a:ln w="39378">
            <a:solidFill>
              <a:srgbClr val="525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6577" y="5744952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6577" y="6286389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4537" y="6827827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8889" y="7912745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5">
                <a:moveTo>
                  <a:pt x="0" y="0"/>
                </a:moveTo>
                <a:lnTo>
                  <a:pt x="1743772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4537" y="7912745"/>
            <a:ext cx="3435985" cy="0"/>
          </a:xfrm>
          <a:custGeom>
            <a:avLst/>
            <a:gdLst/>
            <a:ahLst/>
            <a:cxnLst/>
            <a:rect l="l" t="t" r="r" b="b"/>
            <a:pathLst>
              <a:path w="3435984">
                <a:moveTo>
                  <a:pt x="0" y="0"/>
                </a:moveTo>
                <a:lnTo>
                  <a:pt x="3435782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6577" y="3581246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6577" y="4122683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4537" y="4664121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4537" y="5205558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4537" y="7369264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53371" y="4776666"/>
            <a:ext cx="412750" cy="20275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5" dirty="0">
                <a:latin typeface="Gill Sans MT"/>
                <a:cs typeface="Gill Sans MT"/>
              </a:rPr>
              <a:t>Jaccard(Street)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84877" y="3414634"/>
            <a:ext cx="645635" cy="75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41087" y="4350772"/>
            <a:ext cx="645635" cy="75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38592" y="4436145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87665" y="3985233"/>
            <a:ext cx="645635" cy="751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85539" y="4068748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3878" y="3173914"/>
            <a:ext cx="645635" cy="751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2925" y="3162768"/>
            <a:ext cx="645635" cy="751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09180" y="3809150"/>
            <a:ext cx="645635" cy="751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08910" y="3499635"/>
            <a:ext cx="295910" cy="821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630">
              <a:lnSpc>
                <a:spcPts val="3115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115"/>
              </a:lnSpc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17901" y="4593723"/>
            <a:ext cx="645635" cy="751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15404" y="4679096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29410" y="3490417"/>
            <a:ext cx="645635" cy="751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26914" y="3575789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88413" y="3713307"/>
            <a:ext cx="645635" cy="751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85916" y="3798680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01215" y="4593723"/>
            <a:ext cx="645635" cy="751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00019" y="4678279"/>
            <a:ext cx="220979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17733" y="4208123"/>
            <a:ext cx="645635" cy="7511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16165" y="4291638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52405" y="5799559"/>
            <a:ext cx="645635" cy="75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43878" y="5052876"/>
            <a:ext cx="645635" cy="751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42309" y="5137321"/>
            <a:ext cx="1228725" cy="1174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772626" y="3490417"/>
            <a:ext cx="645635" cy="7511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71800" y="3575789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87296" y="3000057"/>
            <a:ext cx="645635" cy="7511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286469" y="3083685"/>
            <a:ext cx="220979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89160" y="3539452"/>
            <a:ext cx="645635" cy="751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87035" y="3258357"/>
            <a:ext cx="2176145" cy="793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650">
              <a:lnSpc>
                <a:spcPts val="3000"/>
              </a:lnSpc>
              <a:spcBef>
                <a:spcPts val="130"/>
              </a:spcBef>
              <a:tabLst>
                <a:tab pos="1967864" algn="l"/>
              </a:tabLst>
            </a:pPr>
            <a:r>
              <a:rPr sz="3900" b="1" spc="22" baseline="2136" dirty="0">
                <a:solidFill>
                  <a:srgbClr val="00B050"/>
                </a:solidFill>
                <a:latin typeface="Gill Sans MT"/>
                <a:cs typeface="Gill Sans MT"/>
              </a:rPr>
              <a:t>+	</a:t>
            </a: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000"/>
              </a:lnSpc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90092" y="2875239"/>
            <a:ext cx="645635" cy="75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87597" y="2959312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55396" y="2979997"/>
            <a:ext cx="645635" cy="751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50179" y="2979997"/>
            <a:ext cx="645635" cy="75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654198" y="3064999"/>
            <a:ext cx="341502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06750" algn="l"/>
              </a:tabLst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	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829963" y="450586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04190" y="49819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384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6108" y="753197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07344" y="588945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70427" y="8089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77114" y="76447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92865" y="8061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4414" y="70735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19214" y="75037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21823" y="67113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7777" y="47666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61508" y="53808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9222" y="60426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14002" y="60426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49638" y="70039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77114" y="70039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70427" y="65213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35906" y="320493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33499" y="53656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22371" y="80997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0319" y="7912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15703" y="61820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313028" y="2913806"/>
            <a:ext cx="34480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5" dirty="0">
                <a:latin typeface="Gill Sans MT"/>
                <a:cs typeface="Gill Sans MT"/>
              </a:rPr>
              <a:t>1</a:t>
            </a:r>
            <a:r>
              <a:rPr sz="2050" dirty="0">
                <a:latin typeface="Gill Sans MT"/>
                <a:cs typeface="Gill Sans MT"/>
              </a:rPr>
              <a:t>.0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151132" y="38251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593545" y="8606639"/>
            <a:ext cx="34607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050" spc="5" dirty="0">
                <a:latin typeface="Gill Sans MT"/>
                <a:cs typeface="Gill Sans MT"/>
              </a:rPr>
              <a:t>0.0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980334" y="8606639"/>
            <a:ext cx="3467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050" spc="5" dirty="0">
                <a:latin typeface="Gill Sans MT"/>
                <a:cs typeface="Gill Sans MT"/>
              </a:rPr>
              <a:t>1.0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25812" y="8778537"/>
            <a:ext cx="202120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5" dirty="0">
                <a:latin typeface="Gill Sans MT"/>
                <a:cs typeface="Gill Sans MT"/>
              </a:rPr>
              <a:t>Jaccard(Name)</a:t>
            </a:r>
            <a:endParaRPr sz="2600">
              <a:latin typeface="Gill Sans MT"/>
              <a:cs typeface="Gill Sans MT"/>
            </a:endParaRPr>
          </a:p>
          <a:p>
            <a:pPr marL="636270">
              <a:lnSpc>
                <a:spcPct val="100000"/>
              </a:lnSpc>
              <a:spcBef>
                <a:spcPts val="1010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91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683715"/>
            <a:ext cx="4965700" cy="34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5080" indent="71120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String </a:t>
            </a:r>
            <a:r>
              <a:rPr spc="-30" dirty="0"/>
              <a:t>Similarity:  </a:t>
            </a:r>
            <a:r>
              <a:rPr spc="60" dirty="0"/>
              <a:t>Machine </a:t>
            </a:r>
            <a:r>
              <a:rPr spc="30" dirty="0"/>
              <a:t>Learn</a:t>
            </a:r>
            <a:r>
              <a:rPr spc="-90" dirty="0"/>
              <a:t> </a:t>
            </a:r>
            <a:r>
              <a:rPr spc="250" dirty="0"/>
              <a:t>It!!!!</a:t>
            </a:r>
          </a:p>
        </p:txBody>
      </p:sp>
      <p:sp>
        <p:nvSpPr>
          <p:cNvPr id="4" name="object 4"/>
          <p:cNvSpPr/>
          <p:nvPr/>
        </p:nvSpPr>
        <p:spPr>
          <a:xfrm>
            <a:off x="6489712" y="3038880"/>
            <a:ext cx="0" cy="3935729"/>
          </a:xfrm>
          <a:custGeom>
            <a:avLst/>
            <a:gdLst/>
            <a:ahLst/>
            <a:cxnLst/>
            <a:rect l="l" t="t" r="r" b="b"/>
            <a:pathLst>
              <a:path h="3935729">
                <a:moveTo>
                  <a:pt x="0" y="0"/>
                </a:moveTo>
                <a:lnTo>
                  <a:pt x="0" y="393547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712" y="7033462"/>
            <a:ext cx="0" cy="1419860"/>
          </a:xfrm>
          <a:custGeom>
            <a:avLst/>
            <a:gdLst/>
            <a:ahLst/>
            <a:cxnLst/>
            <a:rect l="l" t="t" r="r" b="b"/>
            <a:pathLst>
              <a:path h="1419859">
                <a:moveTo>
                  <a:pt x="0" y="0"/>
                </a:moveTo>
                <a:lnTo>
                  <a:pt x="0" y="1419606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0525" y="303888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0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0525" y="3234484"/>
            <a:ext cx="0" cy="5219065"/>
          </a:xfrm>
          <a:custGeom>
            <a:avLst/>
            <a:gdLst/>
            <a:ahLst/>
            <a:cxnLst/>
            <a:rect l="l" t="t" r="r" b="b"/>
            <a:pathLst>
              <a:path h="5219065">
                <a:moveTo>
                  <a:pt x="0" y="0"/>
                </a:moveTo>
                <a:lnTo>
                  <a:pt x="0" y="521858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1337" y="3040923"/>
            <a:ext cx="0" cy="2972435"/>
          </a:xfrm>
          <a:custGeom>
            <a:avLst/>
            <a:gdLst/>
            <a:ahLst/>
            <a:cxnLst/>
            <a:rect l="l" t="t" r="r" b="b"/>
            <a:pathLst>
              <a:path h="2972435">
                <a:moveTo>
                  <a:pt x="0" y="0"/>
                </a:moveTo>
                <a:lnTo>
                  <a:pt x="0" y="297222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1337" y="6072248"/>
            <a:ext cx="0" cy="2383155"/>
          </a:xfrm>
          <a:custGeom>
            <a:avLst/>
            <a:gdLst/>
            <a:ahLst/>
            <a:cxnLst/>
            <a:rect l="l" t="t" r="r" b="b"/>
            <a:pathLst>
              <a:path h="2383154">
                <a:moveTo>
                  <a:pt x="0" y="0"/>
                </a:moveTo>
                <a:lnTo>
                  <a:pt x="0" y="238304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55003" y="3040923"/>
            <a:ext cx="0" cy="2972435"/>
          </a:xfrm>
          <a:custGeom>
            <a:avLst/>
            <a:gdLst/>
            <a:ahLst/>
            <a:cxnLst/>
            <a:rect l="l" t="t" r="r" b="b"/>
            <a:pathLst>
              <a:path h="2972435">
                <a:moveTo>
                  <a:pt x="0" y="0"/>
                </a:moveTo>
                <a:lnTo>
                  <a:pt x="0" y="297222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5003" y="6072248"/>
            <a:ext cx="0" cy="2383155"/>
          </a:xfrm>
          <a:custGeom>
            <a:avLst/>
            <a:gdLst/>
            <a:ahLst/>
            <a:cxnLst/>
            <a:rect l="l" t="t" r="r" b="b"/>
            <a:pathLst>
              <a:path h="2383154">
                <a:moveTo>
                  <a:pt x="0" y="0"/>
                </a:moveTo>
                <a:lnTo>
                  <a:pt x="0" y="238304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8503" y="3038880"/>
            <a:ext cx="0" cy="3114040"/>
          </a:xfrm>
          <a:custGeom>
            <a:avLst/>
            <a:gdLst/>
            <a:ahLst/>
            <a:cxnLst/>
            <a:rect l="l" t="t" r="r" b="b"/>
            <a:pathLst>
              <a:path h="3114040">
                <a:moveTo>
                  <a:pt x="0" y="0"/>
                </a:moveTo>
                <a:lnTo>
                  <a:pt x="0" y="3113571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8503" y="6211554"/>
            <a:ext cx="0" cy="2241550"/>
          </a:xfrm>
          <a:custGeom>
            <a:avLst/>
            <a:gdLst/>
            <a:ahLst/>
            <a:cxnLst/>
            <a:rect l="l" t="t" r="r" b="b"/>
            <a:pathLst>
              <a:path h="2241550">
                <a:moveTo>
                  <a:pt x="0" y="0"/>
                </a:moveTo>
                <a:lnTo>
                  <a:pt x="0" y="224151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9315" y="3038880"/>
            <a:ext cx="0" cy="1698625"/>
          </a:xfrm>
          <a:custGeom>
            <a:avLst/>
            <a:gdLst/>
            <a:ahLst/>
            <a:cxnLst/>
            <a:rect l="l" t="t" r="r" b="b"/>
            <a:pathLst>
              <a:path h="1698625">
                <a:moveTo>
                  <a:pt x="0" y="0"/>
                </a:moveTo>
                <a:lnTo>
                  <a:pt x="0" y="1698218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9315" y="4796202"/>
            <a:ext cx="0" cy="3656965"/>
          </a:xfrm>
          <a:custGeom>
            <a:avLst/>
            <a:gdLst/>
            <a:ahLst/>
            <a:cxnLst/>
            <a:rect l="l" t="t" r="r" b="b"/>
            <a:pathLst>
              <a:path h="3656965">
                <a:moveTo>
                  <a:pt x="0" y="0"/>
                </a:moveTo>
                <a:lnTo>
                  <a:pt x="0" y="3656866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128" y="3040923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37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0941" y="3040923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37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12149" y="3040923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373"/>
                </a:lnTo>
              </a:path>
            </a:pathLst>
          </a:custGeom>
          <a:ln w="19678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6577" y="3039809"/>
            <a:ext cx="5408295" cy="5414645"/>
          </a:xfrm>
          <a:custGeom>
            <a:avLst/>
            <a:gdLst/>
            <a:ahLst/>
            <a:cxnLst/>
            <a:rect l="l" t="t" r="r" b="b"/>
            <a:pathLst>
              <a:path w="5408295" h="5414645">
                <a:moveTo>
                  <a:pt x="0" y="5414373"/>
                </a:moveTo>
                <a:lnTo>
                  <a:pt x="5408124" y="5414373"/>
                </a:lnTo>
                <a:lnTo>
                  <a:pt x="5408124" y="0"/>
                </a:lnTo>
                <a:lnTo>
                  <a:pt x="0" y="0"/>
                </a:lnTo>
                <a:lnTo>
                  <a:pt x="0" y="5414373"/>
                </a:lnTo>
                <a:close/>
              </a:path>
            </a:pathLst>
          </a:custGeom>
          <a:ln w="39378">
            <a:solidFill>
              <a:srgbClr val="525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6577" y="5744952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6577" y="6286389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4537" y="6827827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8889" y="7912745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5">
                <a:moveTo>
                  <a:pt x="0" y="0"/>
                </a:moveTo>
                <a:lnTo>
                  <a:pt x="1743772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4537" y="7912745"/>
            <a:ext cx="3435985" cy="0"/>
          </a:xfrm>
          <a:custGeom>
            <a:avLst/>
            <a:gdLst/>
            <a:ahLst/>
            <a:cxnLst/>
            <a:rect l="l" t="t" r="r" b="b"/>
            <a:pathLst>
              <a:path w="3435984">
                <a:moveTo>
                  <a:pt x="0" y="0"/>
                </a:moveTo>
                <a:lnTo>
                  <a:pt x="3435782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6577" y="3581246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6577" y="4122683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4537" y="4664121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4537" y="5205558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4537" y="7369264"/>
            <a:ext cx="5408295" cy="0"/>
          </a:xfrm>
          <a:custGeom>
            <a:avLst/>
            <a:gdLst/>
            <a:ahLst/>
            <a:cxnLst/>
            <a:rect l="l" t="t" r="r" b="b"/>
            <a:pathLst>
              <a:path w="5408295">
                <a:moveTo>
                  <a:pt x="5408124" y="0"/>
                </a:moveTo>
                <a:lnTo>
                  <a:pt x="0" y="0"/>
                </a:lnTo>
              </a:path>
            </a:pathLst>
          </a:custGeom>
          <a:ln w="19701">
            <a:solidFill>
              <a:srgbClr val="727CA3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53371" y="4776666"/>
            <a:ext cx="412750" cy="20275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5" dirty="0">
                <a:latin typeface="Gill Sans MT"/>
                <a:cs typeface="Gill Sans MT"/>
              </a:rPr>
              <a:t>Jaccard(Street)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84877" y="3414634"/>
            <a:ext cx="645635" cy="75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41087" y="4350772"/>
            <a:ext cx="645635" cy="75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38592" y="4436145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87665" y="3985233"/>
            <a:ext cx="645635" cy="751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85539" y="4068748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3878" y="3173914"/>
            <a:ext cx="645635" cy="751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2925" y="3162768"/>
            <a:ext cx="645635" cy="751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09180" y="3809150"/>
            <a:ext cx="645635" cy="751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08910" y="3499635"/>
            <a:ext cx="295910" cy="821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630">
              <a:lnSpc>
                <a:spcPts val="3115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115"/>
              </a:lnSpc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17901" y="4593723"/>
            <a:ext cx="645635" cy="751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15404" y="4679096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29410" y="3490417"/>
            <a:ext cx="645635" cy="751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26914" y="3575789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88413" y="3713307"/>
            <a:ext cx="645635" cy="751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85916" y="3798680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01215" y="4593723"/>
            <a:ext cx="645635" cy="751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00019" y="4678279"/>
            <a:ext cx="220979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17733" y="4208123"/>
            <a:ext cx="645635" cy="7511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16165" y="4291638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52405" y="5799559"/>
            <a:ext cx="645635" cy="75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43878" y="5052876"/>
            <a:ext cx="645635" cy="751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42309" y="5137321"/>
            <a:ext cx="1228725" cy="1174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772626" y="3490417"/>
            <a:ext cx="645635" cy="7511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71800" y="3575789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87296" y="3000057"/>
            <a:ext cx="645635" cy="7511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286469" y="3083685"/>
            <a:ext cx="220979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89160" y="3539452"/>
            <a:ext cx="645635" cy="751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87035" y="3258357"/>
            <a:ext cx="2176145" cy="793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650">
              <a:lnSpc>
                <a:spcPts val="3000"/>
              </a:lnSpc>
              <a:spcBef>
                <a:spcPts val="130"/>
              </a:spcBef>
              <a:tabLst>
                <a:tab pos="1967864" algn="l"/>
              </a:tabLst>
            </a:pPr>
            <a:r>
              <a:rPr sz="3900" b="1" spc="22" baseline="2136" dirty="0">
                <a:solidFill>
                  <a:srgbClr val="00B050"/>
                </a:solidFill>
                <a:latin typeface="Gill Sans MT"/>
                <a:cs typeface="Gill Sans MT"/>
              </a:rPr>
              <a:t>+	</a:t>
            </a: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000"/>
              </a:lnSpc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90092" y="2875239"/>
            <a:ext cx="645635" cy="75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87597" y="2959312"/>
            <a:ext cx="2209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55396" y="2979997"/>
            <a:ext cx="645635" cy="751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50179" y="2979997"/>
            <a:ext cx="645635" cy="75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654198" y="3064999"/>
            <a:ext cx="341502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06750" algn="l"/>
              </a:tabLst>
            </a:pPr>
            <a:r>
              <a:rPr sz="2600" b="1" spc="15" dirty="0">
                <a:solidFill>
                  <a:srgbClr val="00B050"/>
                </a:solidFill>
                <a:latin typeface="Gill Sans MT"/>
                <a:cs typeface="Gill Sans MT"/>
              </a:rPr>
              <a:t>+	+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829963" y="450586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04190" y="49819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384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6108" y="753197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07344" y="588945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70427" y="8089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77114" y="76447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92865" y="8061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4414" y="70735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19214" y="75037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21823" y="67113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7777" y="47666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61508" y="53808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9222" y="60426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14002" y="60426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49638" y="70039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77114" y="70039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70427" y="65213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35906" y="320493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33499" y="53656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22371" y="80997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0319" y="7912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15703" y="61820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313028" y="2913806"/>
            <a:ext cx="34480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5" dirty="0">
                <a:latin typeface="Gill Sans MT"/>
                <a:cs typeface="Gill Sans MT"/>
              </a:rPr>
              <a:t>1</a:t>
            </a:r>
            <a:r>
              <a:rPr sz="2050" dirty="0">
                <a:latin typeface="Gill Sans MT"/>
                <a:cs typeface="Gill Sans MT"/>
              </a:rPr>
              <a:t>.0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151132" y="38251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69" y="0"/>
                </a:lnTo>
              </a:path>
            </a:pathLst>
          </a:custGeom>
          <a:ln w="59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59626" y="2836332"/>
            <a:ext cx="5374005" cy="4081145"/>
          </a:xfrm>
          <a:custGeom>
            <a:avLst/>
            <a:gdLst/>
            <a:ahLst/>
            <a:cxnLst/>
            <a:rect l="l" t="t" r="r" b="b"/>
            <a:pathLst>
              <a:path w="5374005" h="4081145">
                <a:moveTo>
                  <a:pt x="0" y="0"/>
                </a:moveTo>
                <a:lnTo>
                  <a:pt x="5373753" y="4080933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593545" y="8606639"/>
            <a:ext cx="34607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050" spc="5" dirty="0">
                <a:latin typeface="Gill Sans MT"/>
                <a:cs typeface="Gill Sans MT"/>
              </a:rPr>
              <a:t>0.0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980334" y="8606639"/>
            <a:ext cx="3467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050" spc="5" dirty="0">
                <a:latin typeface="Gill Sans MT"/>
                <a:cs typeface="Gill Sans MT"/>
              </a:rPr>
              <a:t>1.0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725812" y="8778537"/>
            <a:ext cx="202120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5" dirty="0">
                <a:latin typeface="Gill Sans MT"/>
                <a:cs typeface="Gill Sans MT"/>
              </a:rPr>
              <a:t>Jaccard(Name)</a:t>
            </a:r>
            <a:endParaRPr sz="2600">
              <a:latin typeface="Gill Sans MT"/>
              <a:cs typeface="Gill Sans MT"/>
            </a:endParaRPr>
          </a:p>
          <a:p>
            <a:pPr marL="636270">
              <a:lnSpc>
                <a:spcPct val="100000"/>
              </a:lnSpc>
              <a:spcBef>
                <a:spcPts val="1010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92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1300" y="3098800"/>
            <a:ext cx="74460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65" dirty="0">
                <a:latin typeface="Arial"/>
                <a:cs typeface="Arial"/>
              </a:rPr>
              <a:t>And </a:t>
            </a:r>
            <a:r>
              <a:rPr sz="3800" spc="-5" dirty="0">
                <a:latin typeface="Arial"/>
                <a:cs typeface="Arial"/>
              </a:rPr>
              <a:t>now….a </a:t>
            </a:r>
            <a:r>
              <a:rPr sz="3800" spc="30" dirty="0">
                <a:latin typeface="Arial"/>
                <a:cs typeface="Arial"/>
              </a:rPr>
              <a:t>word </a:t>
            </a:r>
            <a:r>
              <a:rPr sz="3800" spc="-20" dirty="0">
                <a:latin typeface="Arial"/>
                <a:cs typeface="Arial"/>
              </a:rPr>
              <a:t>from </a:t>
            </a:r>
            <a:r>
              <a:rPr sz="3800" spc="-5" dirty="0">
                <a:latin typeface="Arial"/>
                <a:cs typeface="Arial"/>
              </a:rPr>
              <a:t>your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spc="-140" dirty="0">
                <a:latin typeface="Arial"/>
                <a:cs typeface="Arial"/>
              </a:rPr>
              <a:t>HTAs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4851400"/>
            <a:ext cx="10340340" cy="1772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55"/>
              </a:spcBef>
            </a:pPr>
            <a:r>
              <a:rPr sz="3800" spc="-5" dirty="0">
                <a:latin typeface="Arial"/>
                <a:cs typeface="Arial"/>
              </a:rPr>
              <a:t>(Meanwhile: </a:t>
            </a:r>
            <a:r>
              <a:rPr sz="3800" dirty="0">
                <a:latin typeface="Arial"/>
                <a:cs typeface="Arial"/>
              </a:rPr>
              <a:t>I </a:t>
            </a:r>
            <a:r>
              <a:rPr sz="3800" spc="-180" dirty="0">
                <a:latin typeface="Arial"/>
                <a:cs typeface="Arial"/>
              </a:rPr>
              <a:t>HAVE </a:t>
            </a:r>
            <a:r>
              <a:rPr sz="3800" spc="-105" dirty="0">
                <a:latin typeface="Arial"/>
                <a:cs typeface="Arial"/>
              </a:rPr>
              <a:t>TO </a:t>
            </a:r>
            <a:r>
              <a:rPr sz="3800" dirty="0">
                <a:latin typeface="Arial"/>
                <a:cs typeface="Arial"/>
              </a:rPr>
              <a:t>GO I’M GONNA </a:t>
            </a:r>
            <a:r>
              <a:rPr sz="3800" spc="-110" dirty="0">
                <a:latin typeface="Arial"/>
                <a:cs typeface="Arial"/>
              </a:rPr>
              <a:t>MISS  MY </a:t>
            </a:r>
            <a:r>
              <a:rPr sz="3800" spc="-85" dirty="0">
                <a:latin typeface="Arial"/>
                <a:cs typeface="Arial"/>
              </a:rPr>
              <a:t>TRAIN </a:t>
            </a:r>
            <a:r>
              <a:rPr sz="3800" spc="-45" dirty="0">
                <a:latin typeface="Arial"/>
                <a:cs typeface="Arial"/>
              </a:rPr>
              <a:t>EMAIL </a:t>
            </a:r>
            <a:r>
              <a:rPr sz="3800" spc="-110" dirty="0">
                <a:latin typeface="Arial"/>
                <a:cs typeface="Arial"/>
              </a:rPr>
              <a:t>ME YOUR</a:t>
            </a:r>
            <a:r>
              <a:rPr sz="3800" spc="320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QUESTIONS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80" dirty="0">
                <a:latin typeface="Arial"/>
                <a:cs typeface="Arial"/>
              </a:rPr>
              <a:t>HAVE 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 GOOD </a:t>
            </a:r>
            <a:r>
              <a:rPr sz="3800" spc="-125" dirty="0">
                <a:latin typeface="Arial"/>
                <a:cs typeface="Arial"/>
              </a:rPr>
              <a:t>WEEKEND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spc="-160" dirty="0">
                <a:latin typeface="Arial"/>
                <a:cs typeface="Arial"/>
              </a:rPr>
              <a:t>BYEEEEE)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4219</Words>
  <Application>Microsoft Office PowerPoint</Application>
  <PresentationFormat>Personnalisé</PresentationFormat>
  <Paragraphs>1908</Paragraphs>
  <Slides>93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Cambria Math</vt:lpstr>
      <vt:lpstr>Courier New</vt:lpstr>
      <vt:lpstr>Gill Sans MT</vt:lpstr>
      <vt:lpstr>Times New Roman</vt:lpstr>
      <vt:lpstr>Office Theme</vt:lpstr>
      <vt:lpstr>Présentation PowerPoint</vt:lpstr>
      <vt:lpstr>Problems?</vt:lpstr>
      <vt:lpstr>Inconsistent  Representations</vt:lpstr>
      <vt:lpstr>Inconsistent  Representations</vt:lpstr>
      <vt:lpstr>Inconsistent  Representations</vt:lpstr>
      <vt:lpstr>Inconsistent  Representations</vt:lpstr>
      <vt:lpstr>Inconsistent  Representations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Dirty Data…</vt:lpstr>
      <vt:lpstr>Clicker Questions!</vt:lpstr>
      <vt:lpstr>Clicker Lightening Round! TAS</vt:lpstr>
      <vt:lpstr>Clicker Lightening Round!</vt:lpstr>
      <vt:lpstr>Clicker Lightening Round!</vt:lpstr>
      <vt:lpstr>Clicker Lightening Round!</vt:lpstr>
      <vt:lpstr>Clicker Lightening Round!</vt:lpstr>
      <vt:lpstr>Clicker Lightening Round!</vt:lpstr>
      <vt:lpstr>Clicker Lightening Round!</vt:lpstr>
      <vt:lpstr>Clicker Lightening Round!</vt:lpstr>
      <vt:lpstr>Clicker Lightening Round!</vt:lpstr>
      <vt:lpstr>Clicker Lightening Round!</vt:lpstr>
      <vt:lpstr>What’s to be done?</vt:lpstr>
      <vt:lpstr>What’s to be done?</vt:lpstr>
      <vt:lpstr>What’s to be done?</vt:lpstr>
      <vt:lpstr>What’s to be done?</vt:lpstr>
      <vt:lpstr>What’s to be done?</vt:lpstr>
      <vt:lpstr>What’s to be done?</vt:lpstr>
      <vt:lpstr>What’s to be done?</vt:lpstr>
      <vt:lpstr>What’s to be done?</vt:lpstr>
      <vt:lpstr>What’s to be done?</vt:lpstr>
      <vt:lpstr>What’s to be done?</vt:lpstr>
      <vt:lpstr>What’s to be done?</vt:lpstr>
      <vt:lpstr>Look at your data</vt:lpstr>
      <vt:lpstr>Look at your data</vt:lpstr>
      <vt:lpstr>Look at your data</vt:lpstr>
      <vt:lpstr>Look at your data</vt:lpstr>
      <vt:lpstr>Lo</vt:lpstr>
      <vt:lpstr>Set Defaults/Remove  Outliers</vt:lpstr>
      <vt:lpstr>Set Defaults/Remove  Outliers</vt:lpstr>
      <vt:lpstr>Set Defaults/Remove  Outliers</vt:lpstr>
      <vt:lpstr>Set Defaults/Remove  Outliers</vt:lpstr>
      <vt:lpstr>Set Defaults/Remove  Outliers</vt:lpstr>
      <vt:lpstr>Set Defaults/Remove  Outliers</vt:lpstr>
      <vt:lpstr>Set Defaults/Remove  Outliers</vt:lpstr>
      <vt:lpstr>Set Defaults/Remove  Outliers</vt:lpstr>
      <vt:lpstr>String Similarity</vt:lpstr>
      <vt:lpstr>String Similarity:  Edit Distance</vt:lpstr>
      <vt:lpstr>String Similarity:  Edit Distance</vt:lpstr>
      <vt:lpstr>String Similarity:  Edit Distance</vt:lpstr>
      <vt:lpstr>String Similarity:  Edit Distance</vt:lpstr>
      <vt:lpstr>String Similarity:  Edit Distance</vt:lpstr>
      <vt:lpstr>String Similarity:  Edit Distance</vt:lpstr>
      <vt:lpstr>String Similarity:  Edit Distance</vt:lpstr>
      <vt:lpstr>String Similarity:  Edit Distance</vt:lpstr>
      <vt:lpstr>String Similarity:  Edit Distance</vt:lpstr>
      <vt:lpstr>String Similarity:  Jaccard Similarity</vt:lpstr>
      <vt:lpstr>String Similarity:  Jaccard Similarity</vt:lpstr>
      <vt:lpstr>String Similarity:  Jaccard Similarity</vt:lpstr>
      <vt:lpstr>String Similarity:  Jaccard Similarity</vt:lpstr>
      <vt:lpstr>String Similarity:  Jaccard Similarity</vt:lpstr>
      <vt:lpstr>String Similarity:  Jaccard Similarity</vt:lpstr>
      <vt:lpstr>Clicker Question!</vt:lpstr>
      <vt:lpstr>Clicker Question!</vt:lpstr>
      <vt:lpstr>Clicker Question!</vt:lpstr>
      <vt:lpstr>String Similarity:  Jaccard Similarity</vt:lpstr>
      <vt:lpstr>String Similarity:  Jaccard Similarity</vt:lpstr>
      <vt:lpstr>String Similarity:  (Weighted) Jaccard Similarity</vt:lpstr>
      <vt:lpstr>String Similarity:  (Weighted) Jaccard Similarity</vt:lpstr>
      <vt:lpstr>String Similarity:  Cosine Similarity</vt:lpstr>
      <vt:lpstr>String Similarity:  Cosine Similarity</vt:lpstr>
      <vt:lpstr>Clicker Question!</vt:lpstr>
      <vt:lpstr>Clicker Question!</vt:lpstr>
      <vt:lpstr>Clicker Question!</vt:lpstr>
      <vt:lpstr>Clicker Question!</vt:lpstr>
      <vt:lpstr>Clicker Question!</vt:lpstr>
      <vt:lpstr>String Similarity:  Machine Learn It!!!!</vt:lpstr>
      <vt:lpstr>String Similarity:  Machine Learn It!!!!</vt:lpstr>
      <vt:lpstr>String Similarity:  Machine Learn It!!!!</vt:lpstr>
      <vt:lpstr>String Similarity:  Machine Learn It!!!!</vt:lpstr>
      <vt:lpstr>String Similarity:  Machine Learn It!!!!</vt:lpstr>
      <vt:lpstr>String Similarity:  Machine Learn It!!!!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cp:lastModifiedBy>Ismail BERRADA</cp:lastModifiedBy>
  <cp:revision>3</cp:revision>
  <dcterms:created xsi:type="dcterms:W3CDTF">2020-02-27T11:03:11Z</dcterms:created>
  <dcterms:modified xsi:type="dcterms:W3CDTF">2020-03-13T22:40:53Z</dcterms:modified>
</cp:coreProperties>
</file>