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82" r:id="rId2"/>
    <p:sldId id="281" r:id="rId3"/>
    <p:sldId id="284" r:id="rId4"/>
    <p:sldId id="283" r:id="rId5"/>
    <p:sldId id="285" r:id="rId6"/>
    <p:sldId id="286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7" r:id="rId16"/>
    <p:sldId id="298" r:id="rId17"/>
    <p:sldId id="299" r:id="rId18"/>
    <p:sldId id="301" r:id="rId19"/>
    <p:sldId id="302" r:id="rId20"/>
    <p:sldId id="30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DAE"/>
    <a:srgbClr val="FFCC99"/>
    <a:srgbClr val="AEF4AA"/>
    <a:srgbClr val="B2ECF4"/>
    <a:srgbClr val="9AE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0" autoAdjust="0"/>
  </p:normalViewPr>
  <p:slideViewPr>
    <p:cSldViewPr snapToGrid="0">
      <p:cViewPr>
        <p:scale>
          <a:sx n="65" d="100"/>
          <a:sy n="65" d="100"/>
        </p:scale>
        <p:origin x="1358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af Bouhoute" userId="e116c6474523c520" providerId="LiveId" clId="{7BE2E5CB-B89E-42AF-85F3-B7A4964EC8D1}"/>
    <pc:docChg chg="addSld delSld modSld">
      <pc:chgData name="Afaf Bouhoute" userId="e116c6474523c520" providerId="LiveId" clId="{7BE2E5CB-B89E-42AF-85F3-B7A4964EC8D1}" dt="2020-06-18T22:23:17.552" v="5"/>
      <pc:docMkLst>
        <pc:docMk/>
      </pc:docMkLst>
      <pc:sldChg chg="add">
        <pc:chgData name="Afaf Bouhoute" userId="e116c6474523c520" providerId="LiveId" clId="{7BE2E5CB-B89E-42AF-85F3-B7A4964EC8D1}" dt="2020-06-17T22:12:38.856" v="0"/>
        <pc:sldMkLst>
          <pc:docMk/>
          <pc:sldMk cId="3909242891" sldId="281"/>
        </pc:sldMkLst>
      </pc:sldChg>
      <pc:sldChg chg="add">
        <pc:chgData name="Afaf Bouhoute" userId="e116c6474523c520" providerId="LiveId" clId="{7BE2E5CB-B89E-42AF-85F3-B7A4964EC8D1}" dt="2020-06-17T22:12:38.856" v="0"/>
        <pc:sldMkLst>
          <pc:docMk/>
          <pc:sldMk cId="1736032838" sldId="282"/>
        </pc:sldMkLst>
      </pc:sldChg>
      <pc:sldChg chg="add">
        <pc:chgData name="Afaf Bouhoute" userId="e116c6474523c520" providerId="LiveId" clId="{7BE2E5CB-B89E-42AF-85F3-B7A4964EC8D1}" dt="2020-06-17T22:12:38.856" v="0"/>
        <pc:sldMkLst>
          <pc:docMk/>
          <pc:sldMk cId="3286911388" sldId="283"/>
        </pc:sldMkLst>
      </pc:sldChg>
      <pc:sldChg chg="add">
        <pc:chgData name="Afaf Bouhoute" userId="e116c6474523c520" providerId="LiveId" clId="{7BE2E5CB-B89E-42AF-85F3-B7A4964EC8D1}" dt="2020-06-17T22:12:38.856" v="0"/>
        <pc:sldMkLst>
          <pc:docMk/>
          <pc:sldMk cId="3431784184" sldId="284"/>
        </pc:sldMkLst>
      </pc:sldChg>
      <pc:sldChg chg="add">
        <pc:chgData name="Afaf Bouhoute" userId="e116c6474523c520" providerId="LiveId" clId="{7BE2E5CB-B89E-42AF-85F3-B7A4964EC8D1}" dt="2020-06-17T22:12:38.856" v="0"/>
        <pc:sldMkLst>
          <pc:docMk/>
          <pc:sldMk cId="1522565785" sldId="285"/>
        </pc:sldMkLst>
      </pc:sldChg>
      <pc:sldChg chg="add">
        <pc:chgData name="Afaf Bouhoute" userId="e116c6474523c520" providerId="LiveId" clId="{7BE2E5CB-B89E-42AF-85F3-B7A4964EC8D1}" dt="2020-06-18T14:05:10.606" v="1"/>
        <pc:sldMkLst>
          <pc:docMk/>
          <pc:sldMk cId="543613889" sldId="286"/>
        </pc:sldMkLst>
      </pc:sldChg>
      <pc:sldChg chg="add del">
        <pc:chgData name="Afaf Bouhoute" userId="e116c6474523c520" providerId="LiveId" clId="{7BE2E5CB-B89E-42AF-85F3-B7A4964EC8D1}" dt="2020-06-18T21:32:36.818" v="4" actId="47"/>
        <pc:sldMkLst>
          <pc:docMk/>
          <pc:sldMk cId="3736169892" sldId="287"/>
        </pc:sldMkLst>
      </pc:sldChg>
      <pc:sldChg chg="add">
        <pc:chgData name="Afaf Bouhoute" userId="e116c6474523c520" providerId="LiveId" clId="{7BE2E5CB-B89E-42AF-85F3-B7A4964EC8D1}" dt="2020-06-18T15:55:30.470" v="2"/>
        <pc:sldMkLst>
          <pc:docMk/>
          <pc:sldMk cId="4197818743" sldId="288"/>
        </pc:sldMkLst>
      </pc:sldChg>
      <pc:sldChg chg="add">
        <pc:chgData name="Afaf Bouhoute" userId="e116c6474523c520" providerId="LiveId" clId="{7BE2E5CB-B89E-42AF-85F3-B7A4964EC8D1}" dt="2020-06-18T21:32:34.709" v="3"/>
        <pc:sldMkLst>
          <pc:docMk/>
          <pc:sldMk cId="1500326931" sldId="289"/>
        </pc:sldMkLst>
      </pc:sldChg>
      <pc:sldChg chg="add">
        <pc:chgData name="Afaf Bouhoute" userId="e116c6474523c520" providerId="LiveId" clId="{7BE2E5CB-B89E-42AF-85F3-B7A4964EC8D1}" dt="2020-06-18T21:32:34.709" v="3"/>
        <pc:sldMkLst>
          <pc:docMk/>
          <pc:sldMk cId="3483023307" sldId="290"/>
        </pc:sldMkLst>
      </pc:sldChg>
      <pc:sldChg chg="add">
        <pc:chgData name="Afaf Bouhoute" userId="e116c6474523c520" providerId="LiveId" clId="{7BE2E5CB-B89E-42AF-85F3-B7A4964EC8D1}" dt="2020-06-18T22:23:17.552" v="5"/>
        <pc:sldMkLst>
          <pc:docMk/>
          <pc:sldMk cId="1885224626" sldId="291"/>
        </pc:sldMkLst>
      </pc:sldChg>
    </pc:docChg>
  </pc:docChgLst>
  <pc:docChgLst>
    <pc:chgData name="Afaf Bouhoute" userId="e116c6474523c520" providerId="LiveId" clId="{D13F0F6D-4C2D-4C54-B15F-575EC7A03EFE}"/>
    <pc:docChg chg="custSel addSld delSld modSld">
      <pc:chgData name="Afaf Bouhoute" userId="e116c6474523c520" providerId="LiveId" clId="{D13F0F6D-4C2D-4C54-B15F-575EC7A03EFE}" dt="2020-06-29T16:12:54.899" v="343" actId="790"/>
      <pc:docMkLst>
        <pc:docMk/>
      </pc:docMkLst>
      <pc:sldChg chg="del">
        <pc:chgData name="Afaf Bouhoute" userId="e116c6474523c520" providerId="LiveId" clId="{D13F0F6D-4C2D-4C54-B15F-575EC7A03EFE}" dt="2020-06-20T12:09:43.824" v="0" actId="2696"/>
        <pc:sldMkLst>
          <pc:docMk/>
          <pc:sldMk cId="1090144100" sldId="268"/>
        </pc:sldMkLst>
      </pc:sldChg>
      <pc:sldChg chg="del">
        <pc:chgData name="Afaf Bouhoute" userId="e116c6474523c520" providerId="LiveId" clId="{D13F0F6D-4C2D-4C54-B15F-575EC7A03EFE}" dt="2020-06-20T12:09:43.824" v="0" actId="2696"/>
        <pc:sldMkLst>
          <pc:docMk/>
          <pc:sldMk cId="2577257911" sldId="269"/>
        </pc:sldMkLst>
      </pc:sldChg>
      <pc:sldChg chg="del">
        <pc:chgData name="Afaf Bouhoute" userId="e116c6474523c520" providerId="LiveId" clId="{D13F0F6D-4C2D-4C54-B15F-575EC7A03EFE}" dt="2020-06-20T12:09:43.824" v="0" actId="2696"/>
        <pc:sldMkLst>
          <pc:docMk/>
          <pc:sldMk cId="4095922061" sldId="270"/>
        </pc:sldMkLst>
      </pc:sldChg>
      <pc:sldChg chg="del">
        <pc:chgData name="Afaf Bouhoute" userId="e116c6474523c520" providerId="LiveId" clId="{D13F0F6D-4C2D-4C54-B15F-575EC7A03EFE}" dt="2020-06-20T12:09:43.824" v="0" actId="2696"/>
        <pc:sldMkLst>
          <pc:docMk/>
          <pc:sldMk cId="3493455992" sldId="271"/>
        </pc:sldMkLst>
      </pc:sldChg>
      <pc:sldChg chg="del">
        <pc:chgData name="Afaf Bouhoute" userId="e116c6474523c520" providerId="LiveId" clId="{D13F0F6D-4C2D-4C54-B15F-575EC7A03EFE}" dt="2020-06-20T12:09:43.824" v="0" actId="2696"/>
        <pc:sldMkLst>
          <pc:docMk/>
          <pc:sldMk cId="1516208143" sldId="272"/>
        </pc:sldMkLst>
      </pc:sldChg>
      <pc:sldChg chg="del">
        <pc:chgData name="Afaf Bouhoute" userId="e116c6474523c520" providerId="LiveId" clId="{D13F0F6D-4C2D-4C54-B15F-575EC7A03EFE}" dt="2020-06-20T12:09:43.824" v="0" actId="2696"/>
        <pc:sldMkLst>
          <pc:docMk/>
          <pc:sldMk cId="591143860" sldId="273"/>
        </pc:sldMkLst>
      </pc:sldChg>
      <pc:sldChg chg="del">
        <pc:chgData name="Afaf Bouhoute" userId="e116c6474523c520" providerId="LiveId" clId="{D13F0F6D-4C2D-4C54-B15F-575EC7A03EFE}" dt="2020-06-20T12:09:43.824" v="0" actId="2696"/>
        <pc:sldMkLst>
          <pc:docMk/>
          <pc:sldMk cId="2738101917" sldId="274"/>
        </pc:sldMkLst>
      </pc:sldChg>
      <pc:sldChg chg="del">
        <pc:chgData name="Afaf Bouhoute" userId="e116c6474523c520" providerId="LiveId" clId="{D13F0F6D-4C2D-4C54-B15F-575EC7A03EFE}" dt="2020-06-20T12:09:43.824" v="0" actId="2696"/>
        <pc:sldMkLst>
          <pc:docMk/>
          <pc:sldMk cId="205095478" sldId="275"/>
        </pc:sldMkLst>
      </pc:sldChg>
      <pc:sldChg chg="del">
        <pc:chgData name="Afaf Bouhoute" userId="e116c6474523c520" providerId="LiveId" clId="{D13F0F6D-4C2D-4C54-B15F-575EC7A03EFE}" dt="2020-06-20T12:09:43.824" v="0" actId="2696"/>
        <pc:sldMkLst>
          <pc:docMk/>
          <pc:sldMk cId="1744305180" sldId="276"/>
        </pc:sldMkLst>
      </pc:sldChg>
      <pc:sldChg chg="del">
        <pc:chgData name="Afaf Bouhoute" userId="e116c6474523c520" providerId="LiveId" clId="{D13F0F6D-4C2D-4C54-B15F-575EC7A03EFE}" dt="2020-06-20T12:09:43.824" v="0" actId="2696"/>
        <pc:sldMkLst>
          <pc:docMk/>
          <pc:sldMk cId="1457006335" sldId="277"/>
        </pc:sldMkLst>
      </pc:sldChg>
      <pc:sldChg chg="del">
        <pc:chgData name="Afaf Bouhoute" userId="e116c6474523c520" providerId="LiveId" clId="{D13F0F6D-4C2D-4C54-B15F-575EC7A03EFE}" dt="2020-06-20T12:09:43.824" v="0" actId="2696"/>
        <pc:sldMkLst>
          <pc:docMk/>
          <pc:sldMk cId="137883017" sldId="278"/>
        </pc:sldMkLst>
      </pc:sldChg>
      <pc:sldChg chg="del">
        <pc:chgData name="Afaf Bouhoute" userId="e116c6474523c520" providerId="LiveId" clId="{D13F0F6D-4C2D-4C54-B15F-575EC7A03EFE}" dt="2020-06-20T12:09:43.824" v="0" actId="2696"/>
        <pc:sldMkLst>
          <pc:docMk/>
          <pc:sldMk cId="2483224835" sldId="279"/>
        </pc:sldMkLst>
      </pc:sldChg>
      <pc:sldChg chg="del">
        <pc:chgData name="Afaf Bouhoute" userId="e116c6474523c520" providerId="LiveId" clId="{D13F0F6D-4C2D-4C54-B15F-575EC7A03EFE}" dt="2020-06-20T12:09:43.824" v="0" actId="2696"/>
        <pc:sldMkLst>
          <pc:docMk/>
          <pc:sldMk cId="153212868" sldId="280"/>
        </pc:sldMkLst>
      </pc:sldChg>
      <pc:sldChg chg="modSp mod">
        <pc:chgData name="Afaf Bouhoute" userId="e116c6474523c520" providerId="LiveId" clId="{D13F0F6D-4C2D-4C54-B15F-575EC7A03EFE}" dt="2020-06-28T14:57:50.420" v="330" actId="20577"/>
        <pc:sldMkLst>
          <pc:docMk/>
          <pc:sldMk cId="1736032838" sldId="282"/>
        </pc:sldMkLst>
        <pc:spChg chg="mod">
          <ac:chgData name="Afaf Bouhoute" userId="e116c6474523c520" providerId="LiveId" clId="{D13F0F6D-4C2D-4C54-B15F-575EC7A03EFE}" dt="2020-06-28T14:57:50.420" v="330" actId="20577"/>
          <ac:spMkLst>
            <pc:docMk/>
            <pc:sldMk cId="1736032838" sldId="282"/>
            <ac:spMk id="6" creationId="{B7DCA9FB-A171-4A46-B053-897275FBB316}"/>
          </ac:spMkLst>
        </pc:spChg>
      </pc:sldChg>
      <pc:sldChg chg="modSp mod">
        <pc:chgData name="Afaf Bouhoute" userId="e116c6474523c520" providerId="LiveId" clId="{D13F0F6D-4C2D-4C54-B15F-575EC7A03EFE}" dt="2020-06-21T19:44:22.244" v="7" actId="14"/>
        <pc:sldMkLst>
          <pc:docMk/>
          <pc:sldMk cId="1522565785" sldId="285"/>
        </pc:sldMkLst>
        <pc:spChg chg="mod">
          <ac:chgData name="Afaf Bouhoute" userId="e116c6474523c520" providerId="LiveId" clId="{D13F0F6D-4C2D-4C54-B15F-575EC7A03EFE}" dt="2020-06-21T19:44:22.244" v="7" actId="14"/>
          <ac:spMkLst>
            <pc:docMk/>
            <pc:sldMk cId="1522565785" sldId="285"/>
            <ac:spMk id="3" creationId="{3312C7C8-C3F1-475C-B868-55998AC6D8EA}"/>
          </ac:spMkLst>
        </pc:spChg>
      </pc:sldChg>
      <pc:sldChg chg="modSp mod">
        <pc:chgData name="Afaf Bouhoute" userId="e116c6474523c520" providerId="LiveId" clId="{D13F0F6D-4C2D-4C54-B15F-575EC7A03EFE}" dt="2020-06-29T15:56:58.985" v="342" actId="20577"/>
        <pc:sldMkLst>
          <pc:docMk/>
          <pc:sldMk cId="4197818743" sldId="288"/>
        </pc:sldMkLst>
        <pc:spChg chg="mod">
          <ac:chgData name="Afaf Bouhoute" userId="e116c6474523c520" providerId="LiveId" clId="{D13F0F6D-4C2D-4C54-B15F-575EC7A03EFE}" dt="2020-06-29T15:56:58.985" v="342" actId="20577"/>
          <ac:spMkLst>
            <pc:docMk/>
            <pc:sldMk cId="4197818743" sldId="288"/>
            <ac:spMk id="3" creationId="{8EAAC4E1-D300-44B9-BEF6-21462732E788}"/>
          </ac:spMkLst>
        </pc:spChg>
      </pc:sldChg>
      <pc:sldChg chg="modSp mod">
        <pc:chgData name="Afaf Bouhoute" userId="e116c6474523c520" providerId="LiveId" clId="{D13F0F6D-4C2D-4C54-B15F-575EC7A03EFE}" dt="2020-06-26T15:14:18.322" v="306" actId="20577"/>
        <pc:sldMkLst>
          <pc:docMk/>
          <pc:sldMk cId="1885224626" sldId="291"/>
        </pc:sldMkLst>
        <pc:spChg chg="mod">
          <ac:chgData name="Afaf Bouhoute" userId="e116c6474523c520" providerId="LiveId" clId="{D13F0F6D-4C2D-4C54-B15F-575EC7A03EFE}" dt="2020-06-26T15:14:18.322" v="306" actId="20577"/>
          <ac:spMkLst>
            <pc:docMk/>
            <pc:sldMk cId="1885224626" sldId="291"/>
            <ac:spMk id="3" creationId="{A39B26F4-A67C-42F9-8C90-8492BE7880F5}"/>
          </ac:spMkLst>
        </pc:spChg>
      </pc:sldChg>
      <pc:sldChg chg="new del">
        <pc:chgData name="Afaf Bouhoute" userId="e116c6474523c520" providerId="LiveId" clId="{D13F0F6D-4C2D-4C54-B15F-575EC7A03EFE}" dt="2020-06-24T19:33:40.677" v="9" actId="47"/>
        <pc:sldMkLst>
          <pc:docMk/>
          <pc:sldMk cId="1275494883" sldId="292"/>
        </pc:sldMkLst>
      </pc:sldChg>
      <pc:sldChg chg="modSp add mod">
        <pc:chgData name="Afaf Bouhoute" userId="e116c6474523c520" providerId="LiveId" clId="{D13F0F6D-4C2D-4C54-B15F-575EC7A03EFE}" dt="2020-06-29T16:12:54.899" v="343" actId="790"/>
        <pc:sldMkLst>
          <pc:docMk/>
          <pc:sldMk cId="1285456820" sldId="292"/>
        </pc:sldMkLst>
        <pc:spChg chg="mod">
          <ac:chgData name="Afaf Bouhoute" userId="e116c6474523c520" providerId="LiveId" clId="{D13F0F6D-4C2D-4C54-B15F-575EC7A03EFE}" dt="2020-06-29T16:12:54.899" v="343" actId="790"/>
          <ac:spMkLst>
            <pc:docMk/>
            <pc:sldMk cId="1285456820" sldId="292"/>
            <ac:spMk id="5" creationId="{AC9F8BDA-6083-4AF0-94BE-6A462D3490AF}"/>
          </ac:spMkLst>
        </pc:spChg>
        <pc:spChg chg="mod">
          <ac:chgData name="Afaf Bouhoute" userId="e116c6474523c520" providerId="LiveId" clId="{D13F0F6D-4C2D-4C54-B15F-575EC7A03EFE}" dt="2020-06-26T15:19:03.932" v="309" actId="20577"/>
          <ac:spMkLst>
            <pc:docMk/>
            <pc:sldMk cId="1285456820" sldId="292"/>
            <ac:spMk id="13" creationId="{CF8316CC-2A92-4BC9-B0CB-3E7912DD5F65}"/>
          </ac:spMkLst>
        </pc:spChg>
      </pc:sldChg>
      <pc:sldChg chg="modSp add mod">
        <pc:chgData name="Afaf Bouhoute" userId="e116c6474523c520" providerId="LiveId" clId="{D13F0F6D-4C2D-4C54-B15F-575EC7A03EFE}" dt="2020-06-28T18:09:47.678" v="340" actId="20577"/>
        <pc:sldMkLst>
          <pc:docMk/>
          <pc:sldMk cId="104797570" sldId="293"/>
        </pc:sldMkLst>
        <pc:spChg chg="mod">
          <ac:chgData name="Afaf Bouhoute" userId="e116c6474523c520" providerId="LiveId" clId="{D13F0F6D-4C2D-4C54-B15F-575EC7A03EFE}" dt="2020-06-28T18:09:47.678" v="340" actId="20577"/>
          <ac:spMkLst>
            <pc:docMk/>
            <pc:sldMk cId="104797570" sldId="293"/>
            <ac:spMk id="3" creationId="{248E9EB8-9480-4119-BCCD-CA1CC09761EC}"/>
          </ac:spMkLst>
        </pc:spChg>
      </pc:sldChg>
      <pc:sldChg chg="modSp add">
        <pc:chgData name="Afaf Bouhoute" userId="e116c6474523c520" providerId="LiveId" clId="{D13F0F6D-4C2D-4C54-B15F-575EC7A03EFE}" dt="2020-06-26T19:34:43.155" v="329" actId="20577"/>
        <pc:sldMkLst>
          <pc:docMk/>
          <pc:sldMk cId="1331011972" sldId="294"/>
        </pc:sldMkLst>
        <pc:spChg chg="mod">
          <ac:chgData name="Afaf Bouhoute" userId="e116c6474523c520" providerId="LiveId" clId="{D13F0F6D-4C2D-4C54-B15F-575EC7A03EFE}" dt="2020-06-26T19:34:43.155" v="329" actId="20577"/>
          <ac:spMkLst>
            <pc:docMk/>
            <pc:sldMk cId="1331011972" sldId="294"/>
            <ac:spMk id="92" creationId="{8434D460-8C3E-42A2-BAA9-B6E7C6C8FDEC}"/>
          </ac:spMkLst>
        </pc:spChg>
        <pc:spChg chg="mod">
          <ac:chgData name="Afaf Bouhoute" userId="e116c6474523c520" providerId="LiveId" clId="{D13F0F6D-4C2D-4C54-B15F-575EC7A03EFE}" dt="2020-06-26T19:34:43.155" v="329" actId="20577"/>
          <ac:spMkLst>
            <pc:docMk/>
            <pc:sldMk cId="1331011972" sldId="294"/>
            <ac:spMk id="101" creationId="{83856207-AED2-4C56-AB8F-1BEE368A4259}"/>
          </ac:spMkLst>
        </pc:spChg>
        <pc:spChg chg="mod">
          <ac:chgData name="Afaf Bouhoute" userId="e116c6474523c520" providerId="LiveId" clId="{D13F0F6D-4C2D-4C54-B15F-575EC7A03EFE}" dt="2020-06-26T19:34:43.155" v="329" actId="20577"/>
          <ac:spMkLst>
            <pc:docMk/>
            <pc:sldMk cId="1331011972" sldId="294"/>
            <ac:spMk id="102" creationId="{EC8BA5C4-C3FD-4B17-B5EA-95025A7BAE8C}"/>
          </ac:spMkLst>
        </pc:spChg>
        <pc:spChg chg="mod">
          <ac:chgData name="Afaf Bouhoute" userId="e116c6474523c520" providerId="LiveId" clId="{D13F0F6D-4C2D-4C54-B15F-575EC7A03EFE}" dt="2020-06-26T19:34:43.155" v="329" actId="20577"/>
          <ac:spMkLst>
            <pc:docMk/>
            <pc:sldMk cId="1331011972" sldId="294"/>
            <ac:spMk id="107" creationId="{26A5E023-9BB3-41EB-9A27-A617582A0770}"/>
          </ac:spMkLst>
        </pc:spChg>
        <pc:spChg chg="mod">
          <ac:chgData name="Afaf Bouhoute" userId="e116c6474523c520" providerId="LiveId" clId="{D13F0F6D-4C2D-4C54-B15F-575EC7A03EFE}" dt="2020-06-26T19:34:43.155" v="329" actId="20577"/>
          <ac:spMkLst>
            <pc:docMk/>
            <pc:sldMk cId="1331011972" sldId="294"/>
            <ac:spMk id="108" creationId="{6F18404A-1D4A-4FA3-B8A6-0FEABF23BD33}"/>
          </ac:spMkLst>
        </pc:spChg>
        <pc:spChg chg="mod">
          <ac:chgData name="Afaf Bouhoute" userId="e116c6474523c520" providerId="LiveId" clId="{D13F0F6D-4C2D-4C54-B15F-575EC7A03EFE}" dt="2020-06-26T19:34:43.155" v="329" actId="20577"/>
          <ac:spMkLst>
            <pc:docMk/>
            <pc:sldMk cId="1331011972" sldId="294"/>
            <ac:spMk id="109" creationId="{F64FD8DF-222D-476C-94CA-D5FC14CBFBE3}"/>
          </ac:spMkLst>
        </pc:spChg>
        <pc:spChg chg="mod">
          <ac:chgData name="Afaf Bouhoute" userId="e116c6474523c520" providerId="LiveId" clId="{D13F0F6D-4C2D-4C54-B15F-575EC7A03EFE}" dt="2020-06-26T19:34:43.155" v="329" actId="20577"/>
          <ac:spMkLst>
            <pc:docMk/>
            <pc:sldMk cId="1331011972" sldId="294"/>
            <ac:spMk id="112" creationId="{2DE9997F-45B2-4BC2-B5FF-A4728091886A}"/>
          </ac:spMkLst>
        </pc:spChg>
        <pc:spChg chg="mod">
          <ac:chgData name="Afaf Bouhoute" userId="e116c6474523c520" providerId="LiveId" clId="{D13F0F6D-4C2D-4C54-B15F-575EC7A03EFE}" dt="2020-06-26T19:34:43.155" v="329" actId="20577"/>
          <ac:spMkLst>
            <pc:docMk/>
            <pc:sldMk cId="1331011972" sldId="294"/>
            <ac:spMk id="113" creationId="{C7520381-5524-410F-BA1D-8E7F1F882FA5}"/>
          </ac:spMkLst>
        </pc:spChg>
        <pc:grpChg chg="mod">
          <ac:chgData name="Afaf Bouhoute" userId="e116c6474523c520" providerId="LiveId" clId="{D13F0F6D-4C2D-4C54-B15F-575EC7A03EFE}" dt="2020-06-26T19:34:43.155" v="329" actId="20577"/>
          <ac:grpSpMkLst>
            <pc:docMk/>
            <pc:sldMk cId="1331011972" sldId="294"/>
            <ac:grpSpMk id="110" creationId="{D4751F17-F9F2-4842-9D4C-B7B697333064}"/>
          </ac:grpSpMkLst>
        </pc:grpChg>
        <pc:grpChg chg="mod">
          <ac:chgData name="Afaf Bouhoute" userId="e116c6474523c520" providerId="LiveId" clId="{D13F0F6D-4C2D-4C54-B15F-575EC7A03EFE}" dt="2020-06-26T19:34:43.155" v="329" actId="20577"/>
          <ac:grpSpMkLst>
            <pc:docMk/>
            <pc:sldMk cId="1331011972" sldId="294"/>
            <ac:grpSpMk id="114" creationId="{DD645B30-F183-43D4-A6F3-875616CD45F9}"/>
          </ac:grpSpMkLst>
        </pc:grpChg>
        <pc:cxnChg chg="mod">
          <ac:chgData name="Afaf Bouhoute" userId="e116c6474523c520" providerId="LiveId" clId="{D13F0F6D-4C2D-4C54-B15F-575EC7A03EFE}" dt="2020-06-26T19:34:43.155" v="329" actId="20577"/>
          <ac:cxnSpMkLst>
            <pc:docMk/>
            <pc:sldMk cId="1331011972" sldId="294"/>
            <ac:cxnSpMk id="94" creationId="{A0CEAD61-3AA9-409B-B77F-7C36454F890A}"/>
          </ac:cxnSpMkLst>
        </pc:cxnChg>
        <pc:cxnChg chg="mod">
          <ac:chgData name="Afaf Bouhoute" userId="e116c6474523c520" providerId="LiveId" clId="{D13F0F6D-4C2D-4C54-B15F-575EC7A03EFE}" dt="2020-06-26T19:34:43.155" v="329" actId="20577"/>
          <ac:cxnSpMkLst>
            <pc:docMk/>
            <pc:sldMk cId="1331011972" sldId="294"/>
            <ac:cxnSpMk id="97" creationId="{535CAF79-C58C-4BEB-A0FB-870D0FA81E6B}"/>
          </ac:cxnSpMkLst>
        </pc:cxnChg>
        <pc:cxnChg chg="mod">
          <ac:chgData name="Afaf Bouhoute" userId="e116c6474523c520" providerId="LiveId" clId="{D13F0F6D-4C2D-4C54-B15F-575EC7A03EFE}" dt="2020-06-26T19:34:43.155" v="329" actId="20577"/>
          <ac:cxnSpMkLst>
            <pc:docMk/>
            <pc:sldMk cId="1331011972" sldId="294"/>
            <ac:cxnSpMk id="99" creationId="{E82D541D-4826-4A0A-B38C-959CBB823DC3}"/>
          </ac:cxnSpMkLst>
        </pc:cxnChg>
        <pc:cxnChg chg="mod">
          <ac:chgData name="Afaf Bouhoute" userId="e116c6474523c520" providerId="LiveId" clId="{D13F0F6D-4C2D-4C54-B15F-575EC7A03EFE}" dt="2020-06-26T19:34:43.155" v="329" actId="20577"/>
          <ac:cxnSpMkLst>
            <pc:docMk/>
            <pc:sldMk cId="1331011972" sldId="294"/>
            <ac:cxnSpMk id="106" creationId="{8372D308-3BD6-4460-BE78-B7D03E5AEAC9}"/>
          </ac:cxnSpMkLst>
        </pc:cxnChg>
      </pc:sldChg>
      <pc:sldChg chg="add">
        <pc:chgData name="Afaf Bouhoute" userId="e116c6474523c520" providerId="LiveId" clId="{D13F0F6D-4C2D-4C54-B15F-575EC7A03EFE}" dt="2020-06-24T19:33:41.805" v="10"/>
        <pc:sldMkLst>
          <pc:docMk/>
          <pc:sldMk cId="4157611285" sldId="296"/>
        </pc:sldMkLst>
      </pc:sldChg>
      <pc:sldChg chg="add">
        <pc:chgData name="Afaf Bouhoute" userId="e116c6474523c520" providerId="LiveId" clId="{D13F0F6D-4C2D-4C54-B15F-575EC7A03EFE}" dt="2020-06-24T19:33:41.805" v="10"/>
        <pc:sldMkLst>
          <pc:docMk/>
          <pc:sldMk cId="1818550148" sldId="297"/>
        </pc:sldMkLst>
      </pc:sldChg>
      <pc:sldChg chg="add">
        <pc:chgData name="Afaf Bouhoute" userId="e116c6474523c520" providerId="LiveId" clId="{D13F0F6D-4C2D-4C54-B15F-575EC7A03EFE}" dt="2020-06-24T19:33:41.805" v="10"/>
        <pc:sldMkLst>
          <pc:docMk/>
          <pc:sldMk cId="471110400" sldId="298"/>
        </pc:sldMkLst>
      </pc:sldChg>
      <pc:sldChg chg="add">
        <pc:chgData name="Afaf Bouhoute" userId="e116c6474523c520" providerId="LiveId" clId="{D13F0F6D-4C2D-4C54-B15F-575EC7A03EFE}" dt="2020-06-24T19:33:41.805" v="10"/>
        <pc:sldMkLst>
          <pc:docMk/>
          <pc:sldMk cId="443167272" sldId="299"/>
        </pc:sldMkLst>
      </pc:sldChg>
      <pc:sldChg chg="add">
        <pc:chgData name="Afaf Bouhoute" userId="e116c6474523c520" providerId="LiveId" clId="{D13F0F6D-4C2D-4C54-B15F-575EC7A03EFE}" dt="2020-06-24T19:33:41.805" v="10"/>
        <pc:sldMkLst>
          <pc:docMk/>
          <pc:sldMk cId="3667374114" sldId="301"/>
        </pc:sldMkLst>
      </pc:sldChg>
      <pc:sldChg chg="addSp delSp modSp add">
        <pc:chgData name="Afaf Bouhoute" userId="e116c6474523c520" providerId="LiveId" clId="{D13F0F6D-4C2D-4C54-B15F-575EC7A03EFE}" dt="2020-06-25T21:43:14.768" v="304"/>
        <pc:sldMkLst>
          <pc:docMk/>
          <pc:sldMk cId="3847627212" sldId="302"/>
        </pc:sldMkLst>
        <pc:spChg chg="add del mod">
          <ac:chgData name="Afaf Bouhoute" userId="e116c6474523c520" providerId="LiveId" clId="{D13F0F6D-4C2D-4C54-B15F-575EC7A03EFE}" dt="2020-06-25T21:43:14.768" v="304"/>
          <ac:spMkLst>
            <pc:docMk/>
            <pc:sldMk cId="3847627212" sldId="302"/>
            <ac:spMk id="49" creationId="{9DC1438D-1A82-4C34-AE0E-078487029062}"/>
          </ac:spMkLst>
        </pc:spChg>
      </pc:sldChg>
      <pc:sldChg chg="add">
        <pc:chgData name="Afaf Bouhoute" userId="e116c6474523c520" providerId="LiveId" clId="{D13F0F6D-4C2D-4C54-B15F-575EC7A03EFE}" dt="2020-06-25T21:43:28.146" v="305"/>
        <pc:sldMkLst>
          <pc:docMk/>
          <pc:sldMk cId="2150393759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7538E-3FFD-403B-A2F7-5F3AA8AE852D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1CDF0-7EED-4294-BE9E-D7378925D0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gentle-introduction-mini-batch-gradient-descent-configure-batch-siz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on </a:t>
            </a:r>
            <a:r>
              <a:rPr lang="en-US" dirty="0">
                <a:hlinkClick r:id="rId3"/>
              </a:rPr>
              <a:t>https://machinelearningmastery.com/gentle-introduction-mini-batch-gradient-descent-configure-batch-size/</a:t>
            </a:r>
            <a:br>
              <a:rPr lang="en-US" dirty="0"/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1CDF0-7EED-4294-BE9E-D7378925D02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45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1CDF0-7EED-4294-BE9E-D7378925D02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84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215A72-6B56-4042-846F-AC2C254E76DF}" type="datetime1">
              <a:rPr lang="fr-FR" smtClean="0"/>
              <a:t>28/06/2020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4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62B8-4A83-476D-8E4A-D0D0CE5B9128}" type="datetime1">
              <a:rPr lang="fr-FR" smtClean="0"/>
              <a:t>28/06/2020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41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FA3F-5BBE-49DA-9282-7C039DEA7EAE}" type="datetime1">
              <a:rPr lang="fr-FR" smtClean="0"/>
              <a:t>28/06/2020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401" y="295696"/>
            <a:ext cx="11166865" cy="1356360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743496"/>
            <a:ext cx="11163869" cy="4329758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401" y="6224475"/>
            <a:ext cx="2329074" cy="365125"/>
          </a:xfrm>
        </p:spPr>
        <p:txBody>
          <a:bodyPr/>
          <a:lstStyle/>
          <a:p>
            <a:fld id="{D6AFBD82-3A3A-4B41-B829-6F8B6B575727}" type="datetime1">
              <a:rPr lang="fr-FR" smtClean="0"/>
              <a:t>28/06/2020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17210" y="6223828"/>
            <a:ext cx="1706217" cy="365125"/>
          </a:xfrm>
        </p:spPr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27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5511-7627-4125-B0D0-3B5E2BAFDD73}" type="datetime1">
              <a:rPr lang="fr-FR" smtClean="0"/>
              <a:t>28/06/2020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40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8071" y="282048"/>
            <a:ext cx="11477242" cy="13563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0627" y="1729847"/>
            <a:ext cx="5526079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5239" y="1729848"/>
            <a:ext cx="5526079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8071" y="6224475"/>
            <a:ext cx="2329074" cy="365125"/>
          </a:xfrm>
        </p:spPr>
        <p:txBody>
          <a:bodyPr/>
          <a:lstStyle/>
          <a:p>
            <a:fld id="{978D8675-E300-478E-9A4E-444B7F09E3A3}" type="datetime1">
              <a:rPr lang="fr-FR" smtClean="0"/>
              <a:t>28/06/2020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99096" y="6223828"/>
            <a:ext cx="1706217" cy="365125"/>
          </a:xfrm>
        </p:spPr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A990-127E-44A2-84F7-C15E25C2ACE8}" type="datetime1">
              <a:rPr lang="fr-FR" smtClean="0"/>
              <a:t>28/06/2020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09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2C55-46D9-423B-A37A-F5ED11DFCB14}" type="datetime1">
              <a:rPr lang="fr-FR" smtClean="0"/>
              <a:t>28/06/2020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1332-28D9-469E-8F09-58E1A7372A8B}" type="datetime1">
              <a:rPr lang="fr-FR" smtClean="0"/>
              <a:t>28/06/2020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21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CEFF-5B55-4041-BC59-944572A59973}" type="datetime1">
              <a:rPr lang="fr-FR" smtClean="0"/>
              <a:t>28/06/2020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07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D14C-D962-4E1E-822C-F870B5CB3F1E}" type="datetime1">
              <a:rPr lang="fr-FR" smtClean="0"/>
              <a:t>28/06/2020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34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A6A3F2B-B887-4A10-83F8-9EBF726D73F2}" type="datetime1">
              <a:rPr lang="fr-FR" smtClean="0"/>
              <a:t>28/06/2020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5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4.png"/><Relationship Id="rId21" Type="http://schemas.openxmlformats.org/officeDocument/2006/relationships/image" Target="../media/image34.png"/><Relationship Id="rId7" Type="http://schemas.openxmlformats.org/officeDocument/2006/relationships/image" Target="../media/image18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18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0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12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8.png"/><Relationship Id="rId5" Type="http://schemas.openxmlformats.org/officeDocument/2006/relationships/image" Target="../media/image18.png"/><Relationship Id="rId15" Type="http://schemas.openxmlformats.org/officeDocument/2006/relationships/image" Target="../media/image30.png"/><Relationship Id="rId10" Type="http://schemas.openxmlformats.org/officeDocument/2006/relationships/image" Target="../media/image37.png"/><Relationship Id="rId4" Type="http://schemas.openxmlformats.org/officeDocument/2006/relationships/image" Target="../media/image17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0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12" Type="http://schemas.openxmlformats.org/officeDocument/2006/relationships/image" Target="../media/image39.png"/><Relationship Id="rId2" Type="http://schemas.openxmlformats.org/officeDocument/2006/relationships/image" Target="../media/image15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8.png"/><Relationship Id="rId5" Type="http://schemas.openxmlformats.org/officeDocument/2006/relationships/image" Target="../media/image18.png"/><Relationship Id="rId15" Type="http://schemas.openxmlformats.org/officeDocument/2006/relationships/image" Target="../media/image30.png"/><Relationship Id="rId10" Type="http://schemas.openxmlformats.org/officeDocument/2006/relationships/image" Target="../media/image37.png"/><Relationship Id="rId4" Type="http://schemas.openxmlformats.org/officeDocument/2006/relationships/image" Target="../media/image17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0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12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8.png"/><Relationship Id="rId5" Type="http://schemas.openxmlformats.org/officeDocument/2006/relationships/image" Target="../media/image18.png"/><Relationship Id="rId15" Type="http://schemas.openxmlformats.org/officeDocument/2006/relationships/image" Target="../media/image30.png"/><Relationship Id="rId10" Type="http://schemas.openxmlformats.org/officeDocument/2006/relationships/image" Target="../media/image37.png"/><Relationship Id="rId4" Type="http://schemas.openxmlformats.org/officeDocument/2006/relationships/image" Target="../media/image17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2" Type="http://schemas.openxmlformats.org/officeDocument/2006/relationships/image" Target="../media/image43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2" Type="http://schemas.openxmlformats.org/officeDocument/2006/relationships/image" Target="../media/image4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2EBB4D2-3926-48FA-A762-9414C02E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Descent</a:t>
            </a:r>
            <a:r>
              <a:rPr lang="fr-FR" dirty="0"/>
              <a:t> and </a:t>
            </a:r>
            <a:r>
              <a:rPr lang="fr-FR" dirty="0" err="1"/>
              <a:t>backpropagation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7DCA9FB-A171-4A46-B053-897275FBB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How neural networks </a:t>
            </a:r>
            <a:r>
              <a:rPr lang="fr-FR" dirty="0" err="1"/>
              <a:t>learn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2F23E-E9A7-4BC9-B2DD-C1ACD1D2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03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4A436-E277-4E7C-8D9D-D804F137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of Gradient </a:t>
            </a:r>
            <a:r>
              <a:rPr lang="fr-FR" dirty="0" err="1"/>
              <a:t>Descent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9B26F4-A67C-42F9-8C90-8492BE78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b="1" dirty="0"/>
              <a:t>Batch Gradient </a:t>
            </a:r>
            <a:r>
              <a:rPr lang="fr-FR" sz="2400" b="1" dirty="0" err="1"/>
              <a:t>Descent</a:t>
            </a:r>
            <a:r>
              <a:rPr lang="fr-FR" sz="2400" b="1" dirty="0"/>
              <a:t> (</a:t>
            </a:r>
            <a:r>
              <a:rPr lang="fr-FR" sz="2400" b="1" dirty="0" err="1"/>
              <a:t>a.k.a</a:t>
            </a:r>
            <a:r>
              <a:rPr lang="fr-FR" sz="2400" b="1" dirty="0"/>
              <a:t> </a:t>
            </a:r>
            <a:r>
              <a:rPr lang="fr-FR" sz="2400" b="1" dirty="0" err="1"/>
              <a:t>Vanilla</a:t>
            </a:r>
            <a:r>
              <a:rPr lang="fr-FR" sz="2400" b="1" dirty="0"/>
              <a:t> GD)</a:t>
            </a:r>
          </a:p>
          <a:p>
            <a:pPr lvl="1"/>
            <a:r>
              <a:rPr lang="fr-FR" dirty="0" err="1"/>
              <a:t>Calculates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 dirty="0"/>
              <a:t>. Model </a:t>
            </a:r>
            <a:r>
              <a:rPr lang="fr-FR" dirty="0" err="1"/>
              <a:t>weights</a:t>
            </a:r>
            <a:r>
              <a:rPr lang="fr-FR" dirty="0"/>
              <a:t> are </a:t>
            </a:r>
            <a:r>
              <a:rPr lang="fr-FR" dirty="0" err="1"/>
              <a:t>updated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an </a:t>
            </a:r>
            <a:r>
              <a:rPr lang="fr-FR" dirty="0" err="1"/>
              <a:t>epoch</a:t>
            </a:r>
            <a:endParaRPr lang="fr-FR" dirty="0"/>
          </a:p>
          <a:p>
            <a:pPr lvl="1"/>
            <a:r>
              <a:rPr lang="fr-FR" dirty="0" err="1"/>
              <a:t>Terribly</a:t>
            </a:r>
            <a:r>
              <a:rPr lang="fr-FR" dirty="0"/>
              <a:t> slow on </a:t>
            </a:r>
            <a:r>
              <a:rPr lang="fr-FR" dirty="0" err="1"/>
              <a:t>very</a:t>
            </a:r>
            <a:r>
              <a:rPr lang="fr-FR" dirty="0"/>
              <a:t> large training sets</a:t>
            </a:r>
          </a:p>
          <a:p>
            <a:r>
              <a:rPr lang="fr-FR" sz="2400" b="1" dirty="0" err="1"/>
              <a:t>Stochastic</a:t>
            </a:r>
            <a:r>
              <a:rPr lang="fr-FR" sz="2400" b="1" dirty="0"/>
              <a:t> Gradient </a:t>
            </a:r>
            <a:r>
              <a:rPr lang="fr-FR" sz="2400" b="1" dirty="0" err="1"/>
              <a:t>Descent</a:t>
            </a:r>
            <a:endParaRPr lang="fr-FR" sz="2400" b="1" dirty="0"/>
          </a:p>
          <a:p>
            <a:pPr lvl="1"/>
            <a:r>
              <a:rPr lang="fr-FR" dirty="0" err="1"/>
              <a:t>Iterates</a:t>
            </a:r>
            <a:r>
              <a:rPr lang="fr-FR" dirty="0"/>
              <a:t> over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updating</a:t>
            </a:r>
            <a:r>
              <a:rPr lang="fr-FR" dirty="0"/>
              <a:t> the </a:t>
            </a:r>
            <a:r>
              <a:rPr lang="fr-FR" dirty="0" err="1"/>
              <a:t>weights</a:t>
            </a:r>
            <a:endParaRPr lang="fr-FR" dirty="0"/>
          </a:p>
          <a:p>
            <a:pPr lvl="1"/>
            <a:r>
              <a:rPr lang="fr-FR" dirty="0" err="1"/>
              <a:t>Frequent</a:t>
            </a:r>
            <a:r>
              <a:rPr lang="fr-FR" dirty="0"/>
              <a:t> updates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computationally</a:t>
            </a:r>
            <a:r>
              <a:rPr lang="fr-FR" dirty="0"/>
              <a:t> more </a:t>
            </a:r>
            <a:r>
              <a:rPr lang="fr-FR" dirty="0" err="1"/>
              <a:t>expensive</a:t>
            </a:r>
            <a:endParaRPr lang="fr-FR" dirty="0"/>
          </a:p>
          <a:p>
            <a:r>
              <a:rPr lang="fr-FR" sz="2400" b="1" dirty="0"/>
              <a:t>Mini-batch Gradient </a:t>
            </a:r>
            <a:r>
              <a:rPr lang="fr-FR" sz="2400" b="1" dirty="0" err="1"/>
              <a:t>Descent</a:t>
            </a:r>
            <a:endParaRPr lang="fr-FR" sz="2400" b="1" dirty="0"/>
          </a:p>
          <a:p>
            <a:pPr lvl="1"/>
            <a:r>
              <a:rPr lang="fr-FR" dirty="0"/>
              <a:t>A combination of </a:t>
            </a:r>
            <a:r>
              <a:rPr lang="fr-FR" dirty="0" err="1"/>
              <a:t>stochastic</a:t>
            </a:r>
            <a:r>
              <a:rPr lang="fr-FR" dirty="0"/>
              <a:t> GD and Batch GD</a:t>
            </a:r>
          </a:p>
          <a:p>
            <a:pPr lvl="1"/>
            <a:r>
              <a:rPr lang="fr-FR" dirty="0" err="1"/>
              <a:t>Splits</a:t>
            </a:r>
            <a:r>
              <a:rPr lang="fr-FR" dirty="0"/>
              <a:t> data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batches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performs</a:t>
            </a:r>
            <a:r>
              <a:rPr lang="fr-FR" dirty="0"/>
              <a:t> update on </a:t>
            </a:r>
            <a:r>
              <a:rPr lang="fr-FR" dirty="0" err="1"/>
              <a:t>batches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Balances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computatinal</a:t>
            </a:r>
            <a:r>
              <a:rPr lang="fr-FR" dirty="0"/>
              <a:t> </a:t>
            </a:r>
            <a:r>
              <a:rPr lang="fr-FR" dirty="0" err="1"/>
              <a:t>efficiency</a:t>
            </a:r>
            <a:r>
              <a:rPr lang="fr-FR" dirty="0"/>
              <a:t> of batch GD and </a:t>
            </a:r>
            <a:r>
              <a:rPr lang="fr-FR" dirty="0" err="1"/>
              <a:t>robustness</a:t>
            </a:r>
            <a:r>
              <a:rPr lang="fr-FR" dirty="0"/>
              <a:t> of </a:t>
            </a:r>
            <a:r>
              <a:rPr lang="fr-FR" dirty="0" err="1"/>
              <a:t>stochastic</a:t>
            </a:r>
            <a:r>
              <a:rPr lang="fr-FR" dirty="0"/>
              <a:t> GD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9B52EB-F8FC-40F9-8E97-9E799EF4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22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355A8-F97B-49D0-A714-887ADD70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a Neural Network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6E1330-17BF-4B54-A715-D5232A5D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11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AC9F8BDA-6083-4AF0-94BE-6A462D349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559" y="1743495"/>
                <a:ext cx="7342664" cy="448033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sz="2600" dirty="0"/>
                  <a:t>Given :</a:t>
                </a:r>
              </a:p>
              <a:p>
                <a:pPr lvl="1"/>
                <a:r>
                  <a:rPr lang="en-US" sz="2200" dirty="0"/>
                  <a:t>A fixed network architecture</a:t>
                </a:r>
              </a:p>
              <a:p>
                <a:pPr lvl="1"/>
                <a:r>
                  <a:rPr lang="en-US" sz="2200" dirty="0"/>
                  <a:t>A set of training data S</a:t>
                </a:r>
                <a:endParaRPr lang="en-US" sz="3000" b="0" i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20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sz="2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200" b="0" i="1" dirty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/>
                      <m:t>and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/>
                      <m:t>is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/>
                      <m:t>the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fr-FR" sz="2200" i="1" dirty="0" smtClean="0"/>
                      <m:t>t</m:t>
                    </m:r>
                    <m:r>
                      <m:rPr>
                        <m:nor/>
                      </m:rPr>
                      <a:rPr lang="fr-FR" sz="2200" b="0" i="1" dirty="0" smtClean="0"/>
                      <m:t>arget</m:t>
                    </m:r>
                    <m:r>
                      <a:rPr lang="fr-FR" sz="22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200" dirty="0"/>
              </a:p>
              <a:p>
                <a:pPr marL="548640" lvl="2" indent="0">
                  <a:buNone/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 goal is to learn the weights of the neural network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lvl="1"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 weights are learned by minimizing the cost function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1200"/>
                  </a:spcBef>
                </a:pPr>
                <a:r>
                  <a:rPr lang="en-US" sz="2200" dirty="0"/>
                  <a:t>A quadratic cost function: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sz="22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F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sz="22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fr-F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𝑓𝑤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sz="2200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𝑦𝑖</m:t>
                                </m:r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AC9F8BDA-6083-4AF0-94BE-6A462D349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559" y="1743495"/>
                <a:ext cx="7342664" cy="4480333"/>
              </a:xfrm>
              <a:blipFill>
                <a:blip r:embed="rId3"/>
                <a:stretch>
                  <a:fillRect l="-166" t="-3129" b="-1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764EC719-270B-4E14-B6AF-283884497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79" y="2364220"/>
            <a:ext cx="4465298" cy="2068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0156E90-87C7-472C-B7F5-AE1B8144571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159022" y="3398681"/>
            <a:ext cx="2232457" cy="194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E7124E3-C983-4BF7-8C44-79EAB106641F}"/>
              </a:ext>
            </a:extLst>
          </p:cNvPr>
          <p:cNvSpPr txBox="1"/>
          <p:nvPr/>
        </p:nvSpPr>
        <p:spPr>
          <a:xfrm>
            <a:off x="5425609" y="4433142"/>
            <a:ext cx="117493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dirty="0" err="1"/>
              <a:t>Using</a:t>
            </a:r>
            <a:r>
              <a:rPr lang="fr-FR" sz="2000" dirty="0"/>
              <a:t> GD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D9AA4-E994-4266-869A-511337EF5785}"/>
              </a:ext>
            </a:extLst>
          </p:cNvPr>
          <p:cNvSpPr/>
          <p:nvPr/>
        </p:nvSpPr>
        <p:spPr>
          <a:xfrm>
            <a:off x="10420350" y="3771900"/>
            <a:ext cx="459493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F8316CC-2A92-4BC9-B0CB-3E7912DD5F65}"/>
                  </a:ext>
                </a:extLst>
              </p:cNvPr>
              <p:cNvSpPr txBox="1"/>
              <p:nvPr/>
            </p:nvSpPr>
            <p:spPr>
              <a:xfrm>
                <a:off x="8429625" y="4330999"/>
                <a:ext cx="3427152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solidFill>
                      <a:schemeClr val="tx1"/>
                    </a:solidFill>
                  </a:rPr>
                  <a:t>How to </a:t>
                </a:r>
                <a:r>
                  <a:rPr lang="fr-FR" sz="2000" dirty="0" err="1">
                    <a:solidFill>
                      <a:schemeClr val="tx1"/>
                    </a:solidFill>
                  </a:rPr>
                  <a:t>efficiently</a:t>
                </a:r>
                <a:r>
                  <a:rPr lang="fr-FR" sz="2000" dirty="0">
                    <a:solidFill>
                      <a:schemeClr val="tx1"/>
                    </a:solidFill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</a:rPr>
                  <a:t>compute</a:t>
                </a:r>
                <a:r>
                  <a:rPr lang="fr-FR" sz="2000" dirty="0">
                    <a:solidFill>
                      <a:schemeClr val="tx1"/>
                    </a:solidFill>
                  </a:rPr>
                  <a:t> the gradient of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fr-FR" sz="2000" dirty="0">
                    <a:solidFill>
                      <a:schemeClr val="tx1"/>
                    </a:solidFill>
                  </a:rPr>
                  <a:t> respect to </a:t>
                </a:r>
                <a:r>
                  <a:rPr lang="fr-FR" sz="2000" dirty="0" err="1">
                    <a:solidFill>
                      <a:schemeClr val="tx1"/>
                    </a:solidFill>
                  </a:rPr>
                  <a:t>every</a:t>
                </a:r>
                <a:r>
                  <a:rPr lang="fr-F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</a:rPr>
                  <a:t>?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F8316CC-2A92-4BC9-B0CB-3E7912DD5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4330999"/>
                <a:ext cx="3427152" cy="1015663"/>
              </a:xfrm>
              <a:prstGeom prst="rect">
                <a:avLst/>
              </a:prstGeom>
              <a:blipFill>
                <a:blip r:embed="rId5"/>
                <a:stretch>
                  <a:fillRect l="-1957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45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B2071-A9C7-4720-93FC-8D1CE80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8E9EB8-9480-4119-BCCD-CA1CC097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Short for "backward propagation of errors” </a:t>
            </a:r>
          </a:p>
          <a:p>
            <a:r>
              <a:rPr lang="en-US" sz="2400" dirty="0"/>
              <a:t>Backpropagation is a method for computing the partial derivatives of a loss function with respect to the parameters of a neural network</a:t>
            </a:r>
          </a:p>
          <a:p>
            <a:pPr lvl="1"/>
            <a:r>
              <a:rPr lang="en-US" sz="2400" dirty="0"/>
              <a:t>“reverse-mode automatic differentiation”</a:t>
            </a:r>
          </a:p>
          <a:p>
            <a:r>
              <a:rPr lang="en-US" sz="2400" dirty="0"/>
              <a:t>It a technique for adapting the weights or parameters of a nonlinear system by using derivatives.</a:t>
            </a:r>
          </a:p>
          <a:p>
            <a:r>
              <a:rPr lang="en-US" sz="2400" dirty="0"/>
              <a:t>It is the key algorithm that makes training deep models computationally tractable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C85F3D-1564-41C3-88E4-C68C7387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9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20988-C7FD-4BCC-B03F-CF935ECB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r>
              <a:rPr lang="fr-FR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Espace réservé du contenu 76">
                <a:extLst>
                  <a:ext uri="{FF2B5EF4-FFF2-40B4-BE49-F238E27FC236}">
                    <a16:creationId xmlns:a16="http://schemas.microsoft.com/office/drawing/2014/main" id="{B4E8D1F6-A352-4258-8D93-A37FAF496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5159" y="4927312"/>
                <a:ext cx="4713206" cy="1685504"/>
              </a:xfrm>
            </p:spPr>
            <p:txBody>
              <a:bodyPr/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Espace réservé du contenu 76">
                <a:extLst>
                  <a:ext uri="{FF2B5EF4-FFF2-40B4-BE49-F238E27FC236}">
                    <a16:creationId xmlns:a16="http://schemas.microsoft.com/office/drawing/2014/main" id="{B4E8D1F6-A352-4258-8D93-A37FAF496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5159" y="4927312"/>
                <a:ext cx="4713206" cy="16855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E224F3-38FD-44D6-9653-AAEDA155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EEA37B4-2180-4F08-8323-71E9E32EB360}"/>
                  </a:ext>
                </a:extLst>
              </p:cNvPr>
              <p:cNvSpPr txBox="1"/>
              <p:nvPr/>
            </p:nvSpPr>
            <p:spPr>
              <a:xfrm>
                <a:off x="6051190" y="1631972"/>
                <a:ext cx="5941145" cy="1160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2000" dirty="0"/>
                  <a:t>: activation of the neuron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in the layer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2000" dirty="0"/>
                  <a:t>: the weight from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000" dirty="0"/>
                  <a:t> neuron in layer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to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000" dirty="0"/>
                  <a:t> neuron in layer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EEA37B4-2180-4F08-8323-71E9E32EB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190" y="1631972"/>
                <a:ext cx="5941145" cy="1160511"/>
              </a:xfrm>
              <a:prstGeom prst="rect">
                <a:avLst/>
              </a:prstGeom>
              <a:blipFill>
                <a:blip r:embed="rId3"/>
                <a:stretch>
                  <a:fillRect l="-924" t="-1053" r="-513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D9F65ED3-F58A-405A-8C3D-6B808144F5BC}"/>
              </a:ext>
            </a:extLst>
          </p:cNvPr>
          <p:cNvGrpSpPr/>
          <p:nvPr/>
        </p:nvGrpSpPr>
        <p:grpSpPr>
          <a:xfrm>
            <a:off x="559401" y="2423684"/>
            <a:ext cx="6031530" cy="3495716"/>
            <a:chOff x="559401" y="2423684"/>
            <a:chExt cx="6031530" cy="3495716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F65176FC-EA3F-4038-AAD1-7F414724C700}"/>
                </a:ext>
              </a:extLst>
            </p:cNvPr>
            <p:cNvGrpSpPr/>
            <p:nvPr/>
          </p:nvGrpSpPr>
          <p:grpSpPr>
            <a:xfrm>
              <a:off x="559401" y="2423684"/>
              <a:ext cx="6031530" cy="3495716"/>
              <a:chOff x="3362413" y="1791980"/>
              <a:chExt cx="6031530" cy="3495716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752EC5A9-7455-475F-A5E7-7B514E765F1F}"/>
                  </a:ext>
                </a:extLst>
              </p:cNvPr>
              <p:cNvGrpSpPr/>
              <p:nvPr/>
            </p:nvGrpSpPr>
            <p:grpSpPr>
              <a:xfrm>
                <a:off x="3564643" y="1791980"/>
                <a:ext cx="5829300" cy="2580992"/>
                <a:chOff x="5162550" y="2235138"/>
                <a:chExt cx="5829300" cy="2580992"/>
              </a:xfrm>
            </p:grpSpPr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9C4E484C-4395-4367-A8F5-D6F3FA5FAC7A}"/>
                    </a:ext>
                  </a:extLst>
                </p:cNvPr>
                <p:cNvGrpSpPr/>
                <p:nvPr/>
              </p:nvGrpSpPr>
              <p:grpSpPr>
                <a:xfrm>
                  <a:off x="5162550" y="2235138"/>
                  <a:ext cx="5124446" cy="2576390"/>
                  <a:chOff x="4752970" y="2282763"/>
                  <a:chExt cx="5124446" cy="2576390"/>
                </a:xfrm>
              </p:grpSpPr>
              <p:sp>
                <p:nvSpPr>
                  <p:cNvPr id="7" name="Ellipse 6">
                    <a:extLst>
                      <a:ext uri="{FF2B5EF4-FFF2-40B4-BE49-F238E27FC236}">
                        <a16:creationId xmlns:a16="http://schemas.microsoft.com/office/drawing/2014/main" id="{3B38C05B-75E9-47D4-98E7-E66177579EED}"/>
                      </a:ext>
                    </a:extLst>
                  </p:cNvPr>
                  <p:cNvSpPr/>
                  <p:nvPr/>
                </p:nvSpPr>
                <p:spPr>
                  <a:xfrm>
                    <a:off x="4752971" y="3232558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dirty="0"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Ellipse 7">
                    <a:extLst>
                      <a:ext uri="{FF2B5EF4-FFF2-40B4-BE49-F238E27FC236}">
                        <a16:creationId xmlns:a16="http://schemas.microsoft.com/office/drawing/2014/main" id="{F4E55B21-5173-43C2-9BCA-294994F7A12F}"/>
                      </a:ext>
                    </a:extLst>
                  </p:cNvPr>
                  <p:cNvSpPr/>
                  <p:nvPr/>
                </p:nvSpPr>
                <p:spPr>
                  <a:xfrm>
                    <a:off x="4757727" y="4182353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dirty="0"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Ellipse 8">
                    <a:extLst>
                      <a:ext uri="{FF2B5EF4-FFF2-40B4-BE49-F238E27FC236}">
                        <a16:creationId xmlns:a16="http://schemas.microsoft.com/office/drawing/2014/main" id="{68138A31-58CC-4B0C-A655-D4EFD8C2CBB1}"/>
                      </a:ext>
                    </a:extLst>
                  </p:cNvPr>
                  <p:cNvSpPr/>
                  <p:nvPr/>
                </p:nvSpPr>
                <p:spPr>
                  <a:xfrm>
                    <a:off x="4752970" y="2282763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b="1" dirty="0">
                        <a:solidFill>
                          <a:schemeClr val="tx1"/>
                        </a:solidFill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b="1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Ellipse 9">
                        <a:extLst>
                          <a:ext uri="{FF2B5EF4-FFF2-40B4-BE49-F238E27FC236}">
                            <a16:creationId xmlns:a16="http://schemas.microsoft.com/office/drawing/2014/main" id="{E5A6CDB5-E647-47A4-930B-BA9923F288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3746" y="3232558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Ellipse 9">
                        <a:extLst>
                          <a:ext uri="{FF2B5EF4-FFF2-40B4-BE49-F238E27FC236}">
                            <a16:creationId xmlns:a16="http://schemas.microsoft.com/office/drawing/2014/main" id="{E5A6CDB5-E647-47A4-930B-BA9923F2883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3746" y="3232558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Ellipse 10">
                        <a:extLst>
                          <a:ext uri="{FF2B5EF4-FFF2-40B4-BE49-F238E27FC236}">
                            <a16:creationId xmlns:a16="http://schemas.microsoft.com/office/drawing/2014/main" id="{C8CE8C29-AAD7-4B28-BC22-7E04D43FB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8502" y="4182353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Ellipse 10">
                        <a:extLst>
                          <a:ext uri="{FF2B5EF4-FFF2-40B4-BE49-F238E27FC236}">
                            <a16:creationId xmlns:a16="http://schemas.microsoft.com/office/drawing/2014/main" id="{C8CE8C29-AAD7-4B28-BC22-7E04D43FBD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8502" y="4182353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Ellipse 11">
                        <a:extLst>
                          <a:ext uri="{FF2B5EF4-FFF2-40B4-BE49-F238E27FC236}">
                            <a16:creationId xmlns:a16="http://schemas.microsoft.com/office/drawing/2014/main" id="{CD85F35A-A911-49D2-AB50-0B5843E65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3745" y="2282763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Ellipse 11">
                        <a:extLst>
                          <a:ext uri="{FF2B5EF4-FFF2-40B4-BE49-F238E27FC236}">
                            <a16:creationId xmlns:a16="http://schemas.microsoft.com/office/drawing/2014/main" id="{CD85F35A-A911-49D2-AB50-0B5843E65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3745" y="2282763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110000E8-3C0F-485E-84BD-92977A19B620}"/>
                      </a:ext>
                    </a:extLst>
                  </p:cNvPr>
                  <p:cNvCxnSpPr>
                    <a:cxnSpLocks/>
                    <a:stCxn id="9" idx="6"/>
                    <a:endCxn id="10" idx="1"/>
                  </p:cNvCxnSpPr>
                  <p:nvPr/>
                </p:nvCxnSpPr>
                <p:spPr>
                  <a:xfrm>
                    <a:off x="5429245" y="2621163"/>
                    <a:ext cx="1813539" cy="7105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avec flèche 15">
                    <a:extLst>
                      <a:ext uri="{FF2B5EF4-FFF2-40B4-BE49-F238E27FC236}">
                        <a16:creationId xmlns:a16="http://schemas.microsoft.com/office/drawing/2014/main" id="{63615843-4416-425B-B177-BAF272937859}"/>
                      </a:ext>
                    </a:extLst>
                  </p:cNvPr>
                  <p:cNvCxnSpPr>
                    <a:cxnSpLocks/>
                    <a:stCxn id="9" idx="6"/>
                    <a:endCxn id="11" idx="1"/>
                  </p:cNvCxnSpPr>
                  <p:nvPr/>
                </p:nvCxnSpPr>
                <p:spPr>
                  <a:xfrm>
                    <a:off x="5429245" y="2621163"/>
                    <a:ext cx="1818295" cy="16603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avec flèche 17">
                    <a:extLst>
                      <a:ext uri="{FF2B5EF4-FFF2-40B4-BE49-F238E27FC236}">
                        <a16:creationId xmlns:a16="http://schemas.microsoft.com/office/drawing/2014/main" id="{9EF0A1E8-E9D6-4D7A-8101-71DCC9D175FB}"/>
                      </a:ext>
                    </a:extLst>
                  </p:cNvPr>
                  <p:cNvCxnSpPr>
                    <a:cxnSpLocks/>
                    <a:stCxn id="7" idx="6"/>
                    <a:endCxn id="10" idx="2"/>
                  </p:cNvCxnSpPr>
                  <p:nvPr/>
                </p:nvCxnSpPr>
                <p:spPr>
                  <a:xfrm>
                    <a:off x="5429246" y="3570958"/>
                    <a:ext cx="17145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BEAAD01C-00BC-4535-9089-B02E3D702868}"/>
                      </a:ext>
                    </a:extLst>
                  </p:cNvPr>
                  <p:cNvCxnSpPr>
                    <a:cxnSpLocks/>
                    <a:stCxn id="7" idx="6"/>
                    <a:endCxn id="11" idx="2"/>
                  </p:cNvCxnSpPr>
                  <p:nvPr/>
                </p:nvCxnSpPr>
                <p:spPr>
                  <a:xfrm>
                    <a:off x="5429246" y="3570958"/>
                    <a:ext cx="1719256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avec flèche 26">
                    <a:extLst>
                      <a:ext uri="{FF2B5EF4-FFF2-40B4-BE49-F238E27FC236}">
                        <a16:creationId xmlns:a16="http://schemas.microsoft.com/office/drawing/2014/main" id="{8F414BF5-8AE1-435E-9F4D-54C6F529D7D5}"/>
                      </a:ext>
                    </a:extLst>
                  </p:cNvPr>
                  <p:cNvCxnSpPr>
                    <a:cxnSpLocks/>
                    <a:stCxn id="8" idx="6"/>
                    <a:endCxn id="10" idx="3"/>
                  </p:cNvCxnSpPr>
                  <p:nvPr/>
                </p:nvCxnSpPr>
                <p:spPr>
                  <a:xfrm flipV="1">
                    <a:off x="5434002" y="3810243"/>
                    <a:ext cx="1808782" cy="7105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avec flèche 28">
                    <a:extLst>
                      <a:ext uri="{FF2B5EF4-FFF2-40B4-BE49-F238E27FC236}">
                        <a16:creationId xmlns:a16="http://schemas.microsoft.com/office/drawing/2014/main" id="{B315E9F7-135A-4A45-A481-9402AC987E45}"/>
                      </a:ext>
                    </a:extLst>
                  </p:cNvPr>
                  <p:cNvCxnSpPr>
                    <a:cxnSpLocks/>
                    <a:stCxn id="8" idx="6"/>
                    <a:endCxn id="11" idx="3"/>
                  </p:cNvCxnSpPr>
                  <p:nvPr/>
                </p:nvCxnSpPr>
                <p:spPr>
                  <a:xfrm>
                    <a:off x="5434002" y="4520753"/>
                    <a:ext cx="1813538" cy="23928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Ellipse 30">
                        <a:extLst>
                          <a:ext uri="{FF2B5EF4-FFF2-40B4-BE49-F238E27FC236}">
                            <a16:creationId xmlns:a16="http://schemas.microsoft.com/office/drawing/2014/main" id="{4AEE7066-1746-4FA2-A7B7-FF7C4FFC4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1141" y="3232558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Ellipse 30">
                        <a:extLst>
                          <a:ext uri="{FF2B5EF4-FFF2-40B4-BE49-F238E27FC236}">
                            <a16:creationId xmlns:a16="http://schemas.microsoft.com/office/drawing/2014/main" id="{4AEE7066-1746-4FA2-A7B7-FF7C4FFC4B6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01141" y="3232558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Connecteur droit avec flèche 33">
                    <a:extLst>
                      <a:ext uri="{FF2B5EF4-FFF2-40B4-BE49-F238E27FC236}">
                        <a16:creationId xmlns:a16="http://schemas.microsoft.com/office/drawing/2014/main" id="{8ADABC00-C679-40D9-8DFB-688756F60925}"/>
                      </a:ext>
                    </a:extLst>
                  </p:cNvPr>
                  <p:cNvCxnSpPr>
                    <a:cxnSpLocks/>
                    <a:stCxn id="12" idx="6"/>
                    <a:endCxn id="31" idx="2"/>
                  </p:cNvCxnSpPr>
                  <p:nvPr/>
                </p:nvCxnSpPr>
                <p:spPr>
                  <a:xfrm>
                    <a:off x="7820020" y="2621163"/>
                    <a:ext cx="1381121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avec flèche 35">
                    <a:extLst>
                      <a:ext uri="{FF2B5EF4-FFF2-40B4-BE49-F238E27FC236}">
                        <a16:creationId xmlns:a16="http://schemas.microsoft.com/office/drawing/2014/main" id="{30820AAC-A7EF-4174-A913-58A6B0C729B5}"/>
                      </a:ext>
                    </a:extLst>
                  </p:cNvPr>
                  <p:cNvCxnSpPr>
                    <a:stCxn id="10" idx="6"/>
                    <a:endCxn id="31" idx="2"/>
                  </p:cNvCxnSpPr>
                  <p:nvPr/>
                </p:nvCxnSpPr>
                <p:spPr>
                  <a:xfrm>
                    <a:off x="7820021" y="3570958"/>
                    <a:ext cx="138112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avec flèche 37">
                    <a:extLst>
                      <a:ext uri="{FF2B5EF4-FFF2-40B4-BE49-F238E27FC236}">
                        <a16:creationId xmlns:a16="http://schemas.microsoft.com/office/drawing/2014/main" id="{6FC44C41-2204-4ABB-AF9A-454A5FB00A17}"/>
                      </a:ext>
                    </a:extLst>
                  </p:cNvPr>
                  <p:cNvCxnSpPr>
                    <a:cxnSpLocks/>
                    <a:stCxn id="11" idx="6"/>
                    <a:endCxn id="31" idx="2"/>
                  </p:cNvCxnSpPr>
                  <p:nvPr/>
                </p:nvCxnSpPr>
                <p:spPr>
                  <a:xfrm flipV="1">
                    <a:off x="7824777" y="3570958"/>
                    <a:ext cx="1376364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Connecteur droit avec flèche 40">
                  <a:extLst>
                    <a:ext uri="{FF2B5EF4-FFF2-40B4-BE49-F238E27FC236}">
                      <a16:creationId xmlns:a16="http://schemas.microsoft.com/office/drawing/2014/main" id="{4ABA7587-F308-4A18-95AA-51F7485154A4}"/>
                    </a:ext>
                  </a:extLst>
                </p:cNvPr>
                <p:cNvCxnSpPr>
                  <a:stCxn id="31" idx="6"/>
                </p:cNvCxnSpPr>
                <p:nvPr/>
              </p:nvCxnSpPr>
              <p:spPr>
                <a:xfrm flipV="1">
                  <a:off x="10286996" y="3504023"/>
                  <a:ext cx="704854" cy="193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ZoneTexte 41">
                      <a:extLst>
                        <a:ext uri="{FF2B5EF4-FFF2-40B4-BE49-F238E27FC236}">
                          <a16:creationId xmlns:a16="http://schemas.microsoft.com/office/drawing/2014/main" id="{6B613F60-278F-4761-8AF4-FBE0849FB5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8249" y="2544875"/>
                      <a:ext cx="408509" cy="2838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ZoneTexte 41">
                      <a:extLst>
                        <a:ext uri="{FF2B5EF4-FFF2-40B4-BE49-F238E27FC236}">
                          <a16:creationId xmlns:a16="http://schemas.microsoft.com/office/drawing/2014/main" id="{6B613F60-278F-4761-8AF4-FBE0849FB5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8249" y="2544875"/>
                      <a:ext cx="408509" cy="28386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ZoneTexte 42">
                      <a:extLst>
                        <a:ext uri="{FF2B5EF4-FFF2-40B4-BE49-F238E27FC236}">
                          <a16:creationId xmlns:a16="http://schemas.microsoft.com/office/drawing/2014/main" id="{C2069AE9-7ACD-4CD9-B2C1-BCCC17BFC7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0823" y="3353978"/>
                      <a:ext cx="408509" cy="28155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ZoneTexte 42">
                      <a:extLst>
                        <a:ext uri="{FF2B5EF4-FFF2-40B4-BE49-F238E27FC236}">
                          <a16:creationId xmlns:a16="http://schemas.microsoft.com/office/drawing/2014/main" id="{C2069AE9-7ACD-4CD9-B2C1-BCCC17BFC7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0823" y="3353978"/>
                      <a:ext cx="408509" cy="28155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55" t="-2174" r="-4478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98200829-8D9E-48BD-9DFB-57CC39FC81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52310" y="4153729"/>
                      <a:ext cx="408509" cy="2821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98200829-8D9E-48BD-9DFB-57CC39FC81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310" y="4153729"/>
                      <a:ext cx="408509" cy="28212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ZoneTexte 44">
                      <a:extLst>
                        <a:ext uri="{FF2B5EF4-FFF2-40B4-BE49-F238E27FC236}">
                          <a16:creationId xmlns:a16="http://schemas.microsoft.com/office/drawing/2014/main" id="{6D986D7B-E7E4-45D3-907F-FF23B9DF25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9641" y="2477894"/>
                      <a:ext cx="408509" cy="2824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ZoneTexte 44">
                      <a:extLst>
                        <a:ext uri="{FF2B5EF4-FFF2-40B4-BE49-F238E27FC236}">
                          <a16:creationId xmlns:a16="http://schemas.microsoft.com/office/drawing/2014/main" id="{6D986D7B-E7E4-45D3-907F-FF23B9DF25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9641" y="2477894"/>
                      <a:ext cx="408509" cy="28245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ZoneTexte 45">
                      <a:extLst>
                        <a:ext uri="{FF2B5EF4-FFF2-40B4-BE49-F238E27FC236}">
                          <a16:creationId xmlns:a16="http://schemas.microsoft.com/office/drawing/2014/main" id="{5B758257-F017-4D7F-B2CD-C9D913DAC9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1270" y="2944216"/>
                      <a:ext cx="413831" cy="2824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ZoneTexte 45">
                      <a:extLst>
                        <a:ext uri="{FF2B5EF4-FFF2-40B4-BE49-F238E27FC236}">
                          <a16:creationId xmlns:a16="http://schemas.microsoft.com/office/drawing/2014/main" id="{5B758257-F017-4D7F-B2CD-C9D913DAC9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1270" y="2944216"/>
                      <a:ext cx="413831" cy="28245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824" t="-2174" r="-441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4969564A-E89D-4175-878B-4D1E16616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3083" y="3319531"/>
                      <a:ext cx="408509" cy="2802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4969564A-E89D-4175-878B-4D1E166168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3083" y="3319531"/>
                      <a:ext cx="408509" cy="28020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8955" t="-2174" r="-4478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ZoneTexte 47">
                      <a:extLst>
                        <a:ext uri="{FF2B5EF4-FFF2-40B4-BE49-F238E27FC236}">
                          <a16:creationId xmlns:a16="http://schemas.microsoft.com/office/drawing/2014/main" id="{BC12789D-61B8-43CF-91C5-9A02A9C2FD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0786" y="3648055"/>
                      <a:ext cx="413831" cy="2807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ZoneTexte 47">
                      <a:extLst>
                        <a:ext uri="{FF2B5EF4-FFF2-40B4-BE49-F238E27FC236}">
                          <a16:creationId xmlns:a16="http://schemas.microsoft.com/office/drawing/2014/main" id="{BC12789D-61B8-43CF-91C5-9A02A9C2FD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0786" y="3648055"/>
                      <a:ext cx="413831" cy="28071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824" t="-2174" r="-5882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C09D464C-B259-4FEF-8639-277A8AFF69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5642" y="4105429"/>
                      <a:ext cx="408509" cy="2807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C09D464C-B259-4FEF-8639-277A8AFF69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5642" y="4105429"/>
                      <a:ext cx="408509" cy="28071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8955" t="-2174" r="-5970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Texte 50">
                      <a:extLst>
                        <a:ext uri="{FF2B5EF4-FFF2-40B4-BE49-F238E27FC236}">
                          <a16:creationId xmlns:a16="http://schemas.microsoft.com/office/drawing/2014/main" id="{4C76A4DF-B851-4C1E-BF8F-1F5D17EF2E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6863" y="4535412"/>
                      <a:ext cx="413831" cy="2807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ZoneTexte 50">
                      <a:extLst>
                        <a:ext uri="{FF2B5EF4-FFF2-40B4-BE49-F238E27FC236}">
                          <a16:creationId xmlns:a16="http://schemas.microsoft.com/office/drawing/2014/main" id="{4C76A4DF-B851-4C1E-BF8F-1F5D17EF2E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6863" y="4535412"/>
                      <a:ext cx="413831" cy="28071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8824" t="-2174" r="-441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E0C080E4-4C8D-4F9C-A124-E334E633A11E}"/>
                  </a:ext>
                </a:extLst>
              </p:cNvPr>
              <p:cNvSpPr txBox="1"/>
              <p:nvPr/>
            </p:nvSpPr>
            <p:spPr>
              <a:xfrm>
                <a:off x="3362413" y="4608000"/>
                <a:ext cx="12682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Input Layer</a:t>
                </a:r>
              </a:p>
              <a:p>
                <a:pPr algn="ctr"/>
                <a:r>
                  <a:rPr lang="fr-FR" dirty="0"/>
                  <a:t>(layer 1)</a:t>
                </a:r>
                <a:endParaRPr lang="en-US" dirty="0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B1A8E2BD-8543-454B-9B00-258380CAD3FC}"/>
                  </a:ext>
                </a:extLst>
              </p:cNvPr>
              <p:cNvSpPr txBox="1"/>
              <p:nvPr/>
            </p:nvSpPr>
            <p:spPr>
              <a:xfrm>
                <a:off x="5564028" y="4608000"/>
                <a:ext cx="1459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err="1"/>
                  <a:t>Hidden</a:t>
                </a:r>
                <a:r>
                  <a:rPr lang="fr-FR" dirty="0"/>
                  <a:t> Layer</a:t>
                </a:r>
              </a:p>
              <a:p>
                <a:pPr algn="ctr"/>
                <a:r>
                  <a:rPr lang="fr-FR" dirty="0"/>
                  <a:t>(layer 2)</a:t>
                </a:r>
                <a:endParaRPr lang="en-US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EEE20A92-1BD4-4734-A203-80F3782BA5DC}"/>
                  </a:ext>
                </a:extLst>
              </p:cNvPr>
              <p:cNvSpPr txBox="1"/>
              <p:nvPr/>
            </p:nvSpPr>
            <p:spPr>
              <a:xfrm>
                <a:off x="7621424" y="4641365"/>
                <a:ext cx="1459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Output Layer</a:t>
                </a:r>
              </a:p>
              <a:p>
                <a:pPr algn="ctr"/>
                <a:r>
                  <a:rPr lang="fr-FR" dirty="0"/>
                  <a:t>(layer 3)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61C8EB9-D2DA-4BF6-9351-B0639822ECD2}"/>
                    </a:ext>
                  </a:extLst>
                </p:cNvPr>
                <p:cNvSpPr/>
                <p:nvPr/>
              </p:nvSpPr>
              <p:spPr>
                <a:xfrm>
                  <a:off x="6005512" y="3667736"/>
                  <a:ext cx="3649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61C8EB9-D2DA-4BF6-9351-B0639822EC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512" y="3667736"/>
                  <a:ext cx="364972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DD645B30-F183-43D4-A6F3-875616CD45F9}"/>
              </a:ext>
            </a:extLst>
          </p:cNvPr>
          <p:cNvGrpSpPr/>
          <p:nvPr/>
        </p:nvGrpSpPr>
        <p:grpSpPr>
          <a:xfrm>
            <a:off x="7628258" y="3062706"/>
            <a:ext cx="4247658" cy="1659626"/>
            <a:chOff x="7628258" y="3062706"/>
            <a:chExt cx="4247658" cy="1659626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D4751F17-F9F2-4842-9D4C-B7B697333064}"/>
                </a:ext>
              </a:extLst>
            </p:cNvPr>
            <p:cNvGrpSpPr/>
            <p:nvPr/>
          </p:nvGrpSpPr>
          <p:grpSpPr>
            <a:xfrm>
              <a:off x="7628258" y="3062706"/>
              <a:ext cx="4247658" cy="1659626"/>
              <a:chOff x="8209891" y="1496044"/>
              <a:chExt cx="3819033" cy="1659626"/>
            </a:xfrm>
          </p:grpSpPr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8434D460-8C3E-42A2-BAA9-B6E7C6C8FDEC}"/>
                  </a:ext>
                </a:extLst>
              </p:cNvPr>
              <p:cNvSpPr/>
              <p:nvPr/>
            </p:nvSpPr>
            <p:spPr>
              <a:xfrm>
                <a:off x="9090416" y="1942479"/>
                <a:ext cx="676275" cy="6768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A0CEAD61-3AA9-409B-B77F-7C36454F890A}"/>
                  </a:ext>
                </a:extLst>
              </p:cNvPr>
              <p:cNvCxnSpPr>
                <a:stCxn id="92" idx="0"/>
                <a:endCxn id="92" idx="4"/>
              </p:cNvCxnSpPr>
              <p:nvPr/>
            </p:nvCxnSpPr>
            <p:spPr>
              <a:xfrm>
                <a:off x="9428554" y="1942479"/>
                <a:ext cx="0" cy="676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avec flèche 96">
                <a:extLst>
                  <a:ext uri="{FF2B5EF4-FFF2-40B4-BE49-F238E27FC236}">
                    <a16:creationId xmlns:a16="http://schemas.microsoft.com/office/drawing/2014/main" id="{535CAF79-C58C-4BEB-A0FB-870D0FA81E6B}"/>
                  </a:ext>
                </a:extLst>
              </p:cNvPr>
              <p:cNvCxnSpPr>
                <a:endCxn id="92" idx="1"/>
              </p:cNvCxnSpPr>
              <p:nvPr/>
            </p:nvCxnSpPr>
            <p:spPr>
              <a:xfrm>
                <a:off x="8534400" y="1819641"/>
                <a:ext cx="655054" cy="2219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avec flèche 98">
                <a:extLst>
                  <a:ext uri="{FF2B5EF4-FFF2-40B4-BE49-F238E27FC236}">
                    <a16:creationId xmlns:a16="http://schemas.microsoft.com/office/drawing/2014/main" id="{E82D541D-4826-4A0A-B38C-959CBB823DC3}"/>
                  </a:ext>
                </a:extLst>
              </p:cNvPr>
              <p:cNvCxnSpPr>
                <a:endCxn id="92" idx="3"/>
              </p:cNvCxnSpPr>
              <p:nvPr/>
            </p:nvCxnSpPr>
            <p:spPr>
              <a:xfrm flipV="1">
                <a:off x="8523257" y="2520164"/>
                <a:ext cx="666197" cy="170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83856207-AED2-4C56-AB8F-1BEE368A4259}"/>
                      </a:ext>
                    </a:extLst>
                  </p:cNvPr>
                  <p:cNvSpPr/>
                  <p:nvPr/>
                </p:nvSpPr>
                <p:spPr>
                  <a:xfrm>
                    <a:off x="9135821" y="2101074"/>
                    <a:ext cx="3473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83856207-AED2-4C56-AB8F-1BEE368A42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5821" y="2101074"/>
                    <a:ext cx="347339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EC8BA5C4-C3FD-4B17-B5EA-95025A7BAE8C}"/>
                      </a:ext>
                    </a:extLst>
                  </p:cNvPr>
                  <p:cNvSpPr/>
                  <p:nvPr/>
                </p:nvSpPr>
                <p:spPr>
                  <a:xfrm>
                    <a:off x="9392337" y="2105688"/>
                    <a:ext cx="3714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EC8BA5C4-C3FD-4B17-B5EA-95025A7BAE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2337" y="2105688"/>
                    <a:ext cx="371448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Connecteur droit avec flèche 105">
                <a:extLst>
                  <a:ext uri="{FF2B5EF4-FFF2-40B4-BE49-F238E27FC236}">
                    <a16:creationId xmlns:a16="http://schemas.microsoft.com/office/drawing/2014/main" id="{8372D308-3BD6-4460-BE78-B7D03E5AEAC9}"/>
                  </a:ext>
                </a:extLst>
              </p:cNvPr>
              <p:cNvCxnSpPr>
                <a:stCxn id="92" idx="6"/>
              </p:cNvCxnSpPr>
              <p:nvPr/>
            </p:nvCxnSpPr>
            <p:spPr>
              <a:xfrm>
                <a:off x="9766691" y="2280879"/>
                <a:ext cx="520309" cy="94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ZoneTexte 106">
                    <a:extLst>
                      <a:ext uri="{FF2B5EF4-FFF2-40B4-BE49-F238E27FC236}">
                        <a16:creationId xmlns:a16="http://schemas.microsoft.com/office/drawing/2014/main" id="{26A5E023-9BB3-41EB-9A27-A617582A0770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2707" y="2142379"/>
                    <a:ext cx="1706217" cy="101329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b="0" i="1" dirty="0">
                      <a:latin typeface="Cambria Math" panose="02040503050406030204" pitchFamily="18" charset="0"/>
                    </a:endParaRPr>
                  </a:p>
                  <a:p>
                    <a:r>
                      <a:rPr lang="fr-FR" b="0" dirty="0">
                        <a:ea typeface="Cambria Math" panose="02040503050406030204" pitchFamily="18" charset="0"/>
                      </a:rPr>
                      <a:t>    </a:t>
                    </a:r>
                    <a14:m>
                      <m:oMath xmlns:m="http://schemas.openxmlformats.org/officeDocument/2006/math">
                        <m: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ZoneTexte 106">
                    <a:extLst>
                      <a:ext uri="{FF2B5EF4-FFF2-40B4-BE49-F238E27FC236}">
                        <a16:creationId xmlns:a16="http://schemas.microsoft.com/office/drawing/2014/main" id="{26A5E023-9BB3-41EB-9A27-A617582A07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2707" y="2142379"/>
                    <a:ext cx="1706217" cy="101329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32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F18404A-1D4A-4FA3-B8A6-0FEABF23BD33}"/>
                  </a:ext>
                </a:extLst>
              </p:cNvPr>
              <p:cNvSpPr/>
              <p:nvPr/>
            </p:nvSpPr>
            <p:spPr>
              <a:xfrm>
                <a:off x="8209891" y="2374048"/>
                <a:ext cx="3032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>
                    <a:latin typeface="Gabriola" panose="04040605051002020D02" pitchFamily="82" charset="0"/>
                  </a:rPr>
                  <a:t>x</a:t>
                </a:r>
                <a:endParaRPr lang="en-US" sz="2400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64FD8DF-222D-476C-94CA-D5FC14CBFBE3}"/>
                  </a:ext>
                </a:extLst>
              </p:cNvPr>
              <p:cNvSpPr/>
              <p:nvPr/>
            </p:nvSpPr>
            <p:spPr>
              <a:xfrm>
                <a:off x="8239049" y="1496044"/>
                <a:ext cx="3461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>
                    <a:latin typeface="Gabriola" panose="04040605051002020D02" pitchFamily="82" charset="0"/>
                  </a:rPr>
                  <a:t>x</a:t>
                </a:r>
                <a:r>
                  <a:rPr lang="fr-FR" sz="2400" baseline="-25000" dirty="0">
                    <a:latin typeface="Gabriola" panose="04040605051002020D02" pitchFamily="82" charset="0"/>
                  </a:rPr>
                  <a:t>0</a:t>
                </a:r>
                <a:endParaRPr lang="en-US" sz="2400" baseline="-25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2DE9997F-45B2-4BC2-B5FF-A4728091886A}"/>
                    </a:ext>
                  </a:extLst>
                </p:cNvPr>
                <p:cNvSpPr txBox="1"/>
                <p:nvPr/>
              </p:nvSpPr>
              <p:spPr>
                <a:xfrm>
                  <a:off x="8089730" y="3258664"/>
                  <a:ext cx="31604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2DE9997F-45B2-4BC2-B5FF-A47280918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730" y="3258664"/>
                  <a:ext cx="31604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538" r="-961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C7520381-5524-410F-BA1D-8E7F1F882FA5}"/>
                    </a:ext>
                  </a:extLst>
                </p:cNvPr>
                <p:cNvSpPr txBox="1"/>
                <p:nvPr/>
              </p:nvSpPr>
              <p:spPr>
                <a:xfrm>
                  <a:off x="8037006" y="4060571"/>
                  <a:ext cx="31072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C7520381-5524-410F-BA1D-8E7F1F882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006" y="4060571"/>
                  <a:ext cx="310726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1765" r="-980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31011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20988-C7FD-4BCC-B03F-CF935ECB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E224F3-38FD-44D6-9653-AAEDA155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14</a:t>
            </a:fld>
            <a:endParaRPr lang="fr-FR"/>
          </a:p>
        </p:txBody>
      </p: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D9F65ED3-F58A-405A-8C3D-6B808144F5BC}"/>
              </a:ext>
            </a:extLst>
          </p:cNvPr>
          <p:cNvGrpSpPr/>
          <p:nvPr/>
        </p:nvGrpSpPr>
        <p:grpSpPr>
          <a:xfrm>
            <a:off x="559401" y="2423684"/>
            <a:ext cx="6031530" cy="3495716"/>
            <a:chOff x="559401" y="2423684"/>
            <a:chExt cx="6031530" cy="3495716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F65176FC-EA3F-4038-AAD1-7F414724C700}"/>
                </a:ext>
              </a:extLst>
            </p:cNvPr>
            <p:cNvGrpSpPr/>
            <p:nvPr/>
          </p:nvGrpSpPr>
          <p:grpSpPr>
            <a:xfrm>
              <a:off x="559401" y="2423684"/>
              <a:ext cx="6031530" cy="3495716"/>
              <a:chOff x="3362413" y="1791980"/>
              <a:chExt cx="6031530" cy="3495716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752EC5A9-7455-475F-A5E7-7B514E765F1F}"/>
                  </a:ext>
                </a:extLst>
              </p:cNvPr>
              <p:cNvGrpSpPr/>
              <p:nvPr/>
            </p:nvGrpSpPr>
            <p:grpSpPr>
              <a:xfrm>
                <a:off x="3564643" y="1791980"/>
                <a:ext cx="5829300" cy="2580992"/>
                <a:chOff x="5162550" y="2235138"/>
                <a:chExt cx="5829300" cy="2580992"/>
              </a:xfrm>
            </p:grpSpPr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9C4E484C-4395-4367-A8F5-D6F3FA5FAC7A}"/>
                    </a:ext>
                  </a:extLst>
                </p:cNvPr>
                <p:cNvGrpSpPr/>
                <p:nvPr/>
              </p:nvGrpSpPr>
              <p:grpSpPr>
                <a:xfrm>
                  <a:off x="5162550" y="2235138"/>
                  <a:ext cx="5124446" cy="2576390"/>
                  <a:chOff x="4752970" y="2282763"/>
                  <a:chExt cx="5124446" cy="2576390"/>
                </a:xfrm>
              </p:grpSpPr>
              <p:sp>
                <p:nvSpPr>
                  <p:cNvPr id="7" name="Ellipse 6">
                    <a:extLst>
                      <a:ext uri="{FF2B5EF4-FFF2-40B4-BE49-F238E27FC236}">
                        <a16:creationId xmlns:a16="http://schemas.microsoft.com/office/drawing/2014/main" id="{3B38C05B-75E9-47D4-98E7-E66177579EED}"/>
                      </a:ext>
                    </a:extLst>
                  </p:cNvPr>
                  <p:cNvSpPr/>
                  <p:nvPr/>
                </p:nvSpPr>
                <p:spPr>
                  <a:xfrm>
                    <a:off x="4752971" y="3232558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dirty="0"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Ellipse 7">
                    <a:extLst>
                      <a:ext uri="{FF2B5EF4-FFF2-40B4-BE49-F238E27FC236}">
                        <a16:creationId xmlns:a16="http://schemas.microsoft.com/office/drawing/2014/main" id="{F4E55B21-5173-43C2-9BCA-294994F7A12F}"/>
                      </a:ext>
                    </a:extLst>
                  </p:cNvPr>
                  <p:cNvSpPr/>
                  <p:nvPr/>
                </p:nvSpPr>
                <p:spPr>
                  <a:xfrm>
                    <a:off x="4757727" y="4182353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dirty="0"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Ellipse 8">
                    <a:extLst>
                      <a:ext uri="{FF2B5EF4-FFF2-40B4-BE49-F238E27FC236}">
                        <a16:creationId xmlns:a16="http://schemas.microsoft.com/office/drawing/2014/main" id="{68138A31-58CC-4B0C-A655-D4EFD8C2CBB1}"/>
                      </a:ext>
                    </a:extLst>
                  </p:cNvPr>
                  <p:cNvSpPr/>
                  <p:nvPr/>
                </p:nvSpPr>
                <p:spPr>
                  <a:xfrm>
                    <a:off x="4752970" y="2282763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b="1" dirty="0">
                        <a:solidFill>
                          <a:schemeClr val="tx1"/>
                        </a:solidFill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b="1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Ellipse 9">
                        <a:extLst>
                          <a:ext uri="{FF2B5EF4-FFF2-40B4-BE49-F238E27FC236}">
                            <a16:creationId xmlns:a16="http://schemas.microsoft.com/office/drawing/2014/main" id="{E5A6CDB5-E647-47A4-930B-BA9923F288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3746" y="3232558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Ellipse 9">
                        <a:extLst>
                          <a:ext uri="{FF2B5EF4-FFF2-40B4-BE49-F238E27FC236}">
                            <a16:creationId xmlns:a16="http://schemas.microsoft.com/office/drawing/2014/main" id="{E5A6CDB5-E647-47A4-930B-BA9923F2883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3746" y="3232558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Ellipse 10">
                        <a:extLst>
                          <a:ext uri="{FF2B5EF4-FFF2-40B4-BE49-F238E27FC236}">
                            <a16:creationId xmlns:a16="http://schemas.microsoft.com/office/drawing/2014/main" id="{C8CE8C29-AAD7-4B28-BC22-7E04D43FB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8502" y="4182353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Ellipse 10">
                        <a:extLst>
                          <a:ext uri="{FF2B5EF4-FFF2-40B4-BE49-F238E27FC236}">
                            <a16:creationId xmlns:a16="http://schemas.microsoft.com/office/drawing/2014/main" id="{C8CE8C29-AAD7-4B28-BC22-7E04D43FBD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8502" y="4182353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Ellipse 11">
                        <a:extLst>
                          <a:ext uri="{FF2B5EF4-FFF2-40B4-BE49-F238E27FC236}">
                            <a16:creationId xmlns:a16="http://schemas.microsoft.com/office/drawing/2014/main" id="{CD85F35A-A911-49D2-AB50-0B5843E65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3745" y="2282763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Ellipse 11">
                        <a:extLst>
                          <a:ext uri="{FF2B5EF4-FFF2-40B4-BE49-F238E27FC236}">
                            <a16:creationId xmlns:a16="http://schemas.microsoft.com/office/drawing/2014/main" id="{CD85F35A-A911-49D2-AB50-0B5843E65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3745" y="2282763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110000E8-3C0F-485E-84BD-92977A19B620}"/>
                      </a:ext>
                    </a:extLst>
                  </p:cNvPr>
                  <p:cNvCxnSpPr>
                    <a:cxnSpLocks/>
                    <a:stCxn id="9" idx="6"/>
                    <a:endCxn id="10" idx="1"/>
                  </p:cNvCxnSpPr>
                  <p:nvPr/>
                </p:nvCxnSpPr>
                <p:spPr>
                  <a:xfrm>
                    <a:off x="5429245" y="2621163"/>
                    <a:ext cx="1813539" cy="7105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avec flèche 15">
                    <a:extLst>
                      <a:ext uri="{FF2B5EF4-FFF2-40B4-BE49-F238E27FC236}">
                        <a16:creationId xmlns:a16="http://schemas.microsoft.com/office/drawing/2014/main" id="{63615843-4416-425B-B177-BAF272937859}"/>
                      </a:ext>
                    </a:extLst>
                  </p:cNvPr>
                  <p:cNvCxnSpPr>
                    <a:cxnSpLocks/>
                    <a:stCxn id="9" idx="6"/>
                    <a:endCxn id="11" idx="1"/>
                  </p:cNvCxnSpPr>
                  <p:nvPr/>
                </p:nvCxnSpPr>
                <p:spPr>
                  <a:xfrm>
                    <a:off x="5429245" y="2621163"/>
                    <a:ext cx="1818295" cy="16603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avec flèche 17">
                    <a:extLst>
                      <a:ext uri="{FF2B5EF4-FFF2-40B4-BE49-F238E27FC236}">
                        <a16:creationId xmlns:a16="http://schemas.microsoft.com/office/drawing/2014/main" id="{9EF0A1E8-E9D6-4D7A-8101-71DCC9D175FB}"/>
                      </a:ext>
                    </a:extLst>
                  </p:cNvPr>
                  <p:cNvCxnSpPr>
                    <a:cxnSpLocks/>
                    <a:stCxn id="7" idx="6"/>
                    <a:endCxn id="10" idx="2"/>
                  </p:cNvCxnSpPr>
                  <p:nvPr/>
                </p:nvCxnSpPr>
                <p:spPr>
                  <a:xfrm>
                    <a:off x="5429246" y="3570958"/>
                    <a:ext cx="17145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BEAAD01C-00BC-4535-9089-B02E3D702868}"/>
                      </a:ext>
                    </a:extLst>
                  </p:cNvPr>
                  <p:cNvCxnSpPr>
                    <a:cxnSpLocks/>
                    <a:stCxn id="7" idx="6"/>
                    <a:endCxn id="11" idx="2"/>
                  </p:cNvCxnSpPr>
                  <p:nvPr/>
                </p:nvCxnSpPr>
                <p:spPr>
                  <a:xfrm>
                    <a:off x="5429246" y="3570958"/>
                    <a:ext cx="1719256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avec flèche 26">
                    <a:extLst>
                      <a:ext uri="{FF2B5EF4-FFF2-40B4-BE49-F238E27FC236}">
                        <a16:creationId xmlns:a16="http://schemas.microsoft.com/office/drawing/2014/main" id="{8F414BF5-8AE1-435E-9F4D-54C6F529D7D5}"/>
                      </a:ext>
                    </a:extLst>
                  </p:cNvPr>
                  <p:cNvCxnSpPr>
                    <a:cxnSpLocks/>
                    <a:stCxn id="8" idx="6"/>
                    <a:endCxn id="10" idx="3"/>
                  </p:cNvCxnSpPr>
                  <p:nvPr/>
                </p:nvCxnSpPr>
                <p:spPr>
                  <a:xfrm flipV="1">
                    <a:off x="5434002" y="3810243"/>
                    <a:ext cx="1808782" cy="7105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avec flèche 28">
                    <a:extLst>
                      <a:ext uri="{FF2B5EF4-FFF2-40B4-BE49-F238E27FC236}">
                        <a16:creationId xmlns:a16="http://schemas.microsoft.com/office/drawing/2014/main" id="{B315E9F7-135A-4A45-A481-9402AC987E45}"/>
                      </a:ext>
                    </a:extLst>
                  </p:cNvPr>
                  <p:cNvCxnSpPr>
                    <a:cxnSpLocks/>
                    <a:stCxn id="8" idx="6"/>
                    <a:endCxn id="11" idx="3"/>
                  </p:cNvCxnSpPr>
                  <p:nvPr/>
                </p:nvCxnSpPr>
                <p:spPr>
                  <a:xfrm>
                    <a:off x="5434002" y="4520753"/>
                    <a:ext cx="1813538" cy="23928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Ellipse 30">
                        <a:extLst>
                          <a:ext uri="{FF2B5EF4-FFF2-40B4-BE49-F238E27FC236}">
                            <a16:creationId xmlns:a16="http://schemas.microsoft.com/office/drawing/2014/main" id="{4AEE7066-1746-4FA2-A7B7-FF7C4FFC4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1141" y="3232558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Ellipse 30">
                        <a:extLst>
                          <a:ext uri="{FF2B5EF4-FFF2-40B4-BE49-F238E27FC236}">
                            <a16:creationId xmlns:a16="http://schemas.microsoft.com/office/drawing/2014/main" id="{4AEE7066-1746-4FA2-A7B7-FF7C4FFC4B6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01141" y="3232558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Connecteur droit avec flèche 33">
                    <a:extLst>
                      <a:ext uri="{FF2B5EF4-FFF2-40B4-BE49-F238E27FC236}">
                        <a16:creationId xmlns:a16="http://schemas.microsoft.com/office/drawing/2014/main" id="{8ADABC00-C679-40D9-8DFB-688756F60925}"/>
                      </a:ext>
                    </a:extLst>
                  </p:cNvPr>
                  <p:cNvCxnSpPr>
                    <a:cxnSpLocks/>
                    <a:stCxn id="12" idx="6"/>
                    <a:endCxn id="31" idx="2"/>
                  </p:cNvCxnSpPr>
                  <p:nvPr/>
                </p:nvCxnSpPr>
                <p:spPr>
                  <a:xfrm>
                    <a:off x="7820020" y="2621163"/>
                    <a:ext cx="1381121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avec flèche 35">
                    <a:extLst>
                      <a:ext uri="{FF2B5EF4-FFF2-40B4-BE49-F238E27FC236}">
                        <a16:creationId xmlns:a16="http://schemas.microsoft.com/office/drawing/2014/main" id="{30820AAC-A7EF-4174-A913-58A6B0C729B5}"/>
                      </a:ext>
                    </a:extLst>
                  </p:cNvPr>
                  <p:cNvCxnSpPr>
                    <a:stCxn id="10" idx="6"/>
                    <a:endCxn id="31" idx="2"/>
                  </p:cNvCxnSpPr>
                  <p:nvPr/>
                </p:nvCxnSpPr>
                <p:spPr>
                  <a:xfrm>
                    <a:off x="7820021" y="3570958"/>
                    <a:ext cx="138112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avec flèche 37">
                    <a:extLst>
                      <a:ext uri="{FF2B5EF4-FFF2-40B4-BE49-F238E27FC236}">
                        <a16:creationId xmlns:a16="http://schemas.microsoft.com/office/drawing/2014/main" id="{6FC44C41-2204-4ABB-AF9A-454A5FB00A17}"/>
                      </a:ext>
                    </a:extLst>
                  </p:cNvPr>
                  <p:cNvCxnSpPr>
                    <a:cxnSpLocks/>
                    <a:stCxn id="11" idx="6"/>
                    <a:endCxn id="31" idx="2"/>
                  </p:cNvCxnSpPr>
                  <p:nvPr/>
                </p:nvCxnSpPr>
                <p:spPr>
                  <a:xfrm flipV="1">
                    <a:off x="7824777" y="3570958"/>
                    <a:ext cx="1376364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Connecteur droit avec flèche 40">
                  <a:extLst>
                    <a:ext uri="{FF2B5EF4-FFF2-40B4-BE49-F238E27FC236}">
                      <a16:creationId xmlns:a16="http://schemas.microsoft.com/office/drawing/2014/main" id="{4ABA7587-F308-4A18-95AA-51F7485154A4}"/>
                    </a:ext>
                  </a:extLst>
                </p:cNvPr>
                <p:cNvCxnSpPr>
                  <a:stCxn id="31" idx="6"/>
                </p:cNvCxnSpPr>
                <p:nvPr/>
              </p:nvCxnSpPr>
              <p:spPr>
                <a:xfrm flipV="1">
                  <a:off x="10286996" y="3504023"/>
                  <a:ext cx="704854" cy="193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ZoneTexte 41">
                      <a:extLst>
                        <a:ext uri="{FF2B5EF4-FFF2-40B4-BE49-F238E27FC236}">
                          <a16:creationId xmlns:a16="http://schemas.microsoft.com/office/drawing/2014/main" id="{6B613F60-278F-4761-8AF4-FBE0849FB5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8249" y="2544875"/>
                      <a:ext cx="408509" cy="2838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ZoneTexte 41">
                      <a:extLst>
                        <a:ext uri="{FF2B5EF4-FFF2-40B4-BE49-F238E27FC236}">
                          <a16:creationId xmlns:a16="http://schemas.microsoft.com/office/drawing/2014/main" id="{6B613F60-278F-4761-8AF4-FBE0849FB5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8249" y="2544875"/>
                      <a:ext cx="408509" cy="2838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ZoneTexte 42">
                      <a:extLst>
                        <a:ext uri="{FF2B5EF4-FFF2-40B4-BE49-F238E27FC236}">
                          <a16:creationId xmlns:a16="http://schemas.microsoft.com/office/drawing/2014/main" id="{C2069AE9-7ACD-4CD9-B2C1-BCCC17BFC7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0823" y="3353978"/>
                      <a:ext cx="408509" cy="28155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ZoneTexte 42">
                      <a:extLst>
                        <a:ext uri="{FF2B5EF4-FFF2-40B4-BE49-F238E27FC236}">
                          <a16:creationId xmlns:a16="http://schemas.microsoft.com/office/drawing/2014/main" id="{C2069AE9-7ACD-4CD9-B2C1-BCCC17BFC7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0823" y="3353978"/>
                      <a:ext cx="408509" cy="28155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955" t="-2174" r="-4478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98200829-8D9E-48BD-9DFB-57CC39FC81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52310" y="4153729"/>
                      <a:ext cx="408509" cy="2821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98200829-8D9E-48BD-9DFB-57CC39FC81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310" y="4153729"/>
                      <a:ext cx="408509" cy="28212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ZoneTexte 44">
                      <a:extLst>
                        <a:ext uri="{FF2B5EF4-FFF2-40B4-BE49-F238E27FC236}">
                          <a16:creationId xmlns:a16="http://schemas.microsoft.com/office/drawing/2014/main" id="{6D986D7B-E7E4-45D3-907F-FF23B9DF25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9641" y="2477894"/>
                      <a:ext cx="408509" cy="2824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ZoneTexte 44">
                      <a:extLst>
                        <a:ext uri="{FF2B5EF4-FFF2-40B4-BE49-F238E27FC236}">
                          <a16:creationId xmlns:a16="http://schemas.microsoft.com/office/drawing/2014/main" id="{6D986D7B-E7E4-45D3-907F-FF23B9DF25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9641" y="2477894"/>
                      <a:ext cx="408509" cy="28245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ZoneTexte 45">
                      <a:extLst>
                        <a:ext uri="{FF2B5EF4-FFF2-40B4-BE49-F238E27FC236}">
                          <a16:creationId xmlns:a16="http://schemas.microsoft.com/office/drawing/2014/main" id="{5B758257-F017-4D7F-B2CD-C9D913DAC9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1270" y="2944216"/>
                      <a:ext cx="413831" cy="2824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ZoneTexte 45">
                      <a:extLst>
                        <a:ext uri="{FF2B5EF4-FFF2-40B4-BE49-F238E27FC236}">
                          <a16:creationId xmlns:a16="http://schemas.microsoft.com/office/drawing/2014/main" id="{5B758257-F017-4D7F-B2CD-C9D913DAC9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1270" y="2944216"/>
                      <a:ext cx="413831" cy="28245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824" t="-2174" r="-441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4969564A-E89D-4175-878B-4D1E16616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3083" y="3319531"/>
                      <a:ext cx="408509" cy="2802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4969564A-E89D-4175-878B-4D1E166168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3083" y="3319531"/>
                      <a:ext cx="408509" cy="28020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955" t="-2174" r="-4478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ZoneTexte 47">
                      <a:extLst>
                        <a:ext uri="{FF2B5EF4-FFF2-40B4-BE49-F238E27FC236}">
                          <a16:creationId xmlns:a16="http://schemas.microsoft.com/office/drawing/2014/main" id="{BC12789D-61B8-43CF-91C5-9A02A9C2FD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0786" y="3648055"/>
                      <a:ext cx="413831" cy="2807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ZoneTexte 47">
                      <a:extLst>
                        <a:ext uri="{FF2B5EF4-FFF2-40B4-BE49-F238E27FC236}">
                          <a16:creationId xmlns:a16="http://schemas.microsoft.com/office/drawing/2014/main" id="{BC12789D-61B8-43CF-91C5-9A02A9C2FD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0786" y="3648055"/>
                      <a:ext cx="413831" cy="28071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824" t="-2174" r="-5882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C09D464C-B259-4FEF-8639-277A8AFF69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5642" y="4105429"/>
                      <a:ext cx="408509" cy="2807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C09D464C-B259-4FEF-8639-277A8AFF69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5642" y="4105429"/>
                      <a:ext cx="408509" cy="28071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8955" t="-2174" r="-5970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Texte 50">
                      <a:extLst>
                        <a:ext uri="{FF2B5EF4-FFF2-40B4-BE49-F238E27FC236}">
                          <a16:creationId xmlns:a16="http://schemas.microsoft.com/office/drawing/2014/main" id="{4C76A4DF-B851-4C1E-BF8F-1F5D17EF2E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6863" y="4535412"/>
                      <a:ext cx="413831" cy="2807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ZoneTexte 50">
                      <a:extLst>
                        <a:ext uri="{FF2B5EF4-FFF2-40B4-BE49-F238E27FC236}">
                          <a16:creationId xmlns:a16="http://schemas.microsoft.com/office/drawing/2014/main" id="{4C76A4DF-B851-4C1E-BF8F-1F5D17EF2E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6863" y="4535412"/>
                      <a:ext cx="413831" cy="28071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824" t="-2174" r="-441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E0C080E4-4C8D-4F9C-A124-E334E633A11E}"/>
                  </a:ext>
                </a:extLst>
              </p:cNvPr>
              <p:cNvSpPr txBox="1"/>
              <p:nvPr/>
            </p:nvSpPr>
            <p:spPr>
              <a:xfrm>
                <a:off x="3362413" y="4608000"/>
                <a:ext cx="12682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Input Layer</a:t>
                </a:r>
              </a:p>
              <a:p>
                <a:pPr algn="ctr"/>
                <a:r>
                  <a:rPr lang="fr-FR" dirty="0"/>
                  <a:t>(layer 1)</a:t>
                </a:r>
                <a:endParaRPr lang="en-US" dirty="0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B1A8E2BD-8543-454B-9B00-258380CAD3FC}"/>
                  </a:ext>
                </a:extLst>
              </p:cNvPr>
              <p:cNvSpPr txBox="1"/>
              <p:nvPr/>
            </p:nvSpPr>
            <p:spPr>
              <a:xfrm>
                <a:off x="5564028" y="4608000"/>
                <a:ext cx="1459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err="1"/>
                  <a:t>Hidden</a:t>
                </a:r>
                <a:r>
                  <a:rPr lang="fr-FR" dirty="0"/>
                  <a:t> Layer</a:t>
                </a:r>
              </a:p>
              <a:p>
                <a:pPr algn="ctr"/>
                <a:r>
                  <a:rPr lang="fr-FR" dirty="0"/>
                  <a:t>(layer 2)</a:t>
                </a:r>
                <a:endParaRPr lang="en-US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EEE20A92-1BD4-4734-A203-80F3782BA5DC}"/>
                  </a:ext>
                </a:extLst>
              </p:cNvPr>
              <p:cNvSpPr txBox="1"/>
              <p:nvPr/>
            </p:nvSpPr>
            <p:spPr>
              <a:xfrm>
                <a:off x="7621424" y="4641365"/>
                <a:ext cx="1459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Output Layer</a:t>
                </a:r>
              </a:p>
              <a:p>
                <a:pPr algn="ctr"/>
                <a:r>
                  <a:rPr lang="fr-FR" dirty="0"/>
                  <a:t>(layer 3)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61C8EB9-D2DA-4BF6-9351-B0639822ECD2}"/>
                    </a:ext>
                  </a:extLst>
                </p:cNvPr>
                <p:cNvSpPr/>
                <p:nvPr/>
              </p:nvSpPr>
              <p:spPr>
                <a:xfrm>
                  <a:off x="6005512" y="3667736"/>
                  <a:ext cx="3649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61C8EB9-D2DA-4BF6-9351-B0639822EC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512" y="3667736"/>
                  <a:ext cx="36497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Espace réservé du contenu 14">
            <a:extLst>
              <a:ext uri="{FF2B5EF4-FFF2-40B4-BE49-F238E27FC236}">
                <a16:creationId xmlns:a16="http://schemas.microsoft.com/office/drawing/2014/main" id="{9EF6EC65-FEDC-48C1-8647-99E7D187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352" y="2299949"/>
            <a:ext cx="5161075" cy="3923879"/>
          </a:xfrm>
        </p:spPr>
        <p:txBody>
          <a:bodyPr>
            <a:normAutofit/>
          </a:bodyPr>
          <a:lstStyle/>
          <a:p>
            <a:r>
              <a:rPr lang="en-US" b="1" dirty="0"/>
              <a:t>Initialization:  </a:t>
            </a:r>
            <a:r>
              <a:rPr lang="en-US" dirty="0"/>
              <a:t>Initialize the network connections with random weights</a:t>
            </a:r>
          </a:p>
          <a:p>
            <a:r>
              <a:rPr lang="en-US" dirty="0"/>
              <a:t>An important step otherwise training will fail</a:t>
            </a:r>
          </a:p>
          <a:p>
            <a:r>
              <a:rPr lang="en-US" dirty="0"/>
              <a:t>Initializing all the weights with zeros leads the neurons to learn the same features during training.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3E199F-34E3-4CF6-A6C8-B036C5F45297}"/>
              </a:ext>
            </a:extLst>
          </p:cNvPr>
          <p:cNvSpPr txBox="1"/>
          <p:nvPr/>
        </p:nvSpPr>
        <p:spPr>
          <a:xfrm>
            <a:off x="254601" y="1448533"/>
            <a:ext cx="2035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4">
                    <a:lumMod val="50000"/>
                  </a:schemeClr>
                </a:solidFill>
              </a:rPr>
              <a:t>Initialize</a:t>
            </a:r>
            <a:r>
              <a:rPr lang="fr-FR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4">
                    <a:lumMod val="50000"/>
                  </a:schemeClr>
                </a:solidFill>
              </a:rPr>
              <a:t>weights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016921C-6013-401B-930B-BA12D737440E}"/>
              </a:ext>
            </a:extLst>
          </p:cNvPr>
          <p:cNvCxnSpPr>
            <a:cxnSpLocks/>
            <a:stCxn id="55" idx="2"/>
            <a:endCxn id="45" idx="0"/>
          </p:cNvCxnSpPr>
          <p:nvPr/>
        </p:nvCxnSpPr>
        <p:spPr>
          <a:xfrm>
            <a:off x="1272188" y="1848643"/>
            <a:ext cx="670789" cy="817797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1495BA7-68D7-46A9-AAC9-2163F6483683}"/>
              </a:ext>
            </a:extLst>
          </p:cNvPr>
          <p:cNvCxnSpPr>
            <a:cxnSpLocks/>
            <a:stCxn id="55" idx="2"/>
            <a:endCxn id="46" idx="0"/>
          </p:cNvCxnSpPr>
          <p:nvPr/>
        </p:nvCxnSpPr>
        <p:spPr>
          <a:xfrm>
            <a:off x="1272188" y="1848643"/>
            <a:ext cx="635079" cy="1284119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468577D-EF65-45D9-A38A-414A559B92BD}"/>
              </a:ext>
            </a:extLst>
          </p:cNvPr>
          <p:cNvCxnSpPr>
            <a:cxnSpLocks/>
            <a:stCxn id="55" idx="2"/>
            <a:endCxn id="47" idx="0"/>
          </p:cNvCxnSpPr>
          <p:nvPr/>
        </p:nvCxnSpPr>
        <p:spPr>
          <a:xfrm>
            <a:off x="1272188" y="1848643"/>
            <a:ext cx="594231" cy="1659434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C658CBC-6C97-408E-A5CF-96889888CA9A}"/>
              </a:ext>
            </a:extLst>
          </p:cNvPr>
          <p:cNvCxnSpPr>
            <a:cxnSpLocks/>
            <a:stCxn id="55" idx="2"/>
            <a:endCxn id="48" idx="0"/>
          </p:cNvCxnSpPr>
          <p:nvPr/>
        </p:nvCxnSpPr>
        <p:spPr>
          <a:xfrm>
            <a:off x="1272188" y="1848643"/>
            <a:ext cx="454595" cy="1987958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1C4C708-E35B-4032-82E1-5534CF708E45}"/>
              </a:ext>
            </a:extLst>
          </p:cNvPr>
          <p:cNvCxnSpPr>
            <a:cxnSpLocks/>
            <a:stCxn id="55" idx="2"/>
            <a:endCxn id="50" idx="0"/>
          </p:cNvCxnSpPr>
          <p:nvPr/>
        </p:nvCxnSpPr>
        <p:spPr>
          <a:xfrm>
            <a:off x="1272188" y="1848643"/>
            <a:ext cx="486790" cy="2445332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99BFDC3-68FF-4E5D-9014-C1EC88D64382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>
            <a:off x="1272188" y="1848643"/>
            <a:ext cx="810672" cy="2875315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322148-1DC4-4C28-A2F3-9D09B2FB36B8}"/>
              </a:ext>
            </a:extLst>
          </p:cNvPr>
          <p:cNvCxnSpPr>
            <a:cxnSpLocks/>
            <a:stCxn id="55" idx="2"/>
            <a:endCxn id="42" idx="0"/>
          </p:cNvCxnSpPr>
          <p:nvPr/>
        </p:nvCxnSpPr>
        <p:spPr>
          <a:xfrm>
            <a:off x="1272188" y="1848643"/>
            <a:ext cx="2919397" cy="884778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5C9CBC6-9B21-440A-975A-BAB6673E202F}"/>
              </a:ext>
            </a:extLst>
          </p:cNvPr>
          <p:cNvCxnSpPr>
            <a:cxnSpLocks/>
            <a:stCxn id="55" idx="2"/>
            <a:endCxn id="43" idx="0"/>
          </p:cNvCxnSpPr>
          <p:nvPr/>
        </p:nvCxnSpPr>
        <p:spPr>
          <a:xfrm>
            <a:off x="1272188" y="1848643"/>
            <a:ext cx="2891971" cy="1693881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17B820A0-E68D-4418-9240-BE2928CD3D1B}"/>
              </a:ext>
            </a:extLst>
          </p:cNvPr>
          <p:cNvCxnSpPr>
            <a:cxnSpLocks/>
            <a:stCxn id="55" idx="2"/>
            <a:endCxn id="44" idx="0"/>
          </p:cNvCxnSpPr>
          <p:nvPr/>
        </p:nvCxnSpPr>
        <p:spPr>
          <a:xfrm>
            <a:off x="1272188" y="1848643"/>
            <a:ext cx="2883458" cy="2493632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1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20988-C7FD-4BCC-B03F-CF935ECB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E224F3-38FD-44D6-9653-AAEDA155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15</a:t>
            </a:fld>
            <a:endParaRPr lang="fr-FR"/>
          </a:p>
        </p:txBody>
      </p: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D9F65ED3-F58A-405A-8C3D-6B808144F5BC}"/>
              </a:ext>
            </a:extLst>
          </p:cNvPr>
          <p:cNvGrpSpPr/>
          <p:nvPr/>
        </p:nvGrpSpPr>
        <p:grpSpPr>
          <a:xfrm>
            <a:off x="559401" y="2423684"/>
            <a:ext cx="6031530" cy="3495716"/>
            <a:chOff x="559401" y="2423684"/>
            <a:chExt cx="6031530" cy="3495716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F65176FC-EA3F-4038-AAD1-7F414724C700}"/>
                </a:ext>
              </a:extLst>
            </p:cNvPr>
            <p:cNvGrpSpPr/>
            <p:nvPr/>
          </p:nvGrpSpPr>
          <p:grpSpPr>
            <a:xfrm>
              <a:off x="559401" y="2423684"/>
              <a:ext cx="6031530" cy="3495716"/>
              <a:chOff x="3362413" y="1791980"/>
              <a:chExt cx="6031530" cy="3495716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752EC5A9-7455-475F-A5E7-7B514E765F1F}"/>
                  </a:ext>
                </a:extLst>
              </p:cNvPr>
              <p:cNvGrpSpPr/>
              <p:nvPr/>
            </p:nvGrpSpPr>
            <p:grpSpPr>
              <a:xfrm>
                <a:off x="3564643" y="1791980"/>
                <a:ext cx="5829300" cy="2588238"/>
                <a:chOff x="5162550" y="2235138"/>
                <a:chExt cx="5829300" cy="2588238"/>
              </a:xfrm>
            </p:grpSpPr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9C4E484C-4395-4367-A8F5-D6F3FA5FAC7A}"/>
                    </a:ext>
                  </a:extLst>
                </p:cNvPr>
                <p:cNvGrpSpPr/>
                <p:nvPr/>
              </p:nvGrpSpPr>
              <p:grpSpPr>
                <a:xfrm>
                  <a:off x="5162550" y="2235138"/>
                  <a:ext cx="5124446" cy="2576390"/>
                  <a:chOff x="4752970" y="2282763"/>
                  <a:chExt cx="5124446" cy="2576390"/>
                </a:xfrm>
              </p:grpSpPr>
              <p:sp>
                <p:nvSpPr>
                  <p:cNvPr id="7" name="Ellipse 6">
                    <a:extLst>
                      <a:ext uri="{FF2B5EF4-FFF2-40B4-BE49-F238E27FC236}">
                        <a16:creationId xmlns:a16="http://schemas.microsoft.com/office/drawing/2014/main" id="{3B38C05B-75E9-47D4-98E7-E66177579EED}"/>
                      </a:ext>
                    </a:extLst>
                  </p:cNvPr>
                  <p:cNvSpPr/>
                  <p:nvPr/>
                </p:nvSpPr>
                <p:spPr>
                  <a:xfrm>
                    <a:off x="4752971" y="3232558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dirty="0"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Ellipse 7">
                    <a:extLst>
                      <a:ext uri="{FF2B5EF4-FFF2-40B4-BE49-F238E27FC236}">
                        <a16:creationId xmlns:a16="http://schemas.microsoft.com/office/drawing/2014/main" id="{F4E55B21-5173-43C2-9BCA-294994F7A12F}"/>
                      </a:ext>
                    </a:extLst>
                  </p:cNvPr>
                  <p:cNvSpPr/>
                  <p:nvPr/>
                </p:nvSpPr>
                <p:spPr>
                  <a:xfrm>
                    <a:off x="4757727" y="4182353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dirty="0"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Ellipse 8">
                    <a:extLst>
                      <a:ext uri="{FF2B5EF4-FFF2-40B4-BE49-F238E27FC236}">
                        <a16:creationId xmlns:a16="http://schemas.microsoft.com/office/drawing/2014/main" id="{68138A31-58CC-4B0C-A655-D4EFD8C2CBB1}"/>
                      </a:ext>
                    </a:extLst>
                  </p:cNvPr>
                  <p:cNvSpPr/>
                  <p:nvPr/>
                </p:nvSpPr>
                <p:spPr>
                  <a:xfrm>
                    <a:off x="4752970" y="2282763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b="1" dirty="0">
                        <a:solidFill>
                          <a:schemeClr val="tx1"/>
                        </a:solidFill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b="1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Ellipse 9">
                        <a:extLst>
                          <a:ext uri="{FF2B5EF4-FFF2-40B4-BE49-F238E27FC236}">
                            <a16:creationId xmlns:a16="http://schemas.microsoft.com/office/drawing/2014/main" id="{E5A6CDB5-E647-47A4-930B-BA9923F288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3746" y="3232558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Ellipse 9">
                        <a:extLst>
                          <a:ext uri="{FF2B5EF4-FFF2-40B4-BE49-F238E27FC236}">
                            <a16:creationId xmlns:a16="http://schemas.microsoft.com/office/drawing/2014/main" id="{E5A6CDB5-E647-47A4-930B-BA9923F2883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3746" y="3232558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Ellipse 10">
                        <a:extLst>
                          <a:ext uri="{FF2B5EF4-FFF2-40B4-BE49-F238E27FC236}">
                            <a16:creationId xmlns:a16="http://schemas.microsoft.com/office/drawing/2014/main" id="{C8CE8C29-AAD7-4B28-BC22-7E04D43FB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8502" y="4182353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Ellipse 10">
                        <a:extLst>
                          <a:ext uri="{FF2B5EF4-FFF2-40B4-BE49-F238E27FC236}">
                            <a16:creationId xmlns:a16="http://schemas.microsoft.com/office/drawing/2014/main" id="{C8CE8C29-AAD7-4B28-BC22-7E04D43FBD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8502" y="4182353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Ellipse 11">
                        <a:extLst>
                          <a:ext uri="{FF2B5EF4-FFF2-40B4-BE49-F238E27FC236}">
                            <a16:creationId xmlns:a16="http://schemas.microsoft.com/office/drawing/2014/main" id="{CD85F35A-A911-49D2-AB50-0B5843E65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3745" y="2282763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Ellipse 11">
                        <a:extLst>
                          <a:ext uri="{FF2B5EF4-FFF2-40B4-BE49-F238E27FC236}">
                            <a16:creationId xmlns:a16="http://schemas.microsoft.com/office/drawing/2014/main" id="{CD85F35A-A911-49D2-AB50-0B5843E65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3745" y="2282763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110000E8-3C0F-485E-84BD-92977A19B620}"/>
                      </a:ext>
                    </a:extLst>
                  </p:cNvPr>
                  <p:cNvCxnSpPr>
                    <a:cxnSpLocks/>
                    <a:stCxn id="9" idx="6"/>
                    <a:endCxn id="10" idx="1"/>
                  </p:cNvCxnSpPr>
                  <p:nvPr/>
                </p:nvCxnSpPr>
                <p:spPr>
                  <a:xfrm>
                    <a:off x="5429245" y="2621163"/>
                    <a:ext cx="1813539" cy="7105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avec flèche 15">
                    <a:extLst>
                      <a:ext uri="{FF2B5EF4-FFF2-40B4-BE49-F238E27FC236}">
                        <a16:creationId xmlns:a16="http://schemas.microsoft.com/office/drawing/2014/main" id="{63615843-4416-425B-B177-BAF272937859}"/>
                      </a:ext>
                    </a:extLst>
                  </p:cNvPr>
                  <p:cNvCxnSpPr>
                    <a:cxnSpLocks/>
                    <a:stCxn id="9" idx="6"/>
                    <a:endCxn id="11" idx="1"/>
                  </p:cNvCxnSpPr>
                  <p:nvPr/>
                </p:nvCxnSpPr>
                <p:spPr>
                  <a:xfrm>
                    <a:off x="5429245" y="2621163"/>
                    <a:ext cx="1818295" cy="16603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avec flèche 17">
                    <a:extLst>
                      <a:ext uri="{FF2B5EF4-FFF2-40B4-BE49-F238E27FC236}">
                        <a16:creationId xmlns:a16="http://schemas.microsoft.com/office/drawing/2014/main" id="{9EF0A1E8-E9D6-4D7A-8101-71DCC9D175FB}"/>
                      </a:ext>
                    </a:extLst>
                  </p:cNvPr>
                  <p:cNvCxnSpPr>
                    <a:cxnSpLocks/>
                    <a:stCxn id="7" idx="6"/>
                    <a:endCxn id="10" idx="2"/>
                  </p:cNvCxnSpPr>
                  <p:nvPr/>
                </p:nvCxnSpPr>
                <p:spPr>
                  <a:xfrm>
                    <a:off x="5429246" y="3570958"/>
                    <a:ext cx="17145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BEAAD01C-00BC-4535-9089-B02E3D702868}"/>
                      </a:ext>
                    </a:extLst>
                  </p:cNvPr>
                  <p:cNvCxnSpPr>
                    <a:cxnSpLocks/>
                    <a:stCxn id="7" idx="6"/>
                    <a:endCxn id="11" idx="2"/>
                  </p:cNvCxnSpPr>
                  <p:nvPr/>
                </p:nvCxnSpPr>
                <p:spPr>
                  <a:xfrm>
                    <a:off x="5429246" y="3570958"/>
                    <a:ext cx="1719256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avec flèche 26">
                    <a:extLst>
                      <a:ext uri="{FF2B5EF4-FFF2-40B4-BE49-F238E27FC236}">
                        <a16:creationId xmlns:a16="http://schemas.microsoft.com/office/drawing/2014/main" id="{8F414BF5-8AE1-435E-9F4D-54C6F529D7D5}"/>
                      </a:ext>
                    </a:extLst>
                  </p:cNvPr>
                  <p:cNvCxnSpPr>
                    <a:cxnSpLocks/>
                    <a:stCxn id="8" idx="6"/>
                    <a:endCxn id="10" idx="3"/>
                  </p:cNvCxnSpPr>
                  <p:nvPr/>
                </p:nvCxnSpPr>
                <p:spPr>
                  <a:xfrm flipV="1">
                    <a:off x="5434002" y="3810243"/>
                    <a:ext cx="1808782" cy="7105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avec flèche 28">
                    <a:extLst>
                      <a:ext uri="{FF2B5EF4-FFF2-40B4-BE49-F238E27FC236}">
                        <a16:creationId xmlns:a16="http://schemas.microsoft.com/office/drawing/2014/main" id="{B315E9F7-135A-4A45-A481-9402AC987E45}"/>
                      </a:ext>
                    </a:extLst>
                  </p:cNvPr>
                  <p:cNvCxnSpPr>
                    <a:cxnSpLocks/>
                    <a:stCxn id="8" idx="6"/>
                    <a:endCxn id="11" idx="3"/>
                  </p:cNvCxnSpPr>
                  <p:nvPr/>
                </p:nvCxnSpPr>
                <p:spPr>
                  <a:xfrm>
                    <a:off x="5434002" y="4520753"/>
                    <a:ext cx="1813538" cy="23928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Ellipse 30">
                        <a:extLst>
                          <a:ext uri="{FF2B5EF4-FFF2-40B4-BE49-F238E27FC236}">
                            <a16:creationId xmlns:a16="http://schemas.microsoft.com/office/drawing/2014/main" id="{4AEE7066-1746-4FA2-A7B7-FF7C4FFC4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1141" y="3232558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Ellipse 30">
                        <a:extLst>
                          <a:ext uri="{FF2B5EF4-FFF2-40B4-BE49-F238E27FC236}">
                            <a16:creationId xmlns:a16="http://schemas.microsoft.com/office/drawing/2014/main" id="{4AEE7066-1746-4FA2-A7B7-FF7C4FFC4B6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01141" y="3232558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Connecteur droit avec flèche 33">
                    <a:extLst>
                      <a:ext uri="{FF2B5EF4-FFF2-40B4-BE49-F238E27FC236}">
                        <a16:creationId xmlns:a16="http://schemas.microsoft.com/office/drawing/2014/main" id="{8ADABC00-C679-40D9-8DFB-688756F60925}"/>
                      </a:ext>
                    </a:extLst>
                  </p:cNvPr>
                  <p:cNvCxnSpPr>
                    <a:cxnSpLocks/>
                    <a:stCxn id="12" idx="6"/>
                    <a:endCxn id="31" idx="2"/>
                  </p:cNvCxnSpPr>
                  <p:nvPr/>
                </p:nvCxnSpPr>
                <p:spPr>
                  <a:xfrm>
                    <a:off x="7820020" y="2621163"/>
                    <a:ext cx="1381121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avec flèche 35">
                    <a:extLst>
                      <a:ext uri="{FF2B5EF4-FFF2-40B4-BE49-F238E27FC236}">
                        <a16:creationId xmlns:a16="http://schemas.microsoft.com/office/drawing/2014/main" id="{30820AAC-A7EF-4174-A913-58A6B0C729B5}"/>
                      </a:ext>
                    </a:extLst>
                  </p:cNvPr>
                  <p:cNvCxnSpPr>
                    <a:stCxn id="10" idx="6"/>
                    <a:endCxn id="31" idx="2"/>
                  </p:cNvCxnSpPr>
                  <p:nvPr/>
                </p:nvCxnSpPr>
                <p:spPr>
                  <a:xfrm>
                    <a:off x="7820021" y="3570958"/>
                    <a:ext cx="138112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avec flèche 37">
                    <a:extLst>
                      <a:ext uri="{FF2B5EF4-FFF2-40B4-BE49-F238E27FC236}">
                        <a16:creationId xmlns:a16="http://schemas.microsoft.com/office/drawing/2014/main" id="{6FC44C41-2204-4ABB-AF9A-454A5FB00A17}"/>
                      </a:ext>
                    </a:extLst>
                  </p:cNvPr>
                  <p:cNvCxnSpPr>
                    <a:cxnSpLocks/>
                    <a:stCxn id="11" idx="6"/>
                    <a:endCxn id="31" idx="2"/>
                  </p:cNvCxnSpPr>
                  <p:nvPr/>
                </p:nvCxnSpPr>
                <p:spPr>
                  <a:xfrm flipV="1">
                    <a:off x="7824777" y="3570958"/>
                    <a:ext cx="1376364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Connecteur droit avec flèche 40">
                  <a:extLst>
                    <a:ext uri="{FF2B5EF4-FFF2-40B4-BE49-F238E27FC236}">
                      <a16:creationId xmlns:a16="http://schemas.microsoft.com/office/drawing/2014/main" id="{4ABA7587-F308-4A18-95AA-51F7485154A4}"/>
                    </a:ext>
                  </a:extLst>
                </p:cNvPr>
                <p:cNvCxnSpPr>
                  <a:stCxn id="31" idx="6"/>
                </p:cNvCxnSpPr>
                <p:nvPr/>
              </p:nvCxnSpPr>
              <p:spPr>
                <a:xfrm flipV="1">
                  <a:off x="10286996" y="3504023"/>
                  <a:ext cx="704854" cy="193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ZoneTexte 41">
                      <a:extLst>
                        <a:ext uri="{FF2B5EF4-FFF2-40B4-BE49-F238E27FC236}">
                          <a16:creationId xmlns:a16="http://schemas.microsoft.com/office/drawing/2014/main" id="{6B613F60-278F-4761-8AF4-FBE0849FB5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8249" y="2544875"/>
                      <a:ext cx="408510" cy="2838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ZoneTexte 41">
                      <a:extLst>
                        <a:ext uri="{FF2B5EF4-FFF2-40B4-BE49-F238E27FC236}">
                          <a16:creationId xmlns:a16="http://schemas.microsoft.com/office/drawing/2014/main" id="{6B613F60-278F-4761-8AF4-FBE0849FB5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8249" y="2544875"/>
                      <a:ext cx="408510" cy="2838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ZoneTexte 42">
                      <a:extLst>
                        <a:ext uri="{FF2B5EF4-FFF2-40B4-BE49-F238E27FC236}">
                          <a16:creationId xmlns:a16="http://schemas.microsoft.com/office/drawing/2014/main" id="{C2069AE9-7ACD-4CD9-B2C1-BCCC17BFC7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0823" y="3353978"/>
                      <a:ext cx="408509" cy="28155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ZoneTexte 42">
                      <a:extLst>
                        <a:ext uri="{FF2B5EF4-FFF2-40B4-BE49-F238E27FC236}">
                          <a16:creationId xmlns:a16="http://schemas.microsoft.com/office/drawing/2014/main" id="{C2069AE9-7ACD-4CD9-B2C1-BCCC17BFC7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0823" y="3353978"/>
                      <a:ext cx="408509" cy="28155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955" t="-2174" r="-4478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98200829-8D9E-48BD-9DFB-57CC39FC81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52310" y="4153729"/>
                      <a:ext cx="408509" cy="2821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98200829-8D9E-48BD-9DFB-57CC39FC81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310" y="4153729"/>
                      <a:ext cx="408509" cy="28212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ZoneTexte 44">
                      <a:extLst>
                        <a:ext uri="{FF2B5EF4-FFF2-40B4-BE49-F238E27FC236}">
                          <a16:creationId xmlns:a16="http://schemas.microsoft.com/office/drawing/2014/main" id="{6D986D7B-E7E4-45D3-907F-FF23B9DF25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9641" y="2477894"/>
                      <a:ext cx="408510" cy="2896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ZoneTexte 44">
                      <a:extLst>
                        <a:ext uri="{FF2B5EF4-FFF2-40B4-BE49-F238E27FC236}">
                          <a16:creationId xmlns:a16="http://schemas.microsoft.com/office/drawing/2014/main" id="{6D986D7B-E7E4-45D3-907F-FF23B9DF25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9641" y="2477894"/>
                      <a:ext cx="408510" cy="28969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55" t="-2083" r="-5970" b="-14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ZoneTexte 45">
                      <a:extLst>
                        <a:ext uri="{FF2B5EF4-FFF2-40B4-BE49-F238E27FC236}">
                          <a16:creationId xmlns:a16="http://schemas.microsoft.com/office/drawing/2014/main" id="{5B758257-F017-4D7F-B2CD-C9D913DAC9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1270" y="2944216"/>
                      <a:ext cx="413831" cy="2896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ZoneTexte 45">
                      <a:extLst>
                        <a:ext uri="{FF2B5EF4-FFF2-40B4-BE49-F238E27FC236}">
                          <a16:creationId xmlns:a16="http://schemas.microsoft.com/office/drawing/2014/main" id="{5B758257-F017-4D7F-B2CD-C9D913DAC9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1270" y="2944216"/>
                      <a:ext cx="413831" cy="28969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824" t="-2128" r="-4412" b="-148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4969564A-E89D-4175-878B-4D1E16616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3083" y="3319531"/>
                      <a:ext cx="408510" cy="2873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4969564A-E89D-4175-878B-4D1E166168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3083" y="3319531"/>
                      <a:ext cx="408510" cy="28738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955" t="-2083" r="-4478" b="-14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ZoneTexte 47">
                      <a:extLst>
                        <a:ext uri="{FF2B5EF4-FFF2-40B4-BE49-F238E27FC236}">
                          <a16:creationId xmlns:a16="http://schemas.microsoft.com/office/drawing/2014/main" id="{BC12789D-61B8-43CF-91C5-9A02A9C2FD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0786" y="3648055"/>
                      <a:ext cx="413831" cy="2879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ZoneTexte 47">
                      <a:extLst>
                        <a:ext uri="{FF2B5EF4-FFF2-40B4-BE49-F238E27FC236}">
                          <a16:creationId xmlns:a16="http://schemas.microsoft.com/office/drawing/2014/main" id="{BC12789D-61B8-43CF-91C5-9A02A9C2FD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0786" y="3648055"/>
                      <a:ext cx="413831" cy="28796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824" t="-2083" r="-5882" b="-14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C09D464C-B259-4FEF-8639-277A8AFF69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5642" y="4105429"/>
                      <a:ext cx="408510" cy="2879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C09D464C-B259-4FEF-8639-277A8AFF69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5642" y="4105429"/>
                      <a:ext cx="408510" cy="28796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8955" t="-2083" r="-5970" b="-14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Texte 50">
                      <a:extLst>
                        <a:ext uri="{FF2B5EF4-FFF2-40B4-BE49-F238E27FC236}">
                          <a16:creationId xmlns:a16="http://schemas.microsoft.com/office/drawing/2014/main" id="{4C76A4DF-B851-4C1E-BF8F-1F5D17EF2E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6863" y="4535412"/>
                      <a:ext cx="413831" cy="2879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ZoneTexte 50">
                      <a:extLst>
                        <a:ext uri="{FF2B5EF4-FFF2-40B4-BE49-F238E27FC236}">
                          <a16:creationId xmlns:a16="http://schemas.microsoft.com/office/drawing/2014/main" id="{4C76A4DF-B851-4C1E-BF8F-1F5D17EF2E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6863" y="4535412"/>
                      <a:ext cx="413831" cy="28796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824" t="-2128" r="-4412" b="-148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E0C080E4-4C8D-4F9C-A124-E334E633A11E}"/>
                  </a:ext>
                </a:extLst>
              </p:cNvPr>
              <p:cNvSpPr txBox="1"/>
              <p:nvPr/>
            </p:nvSpPr>
            <p:spPr>
              <a:xfrm>
                <a:off x="3362413" y="4608000"/>
                <a:ext cx="12682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Input Layer</a:t>
                </a:r>
              </a:p>
              <a:p>
                <a:pPr algn="ctr"/>
                <a:r>
                  <a:rPr lang="fr-FR" dirty="0"/>
                  <a:t>(layer 1)</a:t>
                </a:r>
                <a:endParaRPr lang="en-US" dirty="0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B1A8E2BD-8543-454B-9B00-258380CAD3FC}"/>
                  </a:ext>
                </a:extLst>
              </p:cNvPr>
              <p:cNvSpPr txBox="1"/>
              <p:nvPr/>
            </p:nvSpPr>
            <p:spPr>
              <a:xfrm>
                <a:off x="5564028" y="4608000"/>
                <a:ext cx="1459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err="1"/>
                  <a:t>Hidden</a:t>
                </a:r>
                <a:r>
                  <a:rPr lang="fr-FR" dirty="0"/>
                  <a:t> Layer</a:t>
                </a:r>
              </a:p>
              <a:p>
                <a:pPr algn="ctr"/>
                <a:r>
                  <a:rPr lang="fr-FR" dirty="0"/>
                  <a:t>(layer 2)</a:t>
                </a:r>
                <a:endParaRPr lang="en-US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EEE20A92-1BD4-4734-A203-80F3782BA5DC}"/>
                  </a:ext>
                </a:extLst>
              </p:cNvPr>
              <p:cNvSpPr txBox="1"/>
              <p:nvPr/>
            </p:nvSpPr>
            <p:spPr>
              <a:xfrm>
                <a:off x="7621424" y="4641365"/>
                <a:ext cx="1459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Output Layer</a:t>
                </a:r>
              </a:p>
              <a:p>
                <a:pPr algn="ctr"/>
                <a:r>
                  <a:rPr lang="fr-FR" dirty="0"/>
                  <a:t>(layer 3)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61C8EB9-D2DA-4BF6-9351-B0639822ECD2}"/>
                    </a:ext>
                  </a:extLst>
                </p:cNvPr>
                <p:cNvSpPr/>
                <p:nvPr/>
              </p:nvSpPr>
              <p:spPr>
                <a:xfrm>
                  <a:off x="6005512" y="3667736"/>
                  <a:ext cx="3649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61C8EB9-D2DA-4BF6-9351-B0639822EC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512" y="3667736"/>
                  <a:ext cx="36497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A6E596B6-D54E-4FC9-AD2F-84BBA13BD5EB}"/>
              </a:ext>
            </a:extLst>
          </p:cNvPr>
          <p:cNvSpPr/>
          <p:nvPr/>
        </p:nvSpPr>
        <p:spPr>
          <a:xfrm>
            <a:off x="1285133" y="2009961"/>
            <a:ext cx="2581275" cy="23709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3F9FC6F-B9D5-42B1-9415-307EC9B44C20}"/>
              </a:ext>
            </a:extLst>
          </p:cNvPr>
          <p:cNvSpPr txBox="1"/>
          <p:nvPr/>
        </p:nvSpPr>
        <p:spPr>
          <a:xfrm>
            <a:off x="1359732" y="1668717"/>
            <a:ext cx="2432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solidFill>
                  <a:schemeClr val="accent4">
                    <a:lumMod val="50000"/>
                  </a:schemeClr>
                </a:solidFill>
              </a:rPr>
              <a:t>Forward</a:t>
            </a:r>
            <a:r>
              <a:rPr lang="fr-FR" sz="2000" dirty="0">
                <a:solidFill>
                  <a:schemeClr val="accent4">
                    <a:lumMod val="50000"/>
                  </a:schemeClr>
                </a:solidFill>
              </a:rPr>
              <a:t> Propagation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Espace réservé du contenu 14">
            <a:extLst>
              <a:ext uri="{FF2B5EF4-FFF2-40B4-BE49-F238E27FC236}">
                <a16:creationId xmlns:a16="http://schemas.microsoft.com/office/drawing/2014/main" id="{1273B5E8-E3EA-45B1-B990-7C8E182B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352" y="1743496"/>
            <a:ext cx="5161075" cy="4329758"/>
          </a:xfrm>
        </p:spPr>
        <p:txBody>
          <a:bodyPr>
            <a:normAutofit/>
          </a:bodyPr>
          <a:lstStyle/>
          <a:p>
            <a:r>
              <a:rPr lang="fr-FR" b="1" dirty="0" err="1"/>
              <a:t>Forward</a:t>
            </a:r>
            <a:r>
              <a:rPr lang="fr-FR" b="1" dirty="0"/>
              <a:t> Propagation: </a:t>
            </a:r>
            <a:r>
              <a:rPr lang="fr-FR" dirty="0" err="1"/>
              <a:t>compute</a:t>
            </a:r>
            <a:r>
              <a:rPr lang="fr-FR" dirty="0"/>
              <a:t> values </a:t>
            </a:r>
            <a:r>
              <a:rPr lang="fr-FR" dirty="0" err="1"/>
              <a:t>from</a:t>
            </a:r>
            <a:r>
              <a:rPr lang="fr-FR" dirty="0"/>
              <a:t> inputs to output</a:t>
            </a:r>
          </a:p>
          <a:p>
            <a:pPr lvl="1"/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first layer, </a:t>
            </a:r>
            <a:r>
              <a:rPr lang="en-US" dirty="0"/>
              <a:t>for every neuron in layer </a:t>
            </a:r>
            <a:r>
              <a:rPr lang="en-US" b="1" dirty="0"/>
              <a:t>n</a:t>
            </a:r>
            <a:r>
              <a:rPr lang="en-US" dirty="0"/>
              <a:t>, compute the weighted sum of the output from every connected neuron in layer </a:t>
            </a:r>
            <a:r>
              <a:rPr lang="en-US" b="1" dirty="0"/>
              <a:t>n - 1.</a:t>
            </a:r>
            <a:r>
              <a:rPr lang="en-US" dirty="0"/>
              <a:t> Add the bias and apply activation.</a:t>
            </a:r>
          </a:p>
          <a:p>
            <a:pPr lvl="1"/>
            <a:r>
              <a:rPr lang="en-US" dirty="0"/>
              <a:t>Proceed to layer </a:t>
            </a:r>
            <a:r>
              <a:rPr lang="en-US" b="1" dirty="0"/>
              <a:t>n + 1</a:t>
            </a:r>
            <a:r>
              <a:rPr lang="en-US" dirty="0"/>
              <a:t> using the output values from layer </a:t>
            </a:r>
            <a:r>
              <a:rPr lang="en-US" b="1" dirty="0"/>
              <a:t>n</a:t>
            </a:r>
            <a:r>
              <a:rPr lang="en-US" dirty="0"/>
              <a:t> as input.</a:t>
            </a:r>
          </a:p>
          <a:p>
            <a:pPr lvl="1"/>
            <a:r>
              <a:rPr lang="en-US" dirty="0"/>
              <a:t>Carry on layer by layer until you reach the last layer. The output from those neurons will give </a:t>
            </a:r>
            <a:r>
              <a:rPr lang="en-US" b="1" dirty="0"/>
              <a:t>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550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20988-C7FD-4BCC-B03F-CF935ECB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E224F3-38FD-44D6-9653-AAEDA155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16</a:t>
            </a:fld>
            <a:endParaRPr lang="fr-FR"/>
          </a:p>
        </p:txBody>
      </p: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D9F65ED3-F58A-405A-8C3D-6B808144F5BC}"/>
              </a:ext>
            </a:extLst>
          </p:cNvPr>
          <p:cNvGrpSpPr/>
          <p:nvPr/>
        </p:nvGrpSpPr>
        <p:grpSpPr>
          <a:xfrm>
            <a:off x="559401" y="2423684"/>
            <a:ext cx="6031530" cy="3495716"/>
            <a:chOff x="559401" y="2423684"/>
            <a:chExt cx="6031530" cy="3495716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F65176FC-EA3F-4038-AAD1-7F414724C700}"/>
                </a:ext>
              </a:extLst>
            </p:cNvPr>
            <p:cNvGrpSpPr/>
            <p:nvPr/>
          </p:nvGrpSpPr>
          <p:grpSpPr>
            <a:xfrm>
              <a:off x="559401" y="2423684"/>
              <a:ext cx="6031530" cy="3495716"/>
              <a:chOff x="3362413" y="1791980"/>
              <a:chExt cx="6031530" cy="3495716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752EC5A9-7455-475F-A5E7-7B514E765F1F}"/>
                  </a:ext>
                </a:extLst>
              </p:cNvPr>
              <p:cNvGrpSpPr/>
              <p:nvPr/>
            </p:nvGrpSpPr>
            <p:grpSpPr>
              <a:xfrm>
                <a:off x="3564643" y="1791980"/>
                <a:ext cx="5829300" cy="2588238"/>
                <a:chOff x="5162550" y="2235138"/>
                <a:chExt cx="5829300" cy="2588238"/>
              </a:xfrm>
            </p:grpSpPr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9C4E484C-4395-4367-A8F5-D6F3FA5FAC7A}"/>
                    </a:ext>
                  </a:extLst>
                </p:cNvPr>
                <p:cNvGrpSpPr/>
                <p:nvPr/>
              </p:nvGrpSpPr>
              <p:grpSpPr>
                <a:xfrm>
                  <a:off x="5162550" y="2235138"/>
                  <a:ext cx="5124446" cy="2576390"/>
                  <a:chOff x="4752970" y="2282763"/>
                  <a:chExt cx="5124446" cy="2576390"/>
                </a:xfrm>
              </p:grpSpPr>
              <p:sp>
                <p:nvSpPr>
                  <p:cNvPr id="7" name="Ellipse 6">
                    <a:extLst>
                      <a:ext uri="{FF2B5EF4-FFF2-40B4-BE49-F238E27FC236}">
                        <a16:creationId xmlns:a16="http://schemas.microsoft.com/office/drawing/2014/main" id="{3B38C05B-75E9-47D4-98E7-E66177579EED}"/>
                      </a:ext>
                    </a:extLst>
                  </p:cNvPr>
                  <p:cNvSpPr/>
                  <p:nvPr/>
                </p:nvSpPr>
                <p:spPr>
                  <a:xfrm>
                    <a:off x="4752971" y="3232558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dirty="0"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Ellipse 7">
                    <a:extLst>
                      <a:ext uri="{FF2B5EF4-FFF2-40B4-BE49-F238E27FC236}">
                        <a16:creationId xmlns:a16="http://schemas.microsoft.com/office/drawing/2014/main" id="{F4E55B21-5173-43C2-9BCA-294994F7A12F}"/>
                      </a:ext>
                    </a:extLst>
                  </p:cNvPr>
                  <p:cNvSpPr/>
                  <p:nvPr/>
                </p:nvSpPr>
                <p:spPr>
                  <a:xfrm>
                    <a:off x="4757727" y="4182353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dirty="0"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Ellipse 8">
                    <a:extLst>
                      <a:ext uri="{FF2B5EF4-FFF2-40B4-BE49-F238E27FC236}">
                        <a16:creationId xmlns:a16="http://schemas.microsoft.com/office/drawing/2014/main" id="{68138A31-58CC-4B0C-A655-D4EFD8C2CBB1}"/>
                      </a:ext>
                    </a:extLst>
                  </p:cNvPr>
                  <p:cNvSpPr/>
                  <p:nvPr/>
                </p:nvSpPr>
                <p:spPr>
                  <a:xfrm>
                    <a:off x="4752970" y="2282763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b="1" dirty="0">
                        <a:solidFill>
                          <a:schemeClr val="tx1"/>
                        </a:solidFill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b="1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Ellipse 9">
                        <a:extLst>
                          <a:ext uri="{FF2B5EF4-FFF2-40B4-BE49-F238E27FC236}">
                            <a16:creationId xmlns:a16="http://schemas.microsoft.com/office/drawing/2014/main" id="{E5A6CDB5-E647-47A4-930B-BA9923F288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3746" y="3232558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Ellipse 9">
                        <a:extLst>
                          <a:ext uri="{FF2B5EF4-FFF2-40B4-BE49-F238E27FC236}">
                            <a16:creationId xmlns:a16="http://schemas.microsoft.com/office/drawing/2014/main" id="{E5A6CDB5-E647-47A4-930B-BA9923F2883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3746" y="3232558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Ellipse 10">
                        <a:extLst>
                          <a:ext uri="{FF2B5EF4-FFF2-40B4-BE49-F238E27FC236}">
                            <a16:creationId xmlns:a16="http://schemas.microsoft.com/office/drawing/2014/main" id="{C8CE8C29-AAD7-4B28-BC22-7E04D43FB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8502" y="4182353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Ellipse 10">
                        <a:extLst>
                          <a:ext uri="{FF2B5EF4-FFF2-40B4-BE49-F238E27FC236}">
                            <a16:creationId xmlns:a16="http://schemas.microsoft.com/office/drawing/2014/main" id="{C8CE8C29-AAD7-4B28-BC22-7E04D43FBD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8502" y="4182353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Ellipse 11">
                        <a:extLst>
                          <a:ext uri="{FF2B5EF4-FFF2-40B4-BE49-F238E27FC236}">
                            <a16:creationId xmlns:a16="http://schemas.microsoft.com/office/drawing/2014/main" id="{CD85F35A-A911-49D2-AB50-0B5843E65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3745" y="2282763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Ellipse 11">
                        <a:extLst>
                          <a:ext uri="{FF2B5EF4-FFF2-40B4-BE49-F238E27FC236}">
                            <a16:creationId xmlns:a16="http://schemas.microsoft.com/office/drawing/2014/main" id="{CD85F35A-A911-49D2-AB50-0B5843E65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3745" y="2282763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110000E8-3C0F-485E-84BD-92977A19B620}"/>
                      </a:ext>
                    </a:extLst>
                  </p:cNvPr>
                  <p:cNvCxnSpPr>
                    <a:cxnSpLocks/>
                    <a:stCxn id="9" idx="6"/>
                    <a:endCxn id="10" idx="1"/>
                  </p:cNvCxnSpPr>
                  <p:nvPr/>
                </p:nvCxnSpPr>
                <p:spPr>
                  <a:xfrm>
                    <a:off x="5429245" y="2621163"/>
                    <a:ext cx="1813539" cy="7105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avec flèche 15">
                    <a:extLst>
                      <a:ext uri="{FF2B5EF4-FFF2-40B4-BE49-F238E27FC236}">
                        <a16:creationId xmlns:a16="http://schemas.microsoft.com/office/drawing/2014/main" id="{63615843-4416-425B-B177-BAF272937859}"/>
                      </a:ext>
                    </a:extLst>
                  </p:cNvPr>
                  <p:cNvCxnSpPr>
                    <a:cxnSpLocks/>
                    <a:stCxn id="9" idx="6"/>
                    <a:endCxn id="11" idx="1"/>
                  </p:cNvCxnSpPr>
                  <p:nvPr/>
                </p:nvCxnSpPr>
                <p:spPr>
                  <a:xfrm>
                    <a:off x="5429245" y="2621163"/>
                    <a:ext cx="1818295" cy="16603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avec flèche 17">
                    <a:extLst>
                      <a:ext uri="{FF2B5EF4-FFF2-40B4-BE49-F238E27FC236}">
                        <a16:creationId xmlns:a16="http://schemas.microsoft.com/office/drawing/2014/main" id="{9EF0A1E8-E9D6-4D7A-8101-71DCC9D175FB}"/>
                      </a:ext>
                    </a:extLst>
                  </p:cNvPr>
                  <p:cNvCxnSpPr>
                    <a:cxnSpLocks/>
                    <a:stCxn id="7" idx="6"/>
                    <a:endCxn id="10" idx="2"/>
                  </p:cNvCxnSpPr>
                  <p:nvPr/>
                </p:nvCxnSpPr>
                <p:spPr>
                  <a:xfrm>
                    <a:off x="5429246" y="3570958"/>
                    <a:ext cx="17145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BEAAD01C-00BC-4535-9089-B02E3D702868}"/>
                      </a:ext>
                    </a:extLst>
                  </p:cNvPr>
                  <p:cNvCxnSpPr>
                    <a:cxnSpLocks/>
                    <a:stCxn id="7" idx="6"/>
                    <a:endCxn id="11" idx="2"/>
                  </p:cNvCxnSpPr>
                  <p:nvPr/>
                </p:nvCxnSpPr>
                <p:spPr>
                  <a:xfrm>
                    <a:off x="5429246" y="3570958"/>
                    <a:ext cx="1719256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avec flèche 26">
                    <a:extLst>
                      <a:ext uri="{FF2B5EF4-FFF2-40B4-BE49-F238E27FC236}">
                        <a16:creationId xmlns:a16="http://schemas.microsoft.com/office/drawing/2014/main" id="{8F414BF5-8AE1-435E-9F4D-54C6F529D7D5}"/>
                      </a:ext>
                    </a:extLst>
                  </p:cNvPr>
                  <p:cNvCxnSpPr>
                    <a:cxnSpLocks/>
                    <a:stCxn id="8" idx="6"/>
                    <a:endCxn id="10" idx="3"/>
                  </p:cNvCxnSpPr>
                  <p:nvPr/>
                </p:nvCxnSpPr>
                <p:spPr>
                  <a:xfrm flipV="1">
                    <a:off x="5434002" y="3810243"/>
                    <a:ext cx="1808782" cy="7105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avec flèche 28">
                    <a:extLst>
                      <a:ext uri="{FF2B5EF4-FFF2-40B4-BE49-F238E27FC236}">
                        <a16:creationId xmlns:a16="http://schemas.microsoft.com/office/drawing/2014/main" id="{B315E9F7-135A-4A45-A481-9402AC987E45}"/>
                      </a:ext>
                    </a:extLst>
                  </p:cNvPr>
                  <p:cNvCxnSpPr>
                    <a:cxnSpLocks/>
                    <a:stCxn id="8" idx="6"/>
                    <a:endCxn id="11" idx="3"/>
                  </p:cNvCxnSpPr>
                  <p:nvPr/>
                </p:nvCxnSpPr>
                <p:spPr>
                  <a:xfrm>
                    <a:off x="5434002" y="4520753"/>
                    <a:ext cx="1813538" cy="23928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Ellipse 30">
                        <a:extLst>
                          <a:ext uri="{FF2B5EF4-FFF2-40B4-BE49-F238E27FC236}">
                            <a16:creationId xmlns:a16="http://schemas.microsoft.com/office/drawing/2014/main" id="{4AEE7066-1746-4FA2-A7B7-FF7C4FFC4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1141" y="3232558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Ellipse 30">
                        <a:extLst>
                          <a:ext uri="{FF2B5EF4-FFF2-40B4-BE49-F238E27FC236}">
                            <a16:creationId xmlns:a16="http://schemas.microsoft.com/office/drawing/2014/main" id="{4AEE7066-1746-4FA2-A7B7-FF7C4FFC4B6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01141" y="3232558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Connecteur droit avec flèche 33">
                    <a:extLst>
                      <a:ext uri="{FF2B5EF4-FFF2-40B4-BE49-F238E27FC236}">
                        <a16:creationId xmlns:a16="http://schemas.microsoft.com/office/drawing/2014/main" id="{8ADABC00-C679-40D9-8DFB-688756F60925}"/>
                      </a:ext>
                    </a:extLst>
                  </p:cNvPr>
                  <p:cNvCxnSpPr>
                    <a:cxnSpLocks/>
                    <a:stCxn id="12" idx="6"/>
                    <a:endCxn id="31" idx="2"/>
                  </p:cNvCxnSpPr>
                  <p:nvPr/>
                </p:nvCxnSpPr>
                <p:spPr>
                  <a:xfrm>
                    <a:off x="7820020" y="2621163"/>
                    <a:ext cx="1381121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avec flèche 35">
                    <a:extLst>
                      <a:ext uri="{FF2B5EF4-FFF2-40B4-BE49-F238E27FC236}">
                        <a16:creationId xmlns:a16="http://schemas.microsoft.com/office/drawing/2014/main" id="{30820AAC-A7EF-4174-A913-58A6B0C729B5}"/>
                      </a:ext>
                    </a:extLst>
                  </p:cNvPr>
                  <p:cNvCxnSpPr>
                    <a:stCxn id="10" idx="6"/>
                    <a:endCxn id="31" idx="2"/>
                  </p:cNvCxnSpPr>
                  <p:nvPr/>
                </p:nvCxnSpPr>
                <p:spPr>
                  <a:xfrm>
                    <a:off x="7820021" y="3570958"/>
                    <a:ext cx="138112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avec flèche 37">
                    <a:extLst>
                      <a:ext uri="{FF2B5EF4-FFF2-40B4-BE49-F238E27FC236}">
                        <a16:creationId xmlns:a16="http://schemas.microsoft.com/office/drawing/2014/main" id="{6FC44C41-2204-4ABB-AF9A-454A5FB00A17}"/>
                      </a:ext>
                    </a:extLst>
                  </p:cNvPr>
                  <p:cNvCxnSpPr>
                    <a:cxnSpLocks/>
                    <a:stCxn id="11" idx="6"/>
                    <a:endCxn id="31" idx="2"/>
                  </p:cNvCxnSpPr>
                  <p:nvPr/>
                </p:nvCxnSpPr>
                <p:spPr>
                  <a:xfrm flipV="1">
                    <a:off x="7824777" y="3570958"/>
                    <a:ext cx="1376364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Connecteur droit avec flèche 40">
                  <a:extLst>
                    <a:ext uri="{FF2B5EF4-FFF2-40B4-BE49-F238E27FC236}">
                      <a16:creationId xmlns:a16="http://schemas.microsoft.com/office/drawing/2014/main" id="{4ABA7587-F308-4A18-95AA-51F7485154A4}"/>
                    </a:ext>
                  </a:extLst>
                </p:cNvPr>
                <p:cNvCxnSpPr>
                  <a:stCxn id="31" idx="6"/>
                </p:cNvCxnSpPr>
                <p:nvPr/>
              </p:nvCxnSpPr>
              <p:spPr>
                <a:xfrm flipV="1">
                  <a:off x="10286996" y="3504023"/>
                  <a:ext cx="704854" cy="193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ZoneTexte 41">
                      <a:extLst>
                        <a:ext uri="{FF2B5EF4-FFF2-40B4-BE49-F238E27FC236}">
                          <a16:creationId xmlns:a16="http://schemas.microsoft.com/office/drawing/2014/main" id="{6B613F60-278F-4761-8AF4-FBE0849FB5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8249" y="2544875"/>
                      <a:ext cx="408509" cy="2838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ZoneTexte 41">
                      <a:extLst>
                        <a:ext uri="{FF2B5EF4-FFF2-40B4-BE49-F238E27FC236}">
                          <a16:creationId xmlns:a16="http://schemas.microsoft.com/office/drawing/2014/main" id="{6B613F60-278F-4761-8AF4-FBE0849FB5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8249" y="2544875"/>
                      <a:ext cx="408509" cy="2838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ZoneTexte 42">
                      <a:extLst>
                        <a:ext uri="{FF2B5EF4-FFF2-40B4-BE49-F238E27FC236}">
                          <a16:creationId xmlns:a16="http://schemas.microsoft.com/office/drawing/2014/main" id="{C2069AE9-7ACD-4CD9-B2C1-BCCC17BFC7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0823" y="3353978"/>
                      <a:ext cx="408509" cy="28155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ZoneTexte 42">
                      <a:extLst>
                        <a:ext uri="{FF2B5EF4-FFF2-40B4-BE49-F238E27FC236}">
                          <a16:creationId xmlns:a16="http://schemas.microsoft.com/office/drawing/2014/main" id="{C2069AE9-7ACD-4CD9-B2C1-BCCC17BFC7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0823" y="3353978"/>
                      <a:ext cx="408509" cy="28155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955" t="-2174" r="-4478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98200829-8D9E-48BD-9DFB-57CC39FC81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52310" y="4153729"/>
                      <a:ext cx="408509" cy="2821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98200829-8D9E-48BD-9DFB-57CC39FC81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310" y="4153729"/>
                      <a:ext cx="408509" cy="28212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ZoneTexte 44">
                      <a:extLst>
                        <a:ext uri="{FF2B5EF4-FFF2-40B4-BE49-F238E27FC236}">
                          <a16:creationId xmlns:a16="http://schemas.microsoft.com/office/drawing/2014/main" id="{6D986D7B-E7E4-45D3-907F-FF23B9DF25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9641" y="2477894"/>
                      <a:ext cx="408510" cy="2896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ZoneTexte 44">
                      <a:extLst>
                        <a:ext uri="{FF2B5EF4-FFF2-40B4-BE49-F238E27FC236}">
                          <a16:creationId xmlns:a16="http://schemas.microsoft.com/office/drawing/2014/main" id="{6D986D7B-E7E4-45D3-907F-FF23B9DF25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9641" y="2477894"/>
                      <a:ext cx="408510" cy="28969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55" t="-2083" r="-5970" b="-14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ZoneTexte 45">
                      <a:extLst>
                        <a:ext uri="{FF2B5EF4-FFF2-40B4-BE49-F238E27FC236}">
                          <a16:creationId xmlns:a16="http://schemas.microsoft.com/office/drawing/2014/main" id="{5B758257-F017-4D7F-B2CD-C9D913DAC9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1270" y="2944216"/>
                      <a:ext cx="413831" cy="2896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ZoneTexte 45">
                      <a:extLst>
                        <a:ext uri="{FF2B5EF4-FFF2-40B4-BE49-F238E27FC236}">
                          <a16:creationId xmlns:a16="http://schemas.microsoft.com/office/drawing/2014/main" id="{5B758257-F017-4D7F-B2CD-C9D913DAC9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1270" y="2944216"/>
                      <a:ext cx="413831" cy="28969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824" t="-2128" r="-4412" b="-148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4969564A-E89D-4175-878B-4D1E16616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3083" y="3319531"/>
                      <a:ext cx="408510" cy="2873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4969564A-E89D-4175-878B-4D1E166168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3083" y="3319531"/>
                      <a:ext cx="408510" cy="28738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955" t="-2083" r="-4478" b="-14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ZoneTexte 47">
                      <a:extLst>
                        <a:ext uri="{FF2B5EF4-FFF2-40B4-BE49-F238E27FC236}">
                          <a16:creationId xmlns:a16="http://schemas.microsoft.com/office/drawing/2014/main" id="{BC12789D-61B8-43CF-91C5-9A02A9C2FD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0786" y="3648055"/>
                      <a:ext cx="413831" cy="2879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ZoneTexte 47">
                      <a:extLst>
                        <a:ext uri="{FF2B5EF4-FFF2-40B4-BE49-F238E27FC236}">
                          <a16:creationId xmlns:a16="http://schemas.microsoft.com/office/drawing/2014/main" id="{BC12789D-61B8-43CF-91C5-9A02A9C2FD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0786" y="3648055"/>
                      <a:ext cx="413831" cy="28796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824" t="-2083" r="-5882" b="-14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C09D464C-B259-4FEF-8639-277A8AFF69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5642" y="4105429"/>
                      <a:ext cx="408510" cy="2879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C09D464C-B259-4FEF-8639-277A8AFF69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5642" y="4105429"/>
                      <a:ext cx="408510" cy="28796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8955" t="-2083" r="-5970" b="-14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Texte 50">
                      <a:extLst>
                        <a:ext uri="{FF2B5EF4-FFF2-40B4-BE49-F238E27FC236}">
                          <a16:creationId xmlns:a16="http://schemas.microsoft.com/office/drawing/2014/main" id="{4C76A4DF-B851-4C1E-BF8F-1F5D17EF2E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6863" y="4535412"/>
                      <a:ext cx="413831" cy="2879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ZoneTexte 50">
                      <a:extLst>
                        <a:ext uri="{FF2B5EF4-FFF2-40B4-BE49-F238E27FC236}">
                          <a16:creationId xmlns:a16="http://schemas.microsoft.com/office/drawing/2014/main" id="{4C76A4DF-B851-4C1E-BF8F-1F5D17EF2E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6863" y="4535412"/>
                      <a:ext cx="413831" cy="28796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824" t="-2128" r="-4412" b="-148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E0C080E4-4C8D-4F9C-A124-E334E633A11E}"/>
                  </a:ext>
                </a:extLst>
              </p:cNvPr>
              <p:cNvSpPr txBox="1"/>
              <p:nvPr/>
            </p:nvSpPr>
            <p:spPr>
              <a:xfrm>
                <a:off x="3362413" y="4608000"/>
                <a:ext cx="12682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Input Layer</a:t>
                </a:r>
              </a:p>
              <a:p>
                <a:pPr algn="ctr"/>
                <a:r>
                  <a:rPr lang="fr-FR" dirty="0"/>
                  <a:t>(layer 1)</a:t>
                </a:r>
                <a:endParaRPr lang="en-US" dirty="0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B1A8E2BD-8543-454B-9B00-258380CAD3FC}"/>
                  </a:ext>
                </a:extLst>
              </p:cNvPr>
              <p:cNvSpPr txBox="1"/>
              <p:nvPr/>
            </p:nvSpPr>
            <p:spPr>
              <a:xfrm>
                <a:off x="5564028" y="4608000"/>
                <a:ext cx="1459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err="1"/>
                  <a:t>Hidden</a:t>
                </a:r>
                <a:r>
                  <a:rPr lang="fr-FR" dirty="0"/>
                  <a:t> Layer</a:t>
                </a:r>
              </a:p>
              <a:p>
                <a:pPr algn="ctr"/>
                <a:r>
                  <a:rPr lang="fr-FR" dirty="0"/>
                  <a:t>(layer 2)</a:t>
                </a:r>
                <a:endParaRPr lang="en-US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EEE20A92-1BD4-4734-A203-80F3782BA5DC}"/>
                  </a:ext>
                </a:extLst>
              </p:cNvPr>
              <p:cNvSpPr txBox="1"/>
              <p:nvPr/>
            </p:nvSpPr>
            <p:spPr>
              <a:xfrm>
                <a:off x="7621424" y="4641365"/>
                <a:ext cx="1459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Output Layer</a:t>
                </a:r>
              </a:p>
              <a:p>
                <a:pPr algn="ctr"/>
                <a:r>
                  <a:rPr lang="fr-FR" dirty="0"/>
                  <a:t>(layer 3)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61C8EB9-D2DA-4BF6-9351-B0639822ECD2}"/>
                    </a:ext>
                  </a:extLst>
                </p:cNvPr>
                <p:cNvSpPr/>
                <p:nvPr/>
              </p:nvSpPr>
              <p:spPr>
                <a:xfrm>
                  <a:off x="6005512" y="3667736"/>
                  <a:ext cx="3649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61C8EB9-D2DA-4BF6-9351-B0639822EC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512" y="3667736"/>
                  <a:ext cx="36497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Espace réservé du contenu 14">
                <a:extLst>
                  <a:ext uri="{FF2B5EF4-FFF2-40B4-BE49-F238E27FC236}">
                    <a16:creationId xmlns:a16="http://schemas.microsoft.com/office/drawing/2014/main" id="{1273B5E8-E3EA-45B1-B990-7C8E182BB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6166" y="2300400"/>
                <a:ext cx="5161075" cy="3923428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/>
                  <a:t>Error estimation: </a:t>
                </a:r>
                <a:r>
                  <a:rPr lang="fr-FR" dirty="0" err="1"/>
                  <a:t>Measure</a:t>
                </a:r>
                <a:r>
                  <a:rPr lang="fr-FR" dirty="0"/>
                  <a:t> the network </a:t>
                </a:r>
                <a:r>
                  <a:rPr lang="fr-FR" dirty="0" err="1"/>
                  <a:t>error</a:t>
                </a:r>
                <a:r>
                  <a:rPr lang="fr-FR" dirty="0"/>
                  <a:t> </a:t>
                </a:r>
                <a:r>
                  <a:rPr lang="fr-FR" dirty="0" err="1"/>
                  <a:t>using</a:t>
                </a:r>
                <a:r>
                  <a:rPr lang="fr-FR" dirty="0"/>
                  <a:t> the </a:t>
                </a:r>
                <a:r>
                  <a:rPr lang="fr-FR" dirty="0" err="1"/>
                  <a:t>loss</a:t>
                </a:r>
                <a:r>
                  <a:rPr lang="fr-FR" dirty="0"/>
                  <a:t> </a:t>
                </a:r>
                <a:r>
                  <a:rPr lang="fr-FR" dirty="0" err="1"/>
                  <a:t>function</a:t>
                </a:r>
                <a:endParaRPr lang="fr-FR" dirty="0"/>
              </a:p>
              <a:p>
                <a:r>
                  <a:rPr lang="fr-FR" dirty="0"/>
                  <a:t>The network </a:t>
                </a:r>
                <a:r>
                  <a:rPr lang="fr-FR" dirty="0" err="1"/>
                  <a:t>error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computed</a:t>
                </a:r>
                <a:r>
                  <a:rPr lang="fr-FR" dirty="0"/>
                  <a:t> by </a:t>
                </a:r>
                <a:r>
                  <a:rPr lang="fr-FR" dirty="0" err="1"/>
                  <a:t>adding</a:t>
                </a:r>
                <a:r>
                  <a:rPr lang="fr-FR" dirty="0"/>
                  <a:t> the output </a:t>
                </a:r>
                <a:r>
                  <a:rPr lang="fr-FR" dirty="0" err="1"/>
                  <a:t>errors</a:t>
                </a:r>
                <a:r>
                  <a:rPr lang="fr-FR" dirty="0"/>
                  <a:t> of all </a:t>
                </a:r>
                <a:r>
                  <a:rPr lang="fr-FR" dirty="0" err="1"/>
                  <a:t>neurons</a:t>
                </a:r>
                <a:r>
                  <a:rPr lang="fr-FR" dirty="0"/>
                  <a:t> of the output layer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The </a:t>
                </a:r>
                <a:r>
                  <a:rPr lang="fr-FR" dirty="0" err="1"/>
                  <a:t>error</a:t>
                </a:r>
                <a:r>
                  <a:rPr lang="fr-FR" dirty="0"/>
                  <a:t> </a:t>
                </a:r>
                <a:r>
                  <a:rPr lang="fr-FR" dirty="0" err="1"/>
                  <a:t>will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minimized</a:t>
                </a:r>
                <a:r>
                  <a:rPr lang="fr-FR" dirty="0"/>
                  <a:t> by </a:t>
                </a:r>
                <a:r>
                  <a:rPr lang="fr-FR" dirty="0" err="1"/>
                  <a:t>computing</a:t>
                </a:r>
                <a:r>
                  <a:rPr lang="fr-FR" dirty="0"/>
                  <a:t> </a:t>
                </a:r>
                <a:r>
                  <a:rPr lang="fr-FR" dirty="0" err="1"/>
                  <a:t>automatically</a:t>
                </a:r>
                <a:r>
                  <a:rPr lang="fr-FR" dirty="0"/>
                  <a:t> the </a:t>
                </a:r>
                <a:r>
                  <a:rPr lang="fr-FR" dirty="0" err="1"/>
                  <a:t>error</a:t>
                </a:r>
                <a:r>
                  <a:rPr lang="fr-FR" dirty="0"/>
                  <a:t> </a:t>
                </a:r>
                <a:r>
                  <a:rPr lang="fr-FR" dirty="0" err="1"/>
                  <a:t>function</a:t>
                </a:r>
                <a:r>
                  <a:rPr lang="fr-FR" dirty="0"/>
                  <a:t> and </a:t>
                </a:r>
                <a:r>
                  <a:rPr lang="fr-FR" dirty="0" err="1"/>
                  <a:t>its</a:t>
                </a:r>
                <a:r>
                  <a:rPr lang="fr-FR" dirty="0"/>
                  <a:t> </a:t>
                </a:r>
                <a:r>
                  <a:rPr lang="fr-FR" dirty="0" err="1"/>
                  <a:t>derivates</a:t>
                </a:r>
                <a:endParaRPr lang="fr-FR" dirty="0"/>
              </a:p>
            </p:txBody>
          </p:sp>
        </mc:Choice>
        <mc:Fallback xmlns="">
          <p:sp>
            <p:nvSpPr>
              <p:cNvPr id="52" name="Espace réservé du contenu 14">
                <a:extLst>
                  <a:ext uri="{FF2B5EF4-FFF2-40B4-BE49-F238E27FC236}">
                    <a16:creationId xmlns:a16="http://schemas.microsoft.com/office/drawing/2014/main" id="{1273B5E8-E3EA-45B1-B990-7C8E182BB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6166" y="2300400"/>
                <a:ext cx="5161075" cy="3923428"/>
              </a:xfrm>
              <a:blipFill>
                <a:blip r:embed="rId16"/>
                <a:stretch>
                  <a:fillRect t="-1863" r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ZoneTexte 52">
            <a:extLst>
              <a:ext uri="{FF2B5EF4-FFF2-40B4-BE49-F238E27FC236}">
                <a16:creationId xmlns:a16="http://schemas.microsoft.com/office/drawing/2014/main" id="{AEB434F9-5577-4848-9CBC-BBC3115CA008}"/>
              </a:ext>
            </a:extLst>
          </p:cNvPr>
          <p:cNvSpPr txBox="1"/>
          <p:nvPr/>
        </p:nvSpPr>
        <p:spPr>
          <a:xfrm>
            <a:off x="3403935" y="1821411"/>
            <a:ext cx="2703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4">
                    <a:lumMod val="50000"/>
                  </a:schemeClr>
                </a:solidFill>
              </a:rPr>
              <a:t>Compute</a:t>
            </a:r>
            <a:r>
              <a:rPr lang="fr-FR" sz="2000" dirty="0">
                <a:solidFill>
                  <a:schemeClr val="accent4">
                    <a:lumMod val="50000"/>
                  </a:schemeClr>
                </a:solidFill>
              </a:rPr>
              <a:t> output </a:t>
            </a:r>
            <a:r>
              <a:rPr lang="fr-FR" sz="2000" dirty="0" err="1">
                <a:solidFill>
                  <a:schemeClr val="accent4">
                    <a:lumMod val="50000"/>
                  </a:schemeClr>
                </a:solidFill>
              </a:rPr>
              <a:t>error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A6FC7AE7-3FB5-4610-B7BD-53F1C225802A}"/>
              </a:ext>
            </a:extLst>
          </p:cNvPr>
          <p:cNvCxnSpPr>
            <a:cxnSpLocks/>
            <a:stCxn id="53" idx="3"/>
            <a:endCxn id="78" idx="3"/>
          </p:cNvCxnSpPr>
          <p:nvPr/>
        </p:nvCxnSpPr>
        <p:spPr>
          <a:xfrm>
            <a:off x="6107023" y="2021466"/>
            <a:ext cx="263461" cy="1830936"/>
          </a:xfrm>
          <a:prstGeom prst="curvedConnector3">
            <a:avLst>
              <a:gd name="adj1" fmla="val 186768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1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20988-C7FD-4BCC-B03F-CF935ECB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E224F3-38FD-44D6-9653-AAEDA155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17</a:t>
            </a:fld>
            <a:endParaRPr lang="fr-FR"/>
          </a:p>
        </p:txBody>
      </p: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D9F65ED3-F58A-405A-8C3D-6B808144F5BC}"/>
              </a:ext>
            </a:extLst>
          </p:cNvPr>
          <p:cNvGrpSpPr/>
          <p:nvPr/>
        </p:nvGrpSpPr>
        <p:grpSpPr>
          <a:xfrm>
            <a:off x="559401" y="2423684"/>
            <a:ext cx="6031530" cy="3495716"/>
            <a:chOff x="559401" y="2423684"/>
            <a:chExt cx="6031530" cy="3495716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F65176FC-EA3F-4038-AAD1-7F414724C700}"/>
                </a:ext>
              </a:extLst>
            </p:cNvPr>
            <p:cNvGrpSpPr/>
            <p:nvPr/>
          </p:nvGrpSpPr>
          <p:grpSpPr>
            <a:xfrm>
              <a:off x="559401" y="2423684"/>
              <a:ext cx="6031530" cy="3495716"/>
              <a:chOff x="3362413" y="1791980"/>
              <a:chExt cx="6031530" cy="3495716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752EC5A9-7455-475F-A5E7-7B514E765F1F}"/>
                  </a:ext>
                </a:extLst>
              </p:cNvPr>
              <p:cNvGrpSpPr/>
              <p:nvPr/>
            </p:nvGrpSpPr>
            <p:grpSpPr>
              <a:xfrm>
                <a:off x="3564643" y="1791980"/>
                <a:ext cx="5829300" cy="2588238"/>
                <a:chOff x="5162550" y="2235138"/>
                <a:chExt cx="5829300" cy="2588238"/>
              </a:xfrm>
            </p:grpSpPr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9C4E484C-4395-4367-A8F5-D6F3FA5FAC7A}"/>
                    </a:ext>
                  </a:extLst>
                </p:cNvPr>
                <p:cNvGrpSpPr/>
                <p:nvPr/>
              </p:nvGrpSpPr>
              <p:grpSpPr>
                <a:xfrm>
                  <a:off x="5162550" y="2235138"/>
                  <a:ext cx="5124446" cy="2576390"/>
                  <a:chOff x="4752970" y="2282763"/>
                  <a:chExt cx="5124446" cy="2576390"/>
                </a:xfrm>
              </p:grpSpPr>
              <p:sp>
                <p:nvSpPr>
                  <p:cNvPr id="7" name="Ellipse 6">
                    <a:extLst>
                      <a:ext uri="{FF2B5EF4-FFF2-40B4-BE49-F238E27FC236}">
                        <a16:creationId xmlns:a16="http://schemas.microsoft.com/office/drawing/2014/main" id="{3B38C05B-75E9-47D4-98E7-E66177579EED}"/>
                      </a:ext>
                    </a:extLst>
                  </p:cNvPr>
                  <p:cNvSpPr/>
                  <p:nvPr/>
                </p:nvSpPr>
                <p:spPr>
                  <a:xfrm>
                    <a:off x="4752971" y="3232558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dirty="0"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Ellipse 7">
                    <a:extLst>
                      <a:ext uri="{FF2B5EF4-FFF2-40B4-BE49-F238E27FC236}">
                        <a16:creationId xmlns:a16="http://schemas.microsoft.com/office/drawing/2014/main" id="{F4E55B21-5173-43C2-9BCA-294994F7A12F}"/>
                      </a:ext>
                    </a:extLst>
                  </p:cNvPr>
                  <p:cNvSpPr/>
                  <p:nvPr/>
                </p:nvSpPr>
                <p:spPr>
                  <a:xfrm>
                    <a:off x="4757727" y="4182353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dirty="0"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Ellipse 8">
                    <a:extLst>
                      <a:ext uri="{FF2B5EF4-FFF2-40B4-BE49-F238E27FC236}">
                        <a16:creationId xmlns:a16="http://schemas.microsoft.com/office/drawing/2014/main" id="{68138A31-58CC-4B0C-A655-D4EFD8C2CBB1}"/>
                      </a:ext>
                    </a:extLst>
                  </p:cNvPr>
                  <p:cNvSpPr/>
                  <p:nvPr/>
                </p:nvSpPr>
                <p:spPr>
                  <a:xfrm>
                    <a:off x="4752970" y="2282763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b="1" dirty="0">
                        <a:solidFill>
                          <a:schemeClr val="tx1"/>
                        </a:solidFill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b="1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Ellipse 9">
                        <a:extLst>
                          <a:ext uri="{FF2B5EF4-FFF2-40B4-BE49-F238E27FC236}">
                            <a16:creationId xmlns:a16="http://schemas.microsoft.com/office/drawing/2014/main" id="{E5A6CDB5-E647-47A4-930B-BA9923F288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3746" y="3232558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Ellipse 9">
                        <a:extLst>
                          <a:ext uri="{FF2B5EF4-FFF2-40B4-BE49-F238E27FC236}">
                            <a16:creationId xmlns:a16="http://schemas.microsoft.com/office/drawing/2014/main" id="{E5A6CDB5-E647-47A4-930B-BA9923F2883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3746" y="3232558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Ellipse 10">
                        <a:extLst>
                          <a:ext uri="{FF2B5EF4-FFF2-40B4-BE49-F238E27FC236}">
                            <a16:creationId xmlns:a16="http://schemas.microsoft.com/office/drawing/2014/main" id="{C8CE8C29-AAD7-4B28-BC22-7E04D43FB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8502" y="4182353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Ellipse 10">
                        <a:extLst>
                          <a:ext uri="{FF2B5EF4-FFF2-40B4-BE49-F238E27FC236}">
                            <a16:creationId xmlns:a16="http://schemas.microsoft.com/office/drawing/2014/main" id="{C8CE8C29-AAD7-4B28-BC22-7E04D43FBD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8502" y="4182353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Ellipse 11">
                        <a:extLst>
                          <a:ext uri="{FF2B5EF4-FFF2-40B4-BE49-F238E27FC236}">
                            <a16:creationId xmlns:a16="http://schemas.microsoft.com/office/drawing/2014/main" id="{CD85F35A-A911-49D2-AB50-0B5843E65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3745" y="2282763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Ellipse 11">
                        <a:extLst>
                          <a:ext uri="{FF2B5EF4-FFF2-40B4-BE49-F238E27FC236}">
                            <a16:creationId xmlns:a16="http://schemas.microsoft.com/office/drawing/2014/main" id="{CD85F35A-A911-49D2-AB50-0B5843E65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3745" y="2282763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110000E8-3C0F-485E-84BD-92977A19B620}"/>
                      </a:ext>
                    </a:extLst>
                  </p:cNvPr>
                  <p:cNvCxnSpPr>
                    <a:cxnSpLocks/>
                    <a:stCxn id="9" idx="6"/>
                    <a:endCxn id="10" idx="1"/>
                  </p:cNvCxnSpPr>
                  <p:nvPr/>
                </p:nvCxnSpPr>
                <p:spPr>
                  <a:xfrm>
                    <a:off x="5429245" y="2621163"/>
                    <a:ext cx="1813539" cy="7105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avec flèche 15">
                    <a:extLst>
                      <a:ext uri="{FF2B5EF4-FFF2-40B4-BE49-F238E27FC236}">
                        <a16:creationId xmlns:a16="http://schemas.microsoft.com/office/drawing/2014/main" id="{63615843-4416-425B-B177-BAF272937859}"/>
                      </a:ext>
                    </a:extLst>
                  </p:cNvPr>
                  <p:cNvCxnSpPr>
                    <a:cxnSpLocks/>
                    <a:stCxn id="9" idx="6"/>
                    <a:endCxn id="11" idx="1"/>
                  </p:cNvCxnSpPr>
                  <p:nvPr/>
                </p:nvCxnSpPr>
                <p:spPr>
                  <a:xfrm>
                    <a:off x="5429245" y="2621163"/>
                    <a:ext cx="1818295" cy="16603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avec flèche 17">
                    <a:extLst>
                      <a:ext uri="{FF2B5EF4-FFF2-40B4-BE49-F238E27FC236}">
                        <a16:creationId xmlns:a16="http://schemas.microsoft.com/office/drawing/2014/main" id="{9EF0A1E8-E9D6-4D7A-8101-71DCC9D175FB}"/>
                      </a:ext>
                    </a:extLst>
                  </p:cNvPr>
                  <p:cNvCxnSpPr>
                    <a:cxnSpLocks/>
                    <a:stCxn id="7" idx="6"/>
                    <a:endCxn id="10" idx="2"/>
                  </p:cNvCxnSpPr>
                  <p:nvPr/>
                </p:nvCxnSpPr>
                <p:spPr>
                  <a:xfrm>
                    <a:off x="5429246" y="3570958"/>
                    <a:ext cx="17145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BEAAD01C-00BC-4535-9089-B02E3D702868}"/>
                      </a:ext>
                    </a:extLst>
                  </p:cNvPr>
                  <p:cNvCxnSpPr>
                    <a:cxnSpLocks/>
                    <a:stCxn id="7" idx="6"/>
                    <a:endCxn id="11" idx="2"/>
                  </p:cNvCxnSpPr>
                  <p:nvPr/>
                </p:nvCxnSpPr>
                <p:spPr>
                  <a:xfrm>
                    <a:off x="5429246" y="3570958"/>
                    <a:ext cx="1719256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avec flèche 26">
                    <a:extLst>
                      <a:ext uri="{FF2B5EF4-FFF2-40B4-BE49-F238E27FC236}">
                        <a16:creationId xmlns:a16="http://schemas.microsoft.com/office/drawing/2014/main" id="{8F414BF5-8AE1-435E-9F4D-54C6F529D7D5}"/>
                      </a:ext>
                    </a:extLst>
                  </p:cNvPr>
                  <p:cNvCxnSpPr>
                    <a:cxnSpLocks/>
                    <a:stCxn id="8" idx="6"/>
                    <a:endCxn id="10" idx="3"/>
                  </p:cNvCxnSpPr>
                  <p:nvPr/>
                </p:nvCxnSpPr>
                <p:spPr>
                  <a:xfrm flipV="1">
                    <a:off x="5434002" y="3810243"/>
                    <a:ext cx="1808782" cy="7105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avec flèche 28">
                    <a:extLst>
                      <a:ext uri="{FF2B5EF4-FFF2-40B4-BE49-F238E27FC236}">
                        <a16:creationId xmlns:a16="http://schemas.microsoft.com/office/drawing/2014/main" id="{B315E9F7-135A-4A45-A481-9402AC987E45}"/>
                      </a:ext>
                    </a:extLst>
                  </p:cNvPr>
                  <p:cNvCxnSpPr>
                    <a:cxnSpLocks/>
                    <a:stCxn id="8" idx="6"/>
                    <a:endCxn id="11" idx="3"/>
                  </p:cNvCxnSpPr>
                  <p:nvPr/>
                </p:nvCxnSpPr>
                <p:spPr>
                  <a:xfrm>
                    <a:off x="5434002" y="4520753"/>
                    <a:ext cx="1813538" cy="23928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Ellipse 30">
                        <a:extLst>
                          <a:ext uri="{FF2B5EF4-FFF2-40B4-BE49-F238E27FC236}">
                            <a16:creationId xmlns:a16="http://schemas.microsoft.com/office/drawing/2014/main" id="{4AEE7066-1746-4FA2-A7B7-FF7C4FFC4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1141" y="3232558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Ellipse 30">
                        <a:extLst>
                          <a:ext uri="{FF2B5EF4-FFF2-40B4-BE49-F238E27FC236}">
                            <a16:creationId xmlns:a16="http://schemas.microsoft.com/office/drawing/2014/main" id="{4AEE7066-1746-4FA2-A7B7-FF7C4FFC4B6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01141" y="3232558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Connecteur droit avec flèche 33">
                    <a:extLst>
                      <a:ext uri="{FF2B5EF4-FFF2-40B4-BE49-F238E27FC236}">
                        <a16:creationId xmlns:a16="http://schemas.microsoft.com/office/drawing/2014/main" id="{8ADABC00-C679-40D9-8DFB-688756F60925}"/>
                      </a:ext>
                    </a:extLst>
                  </p:cNvPr>
                  <p:cNvCxnSpPr>
                    <a:cxnSpLocks/>
                    <a:stCxn id="12" idx="6"/>
                    <a:endCxn id="31" idx="2"/>
                  </p:cNvCxnSpPr>
                  <p:nvPr/>
                </p:nvCxnSpPr>
                <p:spPr>
                  <a:xfrm>
                    <a:off x="7820020" y="2621163"/>
                    <a:ext cx="1381121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avec flèche 35">
                    <a:extLst>
                      <a:ext uri="{FF2B5EF4-FFF2-40B4-BE49-F238E27FC236}">
                        <a16:creationId xmlns:a16="http://schemas.microsoft.com/office/drawing/2014/main" id="{30820AAC-A7EF-4174-A913-58A6B0C729B5}"/>
                      </a:ext>
                    </a:extLst>
                  </p:cNvPr>
                  <p:cNvCxnSpPr>
                    <a:stCxn id="10" idx="6"/>
                    <a:endCxn id="31" idx="2"/>
                  </p:cNvCxnSpPr>
                  <p:nvPr/>
                </p:nvCxnSpPr>
                <p:spPr>
                  <a:xfrm>
                    <a:off x="7820021" y="3570958"/>
                    <a:ext cx="138112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avec flèche 37">
                    <a:extLst>
                      <a:ext uri="{FF2B5EF4-FFF2-40B4-BE49-F238E27FC236}">
                        <a16:creationId xmlns:a16="http://schemas.microsoft.com/office/drawing/2014/main" id="{6FC44C41-2204-4ABB-AF9A-454A5FB00A17}"/>
                      </a:ext>
                    </a:extLst>
                  </p:cNvPr>
                  <p:cNvCxnSpPr>
                    <a:cxnSpLocks/>
                    <a:stCxn id="11" idx="6"/>
                    <a:endCxn id="31" idx="2"/>
                  </p:cNvCxnSpPr>
                  <p:nvPr/>
                </p:nvCxnSpPr>
                <p:spPr>
                  <a:xfrm flipV="1">
                    <a:off x="7824777" y="3570958"/>
                    <a:ext cx="1376364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Connecteur droit avec flèche 40">
                  <a:extLst>
                    <a:ext uri="{FF2B5EF4-FFF2-40B4-BE49-F238E27FC236}">
                      <a16:creationId xmlns:a16="http://schemas.microsoft.com/office/drawing/2014/main" id="{4ABA7587-F308-4A18-95AA-51F7485154A4}"/>
                    </a:ext>
                  </a:extLst>
                </p:cNvPr>
                <p:cNvCxnSpPr>
                  <a:stCxn id="31" idx="6"/>
                </p:cNvCxnSpPr>
                <p:nvPr/>
              </p:nvCxnSpPr>
              <p:spPr>
                <a:xfrm flipV="1">
                  <a:off x="10286996" y="3504023"/>
                  <a:ext cx="704854" cy="193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ZoneTexte 41">
                      <a:extLst>
                        <a:ext uri="{FF2B5EF4-FFF2-40B4-BE49-F238E27FC236}">
                          <a16:creationId xmlns:a16="http://schemas.microsoft.com/office/drawing/2014/main" id="{6B613F60-278F-4761-8AF4-FBE0849FB5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8249" y="2544875"/>
                      <a:ext cx="408509" cy="2838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ZoneTexte 41">
                      <a:extLst>
                        <a:ext uri="{FF2B5EF4-FFF2-40B4-BE49-F238E27FC236}">
                          <a16:creationId xmlns:a16="http://schemas.microsoft.com/office/drawing/2014/main" id="{6B613F60-278F-4761-8AF4-FBE0849FB5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8249" y="2544875"/>
                      <a:ext cx="408509" cy="2838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ZoneTexte 42">
                      <a:extLst>
                        <a:ext uri="{FF2B5EF4-FFF2-40B4-BE49-F238E27FC236}">
                          <a16:creationId xmlns:a16="http://schemas.microsoft.com/office/drawing/2014/main" id="{C2069AE9-7ACD-4CD9-B2C1-BCCC17BFC7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0823" y="3353978"/>
                      <a:ext cx="408509" cy="28155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ZoneTexte 42">
                      <a:extLst>
                        <a:ext uri="{FF2B5EF4-FFF2-40B4-BE49-F238E27FC236}">
                          <a16:creationId xmlns:a16="http://schemas.microsoft.com/office/drawing/2014/main" id="{C2069AE9-7ACD-4CD9-B2C1-BCCC17BFC7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0823" y="3353978"/>
                      <a:ext cx="408509" cy="28155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955" t="-2174" r="-4478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98200829-8D9E-48BD-9DFB-57CC39FC81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52310" y="4153729"/>
                      <a:ext cx="408509" cy="2821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98200829-8D9E-48BD-9DFB-57CC39FC81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310" y="4153729"/>
                      <a:ext cx="408509" cy="28212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ZoneTexte 44">
                      <a:extLst>
                        <a:ext uri="{FF2B5EF4-FFF2-40B4-BE49-F238E27FC236}">
                          <a16:creationId xmlns:a16="http://schemas.microsoft.com/office/drawing/2014/main" id="{6D986D7B-E7E4-45D3-907F-FF23B9DF25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9641" y="2477894"/>
                      <a:ext cx="408510" cy="2896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ZoneTexte 44">
                      <a:extLst>
                        <a:ext uri="{FF2B5EF4-FFF2-40B4-BE49-F238E27FC236}">
                          <a16:creationId xmlns:a16="http://schemas.microsoft.com/office/drawing/2014/main" id="{6D986D7B-E7E4-45D3-907F-FF23B9DF25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9641" y="2477894"/>
                      <a:ext cx="408510" cy="28969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55" t="-2083" r="-5970" b="-14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ZoneTexte 45">
                      <a:extLst>
                        <a:ext uri="{FF2B5EF4-FFF2-40B4-BE49-F238E27FC236}">
                          <a16:creationId xmlns:a16="http://schemas.microsoft.com/office/drawing/2014/main" id="{5B758257-F017-4D7F-B2CD-C9D913DAC9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1270" y="2944216"/>
                      <a:ext cx="413831" cy="2896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ZoneTexte 45">
                      <a:extLst>
                        <a:ext uri="{FF2B5EF4-FFF2-40B4-BE49-F238E27FC236}">
                          <a16:creationId xmlns:a16="http://schemas.microsoft.com/office/drawing/2014/main" id="{5B758257-F017-4D7F-B2CD-C9D913DAC9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1270" y="2944216"/>
                      <a:ext cx="413831" cy="28969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824" t="-2128" r="-4412" b="-148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4969564A-E89D-4175-878B-4D1E16616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3083" y="3319531"/>
                      <a:ext cx="408510" cy="2873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4969564A-E89D-4175-878B-4D1E166168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3083" y="3319531"/>
                      <a:ext cx="408510" cy="28738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955" t="-2083" r="-4478" b="-14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ZoneTexte 47">
                      <a:extLst>
                        <a:ext uri="{FF2B5EF4-FFF2-40B4-BE49-F238E27FC236}">
                          <a16:creationId xmlns:a16="http://schemas.microsoft.com/office/drawing/2014/main" id="{BC12789D-61B8-43CF-91C5-9A02A9C2FD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0786" y="3648055"/>
                      <a:ext cx="413831" cy="2879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ZoneTexte 47">
                      <a:extLst>
                        <a:ext uri="{FF2B5EF4-FFF2-40B4-BE49-F238E27FC236}">
                          <a16:creationId xmlns:a16="http://schemas.microsoft.com/office/drawing/2014/main" id="{BC12789D-61B8-43CF-91C5-9A02A9C2FD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0786" y="3648055"/>
                      <a:ext cx="413831" cy="28796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824" t="-2083" r="-5882" b="-14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C09D464C-B259-4FEF-8639-277A8AFF69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5642" y="4105429"/>
                      <a:ext cx="408510" cy="2879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C09D464C-B259-4FEF-8639-277A8AFF69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5642" y="4105429"/>
                      <a:ext cx="408510" cy="28796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8955" t="-2083" r="-5970" b="-14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Texte 50">
                      <a:extLst>
                        <a:ext uri="{FF2B5EF4-FFF2-40B4-BE49-F238E27FC236}">
                          <a16:creationId xmlns:a16="http://schemas.microsoft.com/office/drawing/2014/main" id="{4C76A4DF-B851-4C1E-BF8F-1F5D17EF2E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6863" y="4535412"/>
                      <a:ext cx="413831" cy="2879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ZoneTexte 50">
                      <a:extLst>
                        <a:ext uri="{FF2B5EF4-FFF2-40B4-BE49-F238E27FC236}">
                          <a16:creationId xmlns:a16="http://schemas.microsoft.com/office/drawing/2014/main" id="{4C76A4DF-B851-4C1E-BF8F-1F5D17EF2E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6863" y="4535412"/>
                      <a:ext cx="413831" cy="28796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824" t="-2128" r="-4412" b="-148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E0C080E4-4C8D-4F9C-A124-E334E633A11E}"/>
                  </a:ext>
                </a:extLst>
              </p:cNvPr>
              <p:cNvSpPr txBox="1"/>
              <p:nvPr/>
            </p:nvSpPr>
            <p:spPr>
              <a:xfrm>
                <a:off x="3362413" y="4608000"/>
                <a:ext cx="12682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Input Layer</a:t>
                </a:r>
              </a:p>
              <a:p>
                <a:pPr algn="ctr"/>
                <a:r>
                  <a:rPr lang="fr-FR" dirty="0"/>
                  <a:t>(layer 1)</a:t>
                </a:r>
                <a:endParaRPr lang="en-US" dirty="0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B1A8E2BD-8543-454B-9B00-258380CAD3FC}"/>
                  </a:ext>
                </a:extLst>
              </p:cNvPr>
              <p:cNvSpPr txBox="1"/>
              <p:nvPr/>
            </p:nvSpPr>
            <p:spPr>
              <a:xfrm>
                <a:off x="5564028" y="4608000"/>
                <a:ext cx="1459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err="1"/>
                  <a:t>Hidden</a:t>
                </a:r>
                <a:r>
                  <a:rPr lang="fr-FR" dirty="0"/>
                  <a:t> Layer</a:t>
                </a:r>
              </a:p>
              <a:p>
                <a:pPr algn="ctr"/>
                <a:r>
                  <a:rPr lang="fr-FR" dirty="0"/>
                  <a:t>(layer 2)</a:t>
                </a:r>
                <a:endParaRPr lang="en-US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EEE20A92-1BD4-4734-A203-80F3782BA5DC}"/>
                  </a:ext>
                </a:extLst>
              </p:cNvPr>
              <p:cNvSpPr txBox="1"/>
              <p:nvPr/>
            </p:nvSpPr>
            <p:spPr>
              <a:xfrm>
                <a:off x="7621424" y="4641365"/>
                <a:ext cx="1459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Output Layer</a:t>
                </a:r>
              </a:p>
              <a:p>
                <a:pPr algn="ctr"/>
                <a:r>
                  <a:rPr lang="fr-FR" dirty="0"/>
                  <a:t>(layer 3)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61C8EB9-D2DA-4BF6-9351-B0639822ECD2}"/>
                    </a:ext>
                  </a:extLst>
                </p:cNvPr>
                <p:cNvSpPr/>
                <p:nvPr/>
              </p:nvSpPr>
              <p:spPr>
                <a:xfrm>
                  <a:off x="6005512" y="3667736"/>
                  <a:ext cx="3649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61C8EB9-D2DA-4BF6-9351-B0639822EC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512" y="3667736"/>
                  <a:ext cx="36497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Espace réservé du contenu 14">
            <a:extLst>
              <a:ext uri="{FF2B5EF4-FFF2-40B4-BE49-F238E27FC236}">
                <a16:creationId xmlns:a16="http://schemas.microsoft.com/office/drawing/2014/main" id="{1273B5E8-E3EA-45B1-B990-7C8E182B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166" y="2300400"/>
            <a:ext cx="5161075" cy="3272074"/>
          </a:xfrm>
        </p:spPr>
        <p:txBody>
          <a:bodyPr>
            <a:normAutofit/>
          </a:bodyPr>
          <a:lstStyle/>
          <a:p>
            <a:r>
              <a:rPr lang="fr-FR" b="1" dirty="0" err="1"/>
              <a:t>Backward</a:t>
            </a:r>
            <a:r>
              <a:rPr lang="fr-FR" b="1" dirty="0"/>
              <a:t> propagation: </a:t>
            </a:r>
            <a:r>
              <a:rPr lang="fr-FR" dirty="0" err="1"/>
              <a:t>propagate</a:t>
            </a:r>
            <a:r>
              <a:rPr lang="fr-FR" dirty="0"/>
              <a:t> the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term</a:t>
            </a:r>
            <a:r>
              <a:rPr lang="fr-FR" dirty="0"/>
              <a:t> back</a:t>
            </a:r>
          </a:p>
          <a:p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output layer, move </a:t>
            </a:r>
            <a:r>
              <a:rPr lang="fr-FR" dirty="0" err="1"/>
              <a:t>backwards</a:t>
            </a:r>
            <a:r>
              <a:rPr lang="fr-FR" dirty="0"/>
              <a:t> and </a:t>
            </a:r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error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in </a:t>
            </a:r>
            <a:r>
              <a:rPr lang="fr-FR" dirty="0" err="1"/>
              <a:t>each</a:t>
            </a:r>
            <a:r>
              <a:rPr lang="fr-FR" dirty="0"/>
              <a:t> layer</a:t>
            </a:r>
          </a:p>
          <a:p>
            <a:r>
              <a:rPr lang="en-US" dirty="0"/>
              <a:t>The gradient of the error function is computed and used to correct the initial weights.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EB434F9-5577-4848-9CBC-BBC3115CA008}"/>
              </a:ext>
            </a:extLst>
          </p:cNvPr>
          <p:cNvSpPr txBox="1"/>
          <p:nvPr/>
        </p:nvSpPr>
        <p:spPr>
          <a:xfrm>
            <a:off x="1409472" y="1618196"/>
            <a:ext cx="2703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4">
                    <a:lumMod val="50000"/>
                  </a:schemeClr>
                </a:solidFill>
              </a:rPr>
              <a:t>Backward</a:t>
            </a:r>
            <a:r>
              <a:rPr lang="fr-FR" sz="2000" dirty="0">
                <a:solidFill>
                  <a:schemeClr val="accent4">
                    <a:lumMod val="50000"/>
                  </a:schemeClr>
                </a:solidFill>
              </a:rPr>
              <a:t> propagation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0FBAF68D-99E7-4B1D-BFB9-41D5311B85BE}"/>
              </a:ext>
            </a:extLst>
          </p:cNvPr>
          <p:cNvSpPr/>
          <p:nvPr/>
        </p:nvSpPr>
        <p:spPr>
          <a:xfrm flipH="1">
            <a:off x="1285133" y="2009961"/>
            <a:ext cx="2581275" cy="23709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20988-C7FD-4BCC-B03F-CF935ECB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Gradients for the output layer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Espace réservé du contenu 76">
                <a:extLst>
                  <a:ext uri="{FF2B5EF4-FFF2-40B4-BE49-F238E27FC236}">
                    <a16:creationId xmlns:a16="http://schemas.microsoft.com/office/drawing/2014/main" id="{B4E8D1F6-A352-4258-8D93-A37FAF496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5005" y="1323789"/>
                <a:ext cx="5417501" cy="3617946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800"/>
                  </a:spcAft>
                </a:pPr>
                <a:r>
                  <a:rPr lang="en-US" sz="2000" dirty="0">
                    <a:latin typeface="+mj-lt"/>
                  </a:rPr>
                  <a:t>Application of the </a:t>
                </a:r>
                <a:r>
                  <a:rPr lang="en-US" sz="2000" b="1" dirty="0">
                    <a:latin typeface="+mj-lt"/>
                  </a:rPr>
                  <a:t>chain rule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sup>
                          </m:sSup>
                        </m:den>
                      </m:f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sup>
                          </m:sSup>
                        </m:num>
                        <m:den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sup>
                          </m:sSup>
                        </m:num>
                        <m:den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sup>
                          </m:sSup>
                        </m:den>
                      </m:f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</m:sSup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sup>
                      </m:sSup>
                      <m:r>
                        <a:rPr lang="fr-F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7" name="Espace réservé du contenu 76">
                <a:extLst>
                  <a:ext uri="{FF2B5EF4-FFF2-40B4-BE49-F238E27FC236}">
                    <a16:creationId xmlns:a16="http://schemas.microsoft.com/office/drawing/2014/main" id="{B4E8D1F6-A352-4258-8D93-A37FAF496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5005" y="1323789"/>
                <a:ext cx="5417501" cy="36179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E224F3-38FD-44D6-9653-AAEDA155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18</a:t>
            </a:fld>
            <a:endParaRPr lang="fr-FR" dirty="0"/>
          </a:p>
        </p:txBody>
      </p: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D9F65ED3-F58A-405A-8C3D-6B808144F5BC}"/>
              </a:ext>
            </a:extLst>
          </p:cNvPr>
          <p:cNvGrpSpPr/>
          <p:nvPr/>
        </p:nvGrpSpPr>
        <p:grpSpPr>
          <a:xfrm>
            <a:off x="559401" y="2423684"/>
            <a:ext cx="6031530" cy="3495716"/>
            <a:chOff x="559401" y="2423684"/>
            <a:chExt cx="6031530" cy="3495716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F65176FC-EA3F-4038-AAD1-7F414724C700}"/>
                </a:ext>
              </a:extLst>
            </p:cNvPr>
            <p:cNvGrpSpPr/>
            <p:nvPr/>
          </p:nvGrpSpPr>
          <p:grpSpPr>
            <a:xfrm>
              <a:off x="559401" y="2423684"/>
              <a:ext cx="6031530" cy="3495716"/>
              <a:chOff x="3362413" y="1791980"/>
              <a:chExt cx="6031530" cy="3495716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752EC5A9-7455-475F-A5E7-7B514E765F1F}"/>
                  </a:ext>
                </a:extLst>
              </p:cNvPr>
              <p:cNvGrpSpPr/>
              <p:nvPr/>
            </p:nvGrpSpPr>
            <p:grpSpPr>
              <a:xfrm>
                <a:off x="3564643" y="1791980"/>
                <a:ext cx="5829300" cy="2580992"/>
                <a:chOff x="5162550" y="2235138"/>
                <a:chExt cx="5829300" cy="2580992"/>
              </a:xfrm>
            </p:grpSpPr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9C4E484C-4395-4367-A8F5-D6F3FA5FAC7A}"/>
                    </a:ext>
                  </a:extLst>
                </p:cNvPr>
                <p:cNvGrpSpPr/>
                <p:nvPr/>
              </p:nvGrpSpPr>
              <p:grpSpPr>
                <a:xfrm>
                  <a:off x="5162550" y="2235138"/>
                  <a:ext cx="5124446" cy="2576390"/>
                  <a:chOff x="4752970" y="2282763"/>
                  <a:chExt cx="5124446" cy="2576390"/>
                </a:xfrm>
              </p:grpSpPr>
              <p:sp>
                <p:nvSpPr>
                  <p:cNvPr id="7" name="Ellipse 6">
                    <a:extLst>
                      <a:ext uri="{FF2B5EF4-FFF2-40B4-BE49-F238E27FC236}">
                        <a16:creationId xmlns:a16="http://schemas.microsoft.com/office/drawing/2014/main" id="{3B38C05B-75E9-47D4-98E7-E66177579EED}"/>
                      </a:ext>
                    </a:extLst>
                  </p:cNvPr>
                  <p:cNvSpPr/>
                  <p:nvPr/>
                </p:nvSpPr>
                <p:spPr>
                  <a:xfrm>
                    <a:off x="4752971" y="3232558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dirty="0"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Ellipse 7">
                    <a:extLst>
                      <a:ext uri="{FF2B5EF4-FFF2-40B4-BE49-F238E27FC236}">
                        <a16:creationId xmlns:a16="http://schemas.microsoft.com/office/drawing/2014/main" id="{F4E55B21-5173-43C2-9BCA-294994F7A12F}"/>
                      </a:ext>
                    </a:extLst>
                  </p:cNvPr>
                  <p:cNvSpPr/>
                  <p:nvPr/>
                </p:nvSpPr>
                <p:spPr>
                  <a:xfrm>
                    <a:off x="4757727" y="4182353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dirty="0"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Ellipse 8">
                    <a:extLst>
                      <a:ext uri="{FF2B5EF4-FFF2-40B4-BE49-F238E27FC236}">
                        <a16:creationId xmlns:a16="http://schemas.microsoft.com/office/drawing/2014/main" id="{68138A31-58CC-4B0C-A655-D4EFD8C2CBB1}"/>
                      </a:ext>
                    </a:extLst>
                  </p:cNvPr>
                  <p:cNvSpPr/>
                  <p:nvPr/>
                </p:nvSpPr>
                <p:spPr>
                  <a:xfrm>
                    <a:off x="4752970" y="2282763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b="1" dirty="0">
                        <a:solidFill>
                          <a:schemeClr val="tx1"/>
                        </a:solidFill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b="1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Ellipse 9">
                        <a:extLst>
                          <a:ext uri="{FF2B5EF4-FFF2-40B4-BE49-F238E27FC236}">
                            <a16:creationId xmlns:a16="http://schemas.microsoft.com/office/drawing/2014/main" id="{E5A6CDB5-E647-47A4-930B-BA9923F288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3746" y="3232558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Ellipse 9">
                        <a:extLst>
                          <a:ext uri="{FF2B5EF4-FFF2-40B4-BE49-F238E27FC236}">
                            <a16:creationId xmlns:a16="http://schemas.microsoft.com/office/drawing/2014/main" id="{E5A6CDB5-E647-47A4-930B-BA9923F2883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3746" y="3232558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Ellipse 10">
                        <a:extLst>
                          <a:ext uri="{FF2B5EF4-FFF2-40B4-BE49-F238E27FC236}">
                            <a16:creationId xmlns:a16="http://schemas.microsoft.com/office/drawing/2014/main" id="{C8CE8C29-AAD7-4B28-BC22-7E04D43FB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8502" y="4182353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Ellipse 10">
                        <a:extLst>
                          <a:ext uri="{FF2B5EF4-FFF2-40B4-BE49-F238E27FC236}">
                            <a16:creationId xmlns:a16="http://schemas.microsoft.com/office/drawing/2014/main" id="{C8CE8C29-AAD7-4B28-BC22-7E04D43FBD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8502" y="4182353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Ellipse 11">
                        <a:extLst>
                          <a:ext uri="{FF2B5EF4-FFF2-40B4-BE49-F238E27FC236}">
                            <a16:creationId xmlns:a16="http://schemas.microsoft.com/office/drawing/2014/main" id="{CD85F35A-A911-49D2-AB50-0B5843E65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3745" y="2282763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Ellipse 11">
                        <a:extLst>
                          <a:ext uri="{FF2B5EF4-FFF2-40B4-BE49-F238E27FC236}">
                            <a16:creationId xmlns:a16="http://schemas.microsoft.com/office/drawing/2014/main" id="{CD85F35A-A911-49D2-AB50-0B5843E65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3745" y="2282763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110000E8-3C0F-485E-84BD-92977A19B620}"/>
                      </a:ext>
                    </a:extLst>
                  </p:cNvPr>
                  <p:cNvCxnSpPr>
                    <a:cxnSpLocks/>
                    <a:stCxn id="9" idx="6"/>
                    <a:endCxn id="10" idx="1"/>
                  </p:cNvCxnSpPr>
                  <p:nvPr/>
                </p:nvCxnSpPr>
                <p:spPr>
                  <a:xfrm>
                    <a:off x="5429245" y="2621163"/>
                    <a:ext cx="1813539" cy="7105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avec flèche 15">
                    <a:extLst>
                      <a:ext uri="{FF2B5EF4-FFF2-40B4-BE49-F238E27FC236}">
                        <a16:creationId xmlns:a16="http://schemas.microsoft.com/office/drawing/2014/main" id="{63615843-4416-425B-B177-BAF272937859}"/>
                      </a:ext>
                    </a:extLst>
                  </p:cNvPr>
                  <p:cNvCxnSpPr>
                    <a:cxnSpLocks/>
                    <a:stCxn id="9" idx="6"/>
                    <a:endCxn id="11" idx="1"/>
                  </p:cNvCxnSpPr>
                  <p:nvPr/>
                </p:nvCxnSpPr>
                <p:spPr>
                  <a:xfrm>
                    <a:off x="5429245" y="2621163"/>
                    <a:ext cx="1818295" cy="16603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avec flèche 17">
                    <a:extLst>
                      <a:ext uri="{FF2B5EF4-FFF2-40B4-BE49-F238E27FC236}">
                        <a16:creationId xmlns:a16="http://schemas.microsoft.com/office/drawing/2014/main" id="{9EF0A1E8-E9D6-4D7A-8101-71DCC9D175FB}"/>
                      </a:ext>
                    </a:extLst>
                  </p:cNvPr>
                  <p:cNvCxnSpPr>
                    <a:cxnSpLocks/>
                    <a:stCxn id="7" idx="6"/>
                    <a:endCxn id="10" idx="2"/>
                  </p:cNvCxnSpPr>
                  <p:nvPr/>
                </p:nvCxnSpPr>
                <p:spPr>
                  <a:xfrm>
                    <a:off x="5429246" y="3570958"/>
                    <a:ext cx="17145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BEAAD01C-00BC-4535-9089-B02E3D702868}"/>
                      </a:ext>
                    </a:extLst>
                  </p:cNvPr>
                  <p:cNvCxnSpPr>
                    <a:cxnSpLocks/>
                    <a:stCxn id="7" idx="6"/>
                    <a:endCxn id="11" idx="2"/>
                  </p:cNvCxnSpPr>
                  <p:nvPr/>
                </p:nvCxnSpPr>
                <p:spPr>
                  <a:xfrm>
                    <a:off x="5429246" y="3570958"/>
                    <a:ext cx="1719256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avec flèche 26">
                    <a:extLst>
                      <a:ext uri="{FF2B5EF4-FFF2-40B4-BE49-F238E27FC236}">
                        <a16:creationId xmlns:a16="http://schemas.microsoft.com/office/drawing/2014/main" id="{8F414BF5-8AE1-435E-9F4D-54C6F529D7D5}"/>
                      </a:ext>
                    </a:extLst>
                  </p:cNvPr>
                  <p:cNvCxnSpPr>
                    <a:cxnSpLocks/>
                    <a:stCxn id="8" idx="6"/>
                    <a:endCxn id="10" idx="3"/>
                  </p:cNvCxnSpPr>
                  <p:nvPr/>
                </p:nvCxnSpPr>
                <p:spPr>
                  <a:xfrm flipV="1">
                    <a:off x="5434002" y="3810243"/>
                    <a:ext cx="1808782" cy="7105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avec flèche 28">
                    <a:extLst>
                      <a:ext uri="{FF2B5EF4-FFF2-40B4-BE49-F238E27FC236}">
                        <a16:creationId xmlns:a16="http://schemas.microsoft.com/office/drawing/2014/main" id="{B315E9F7-135A-4A45-A481-9402AC987E45}"/>
                      </a:ext>
                    </a:extLst>
                  </p:cNvPr>
                  <p:cNvCxnSpPr>
                    <a:cxnSpLocks/>
                    <a:stCxn id="8" idx="6"/>
                    <a:endCxn id="11" idx="3"/>
                  </p:cNvCxnSpPr>
                  <p:nvPr/>
                </p:nvCxnSpPr>
                <p:spPr>
                  <a:xfrm>
                    <a:off x="5434002" y="4520753"/>
                    <a:ext cx="1813538" cy="23928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Ellipse 30">
                        <a:extLst>
                          <a:ext uri="{FF2B5EF4-FFF2-40B4-BE49-F238E27FC236}">
                            <a16:creationId xmlns:a16="http://schemas.microsoft.com/office/drawing/2014/main" id="{4AEE7066-1746-4FA2-A7B7-FF7C4FFC4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1141" y="3232558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Ellipse 30">
                        <a:extLst>
                          <a:ext uri="{FF2B5EF4-FFF2-40B4-BE49-F238E27FC236}">
                            <a16:creationId xmlns:a16="http://schemas.microsoft.com/office/drawing/2014/main" id="{4AEE7066-1746-4FA2-A7B7-FF7C4FFC4B6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01141" y="3232558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Connecteur droit avec flèche 33">
                    <a:extLst>
                      <a:ext uri="{FF2B5EF4-FFF2-40B4-BE49-F238E27FC236}">
                        <a16:creationId xmlns:a16="http://schemas.microsoft.com/office/drawing/2014/main" id="{8ADABC00-C679-40D9-8DFB-688756F60925}"/>
                      </a:ext>
                    </a:extLst>
                  </p:cNvPr>
                  <p:cNvCxnSpPr>
                    <a:cxnSpLocks/>
                    <a:stCxn id="12" idx="6"/>
                    <a:endCxn id="31" idx="2"/>
                  </p:cNvCxnSpPr>
                  <p:nvPr/>
                </p:nvCxnSpPr>
                <p:spPr>
                  <a:xfrm>
                    <a:off x="7820020" y="2621163"/>
                    <a:ext cx="1381121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avec flèche 35">
                    <a:extLst>
                      <a:ext uri="{FF2B5EF4-FFF2-40B4-BE49-F238E27FC236}">
                        <a16:creationId xmlns:a16="http://schemas.microsoft.com/office/drawing/2014/main" id="{30820AAC-A7EF-4174-A913-58A6B0C729B5}"/>
                      </a:ext>
                    </a:extLst>
                  </p:cNvPr>
                  <p:cNvCxnSpPr>
                    <a:stCxn id="10" idx="6"/>
                    <a:endCxn id="31" idx="2"/>
                  </p:cNvCxnSpPr>
                  <p:nvPr/>
                </p:nvCxnSpPr>
                <p:spPr>
                  <a:xfrm>
                    <a:off x="7820021" y="3570958"/>
                    <a:ext cx="138112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avec flèche 37">
                    <a:extLst>
                      <a:ext uri="{FF2B5EF4-FFF2-40B4-BE49-F238E27FC236}">
                        <a16:creationId xmlns:a16="http://schemas.microsoft.com/office/drawing/2014/main" id="{6FC44C41-2204-4ABB-AF9A-454A5FB00A17}"/>
                      </a:ext>
                    </a:extLst>
                  </p:cNvPr>
                  <p:cNvCxnSpPr>
                    <a:cxnSpLocks/>
                    <a:stCxn id="11" idx="6"/>
                    <a:endCxn id="31" idx="2"/>
                  </p:cNvCxnSpPr>
                  <p:nvPr/>
                </p:nvCxnSpPr>
                <p:spPr>
                  <a:xfrm flipV="1">
                    <a:off x="7824777" y="3570958"/>
                    <a:ext cx="1376364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Connecteur droit avec flèche 40">
                  <a:extLst>
                    <a:ext uri="{FF2B5EF4-FFF2-40B4-BE49-F238E27FC236}">
                      <a16:creationId xmlns:a16="http://schemas.microsoft.com/office/drawing/2014/main" id="{4ABA7587-F308-4A18-95AA-51F7485154A4}"/>
                    </a:ext>
                  </a:extLst>
                </p:cNvPr>
                <p:cNvCxnSpPr>
                  <a:stCxn id="31" idx="6"/>
                </p:cNvCxnSpPr>
                <p:nvPr/>
              </p:nvCxnSpPr>
              <p:spPr>
                <a:xfrm flipV="1">
                  <a:off x="10286996" y="3504023"/>
                  <a:ext cx="704854" cy="193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ZoneTexte 41">
                      <a:extLst>
                        <a:ext uri="{FF2B5EF4-FFF2-40B4-BE49-F238E27FC236}">
                          <a16:creationId xmlns:a16="http://schemas.microsoft.com/office/drawing/2014/main" id="{6B613F60-278F-4761-8AF4-FBE0849FB5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8249" y="2544875"/>
                      <a:ext cx="408509" cy="2838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ZoneTexte 41">
                      <a:extLst>
                        <a:ext uri="{FF2B5EF4-FFF2-40B4-BE49-F238E27FC236}">
                          <a16:creationId xmlns:a16="http://schemas.microsoft.com/office/drawing/2014/main" id="{6B613F60-278F-4761-8AF4-FBE0849FB5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8249" y="2544875"/>
                      <a:ext cx="408509" cy="28386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ZoneTexte 42">
                      <a:extLst>
                        <a:ext uri="{FF2B5EF4-FFF2-40B4-BE49-F238E27FC236}">
                          <a16:creationId xmlns:a16="http://schemas.microsoft.com/office/drawing/2014/main" id="{C2069AE9-7ACD-4CD9-B2C1-BCCC17BFC7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0823" y="3353978"/>
                      <a:ext cx="408509" cy="28155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ZoneTexte 42">
                      <a:extLst>
                        <a:ext uri="{FF2B5EF4-FFF2-40B4-BE49-F238E27FC236}">
                          <a16:creationId xmlns:a16="http://schemas.microsoft.com/office/drawing/2014/main" id="{C2069AE9-7ACD-4CD9-B2C1-BCCC17BFC7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0823" y="3353978"/>
                      <a:ext cx="408509" cy="28155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955" t="-2174" r="-4478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98200829-8D9E-48BD-9DFB-57CC39FC81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52310" y="4153729"/>
                      <a:ext cx="408509" cy="2821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98200829-8D9E-48BD-9DFB-57CC39FC81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310" y="4153729"/>
                      <a:ext cx="408509" cy="28212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ZoneTexte 44">
                      <a:extLst>
                        <a:ext uri="{FF2B5EF4-FFF2-40B4-BE49-F238E27FC236}">
                          <a16:creationId xmlns:a16="http://schemas.microsoft.com/office/drawing/2014/main" id="{6D986D7B-E7E4-45D3-907F-FF23B9DF25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9641" y="2477894"/>
                      <a:ext cx="408509" cy="2824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ZoneTexte 44">
                      <a:extLst>
                        <a:ext uri="{FF2B5EF4-FFF2-40B4-BE49-F238E27FC236}">
                          <a16:creationId xmlns:a16="http://schemas.microsoft.com/office/drawing/2014/main" id="{6D986D7B-E7E4-45D3-907F-FF23B9DF25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9641" y="2477894"/>
                      <a:ext cx="408509" cy="28245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ZoneTexte 45">
                      <a:extLst>
                        <a:ext uri="{FF2B5EF4-FFF2-40B4-BE49-F238E27FC236}">
                          <a16:creationId xmlns:a16="http://schemas.microsoft.com/office/drawing/2014/main" id="{5B758257-F017-4D7F-B2CD-C9D913DAC9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1270" y="2944216"/>
                      <a:ext cx="413831" cy="2824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ZoneTexte 45">
                      <a:extLst>
                        <a:ext uri="{FF2B5EF4-FFF2-40B4-BE49-F238E27FC236}">
                          <a16:creationId xmlns:a16="http://schemas.microsoft.com/office/drawing/2014/main" id="{5B758257-F017-4D7F-B2CD-C9D913DAC9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1270" y="2944216"/>
                      <a:ext cx="413831" cy="28245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824" t="-2174" r="-441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4969564A-E89D-4175-878B-4D1E16616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3083" y="3319531"/>
                      <a:ext cx="408509" cy="2802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4969564A-E89D-4175-878B-4D1E166168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3083" y="3319531"/>
                      <a:ext cx="408509" cy="28020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955" t="-2174" r="-4478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ZoneTexte 47">
                      <a:extLst>
                        <a:ext uri="{FF2B5EF4-FFF2-40B4-BE49-F238E27FC236}">
                          <a16:creationId xmlns:a16="http://schemas.microsoft.com/office/drawing/2014/main" id="{BC12789D-61B8-43CF-91C5-9A02A9C2FD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0786" y="3648055"/>
                      <a:ext cx="413831" cy="2807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ZoneTexte 47">
                      <a:extLst>
                        <a:ext uri="{FF2B5EF4-FFF2-40B4-BE49-F238E27FC236}">
                          <a16:creationId xmlns:a16="http://schemas.microsoft.com/office/drawing/2014/main" id="{BC12789D-61B8-43CF-91C5-9A02A9C2FD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0786" y="3648055"/>
                      <a:ext cx="413831" cy="28071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8824" t="-2174" r="-5882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C09D464C-B259-4FEF-8639-277A8AFF69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5642" y="4105429"/>
                      <a:ext cx="408509" cy="2807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C09D464C-B259-4FEF-8639-277A8AFF69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5642" y="4105429"/>
                      <a:ext cx="408509" cy="28071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955" t="-2174" r="-5970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Texte 50">
                      <a:extLst>
                        <a:ext uri="{FF2B5EF4-FFF2-40B4-BE49-F238E27FC236}">
                          <a16:creationId xmlns:a16="http://schemas.microsoft.com/office/drawing/2014/main" id="{4C76A4DF-B851-4C1E-BF8F-1F5D17EF2E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6863" y="4535412"/>
                      <a:ext cx="413831" cy="2807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ZoneTexte 50">
                      <a:extLst>
                        <a:ext uri="{FF2B5EF4-FFF2-40B4-BE49-F238E27FC236}">
                          <a16:creationId xmlns:a16="http://schemas.microsoft.com/office/drawing/2014/main" id="{4C76A4DF-B851-4C1E-BF8F-1F5D17EF2E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6863" y="4535412"/>
                      <a:ext cx="413831" cy="28071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8824" t="-2174" r="-441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E0C080E4-4C8D-4F9C-A124-E334E633A11E}"/>
                  </a:ext>
                </a:extLst>
              </p:cNvPr>
              <p:cNvSpPr txBox="1"/>
              <p:nvPr/>
            </p:nvSpPr>
            <p:spPr>
              <a:xfrm>
                <a:off x="3362413" y="4608000"/>
                <a:ext cx="12682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Input Layer</a:t>
                </a:r>
              </a:p>
              <a:p>
                <a:pPr algn="ctr"/>
                <a:r>
                  <a:rPr lang="fr-FR" dirty="0"/>
                  <a:t>(layer 1)</a:t>
                </a:r>
                <a:endParaRPr lang="en-US" dirty="0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B1A8E2BD-8543-454B-9B00-258380CAD3FC}"/>
                  </a:ext>
                </a:extLst>
              </p:cNvPr>
              <p:cNvSpPr txBox="1"/>
              <p:nvPr/>
            </p:nvSpPr>
            <p:spPr>
              <a:xfrm>
                <a:off x="5564028" y="4608000"/>
                <a:ext cx="1459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err="1"/>
                  <a:t>Hidden</a:t>
                </a:r>
                <a:r>
                  <a:rPr lang="fr-FR" dirty="0"/>
                  <a:t> Layer</a:t>
                </a:r>
              </a:p>
              <a:p>
                <a:pPr algn="ctr"/>
                <a:r>
                  <a:rPr lang="fr-FR" dirty="0"/>
                  <a:t>(layer 2)</a:t>
                </a:r>
                <a:endParaRPr lang="en-US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EEE20A92-1BD4-4734-A203-80F3782BA5DC}"/>
                  </a:ext>
                </a:extLst>
              </p:cNvPr>
              <p:cNvSpPr txBox="1"/>
              <p:nvPr/>
            </p:nvSpPr>
            <p:spPr>
              <a:xfrm>
                <a:off x="7621424" y="4641365"/>
                <a:ext cx="1459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Output Layer</a:t>
                </a:r>
              </a:p>
              <a:p>
                <a:pPr algn="ctr"/>
                <a:r>
                  <a:rPr lang="fr-FR" dirty="0"/>
                  <a:t>(layer 3)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61C8EB9-D2DA-4BF6-9351-B0639822ECD2}"/>
                    </a:ext>
                  </a:extLst>
                </p:cNvPr>
                <p:cNvSpPr/>
                <p:nvPr/>
              </p:nvSpPr>
              <p:spPr>
                <a:xfrm>
                  <a:off x="6005512" y="3667736"/>
                  <a:ext cx="3649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61C8EB9-D2DA-4BF6-9351-B0639822EC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512" y="3667736"/>
                  <a:ext cx="364972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D3D694B2-3608-4471-9B76-28985DE342EC}"/>
              </a:ext>
            </a:extLst>
          </p:cNvPr>
          <p:cNvSpPr txBox="1"/>
          <p:nvPr/>
        </p:nvSpPr>
        <p:spPr>
          <a:xfrm>
            <a:off x="6737507" y="4781316"/>
            <a:ext cx="513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Updating</a:t>
            </a:r>
            <a:r>
              <a:rPr lang="fr-FR" sz="2000" dirty="0"/>
              <a:t> the </a:t>
            </a:r>
            <a:r>
              <a:rPr lang="fr-FR" sz="2000" dirty="0" err="1"/>
              <a:t>weights</a:t>
            </a:r>
            <a:r>
              <a:rPr lang="fr-FR" sz="2000" dirty="0"/>
              <a:t> in the output layer </a:t>
            </a:r>
            <a:r>
              <a:rPr lang="fr-FR" sz="2000" dirty="0" err="1"/>
              <a:t>depends</a:t>
            </a:r>
            <a:r>
              <a:rPr lang="fr-FR" sz="2000" dirty="0"/>
              <a:t> on the </a:t>
            </a:r>
            <a:r>
              <a:rPr lang="fr-FR" sz="2000" dirty="0" err="1"/>
              <a:t>cost</a:t>
            </a:r>
            <a:r>
              <a:rPr lang="fr-FR" sz="2000" dirty="0"/>
              <a:t> </a:t>
            </a:r>
            <a:r>
              <a:rPr lang="fr-FR" sz="2000" dirty="0" err="1"/>
              <a:t>function</a:t>
            </a:r>
            <a:r>
              <a:rPr lang="fr-FR" sz="2000" dirty="0"/>
              <a:t> and the </a:t>
            </a:r>
            <a:r>
              <a:rPr lang="fr-FR" sz="2000" dirty="0" err="1"/>
              <a:t>weights</a:t>
            </a:r>
            <a:r>
              <a:rPr lang="fr-FR" sz="2000" dirty="0"/>
              <a:t> </a:t>
            </a:r>
            <a:r>
              <a:rPr lang="fr-FR" sz="2000" dirty="0" err="1"/>
              <a:t>connected</a:t>
            </a:r>
            <a:r>
              <a:rPr lang="fr-FR" sz="2000" dirty="0"/>
              <a:t> to </a:t>
            </a:r>
            <a:r>
              <a:rPr lang="fr-FR" sz="2000" dirty="0" err="1"/>
              <a:t>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737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20988-C7FD-4BCC-B03F-CF935ECB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Gradients for </a:t>
            </a:r>
            <a:r>
              <a:rPr lang="fr-FR" dirty="0" err="1"/>
              <a:t>hidden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Espace réservé du contenu 76">
                <a:extLst>
                  <a:ext uri="{FF2B5EF4-FFF2-40B4-BE49-F238E27FC236}">
                    <a16:creationId xmlns:a16="http://schemas.microsoft.com/office/drawing/2014/main" id="{B4E8D1F6-A352-4258-8D93-A37FAF496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5005" y="1323789"/>
                <a:ext cx="5417501" cy="3617946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800"/>
                  </a:spcAft>
                </a:pPr>
                <a:r>
                  <a:rPr lang="en-US" sz="2000" dirty="0">
                    <a:latin typeface="+mj-lt"/>
                  </a:rPr>
                  <a:t>Application of the </a:t>
                </a:r>
                <a:r>
                  <a:rPr lang="en-US" sz="2000" b="1" dirty="0">
                    <a:latin typeface="+mj-lt"/>
                  </a:rPr>
                  <a:t>chain rule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</m:sup>
                          </m:sSup>
                        </m:den>
                      </m:f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fr-F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7" name="Espace réservé du contenu 76">
                <a:extLst>
                  <a:ext uri="{FF2B5EF4-FFF2-40B4-BE49-F238E27FC236}">
                    <a16:creationId xmlns:a16="http://schemas.microsoft.com/office/drawing/2014/main" id="{B4E8D1F6-A352-4258-8D93-A37FAF496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5005" y="1323789"/>
                <a:ext cx="5417501" cy="36179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E224F3-38FD-44D6-9653-AAEDA155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19</a:t>
            </a:fld>
            <a:endParaRPr lang="fr-FR" dirty="0"/>
          </a:p>
        </p:txBody>
      </p: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D9F65ED3-F58A-405A-8C3D-6B808144F5BC}"/>
              </a:ext>
            </a:extLst>
          </p:cNvPr>
          <p:cNvGrpSpPr/>
          <p:nvPr/>
        </p:nvGrpSpPr>
        <p:grpSpPr>
          <a:xfrm>
            <a:off x="559401" y="2423684"/>
            <a:ext cx="6031530" cy="3495716"/>
            <a:chOff x="559401" y="2423684"/>
            <a:chExt cx="6031530" cy="3495716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F65176FC-EA3F-4038-AAD1-7F414724C700}"/>
                </a:ext>
              </a:extLst>
            </p:cNvPr>
            <p:cNvGrpSpPr/>
            <p:nvPr/>
          </p:nvGrpSpPr>
          <p:grpSpPr>
            <a:xfrm>
              <a:off x="559401" y="2423684"/>
              <a:ext cx="6031530" cy="3495716"/>
              <a:chOff x="3362413" y="1791980"/>
              <a:chExt cx="6031530" cy="3495716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752EC5A9-7455-475F-A5E7-7B514E765F1F}"/>
                  </a:ext>
                </a:extLst>
              </p:cNvPr>
              <p:cNvGrpSpPr/>
              <p:nvPr/>
            </p:nvGrpSpPr>
            <p:grpSpPr>
              <a:xfrm>
                <a:off x="3564643" y="1791980"/>
                <a:ext cx="5829300" cy="2580992"/>
                <a:chOff x="5162550" y="2235138"/>
                <a:chExt cx="5829300" cy="2580992"/>
              </a:xfrm>
            </p:grpSpPr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9C4E484C-4395-4367-A8F5-D6F3FA5FAC7A}"/>
                    </a:ext>
                  </a:extLst>
                </p:cNvPr>
                <p:cNvGrpSpPr/>
                <p:nvPr/>
              </p:nvGrpSpPr>
              <p:grpSpPr>
                <a:xfrm>
                  <a:off x="5162550" y="2235138"/>
                  <a:ext cx="5124446" cy="2576390"/>
                  <a:chOff x="4752970" y="2282763"/>
                  <a:chExt cx="5124446" cy="2576390"/>
                </a:xfrm>
              </p:grpSpPr>
              <p:sp>
                <p:nvSpPr>
                  <p:cNvPr id="7" name="Ellipse 6">
                    <a:extLst>
                      <a:ext uri="{FF2B5EF4-FFF2-40B4-BE49-F238E27FC236}">
                        <a16:creationId xmlns:a16="http://schemas.microsoft.com/office/drawing/2014/main" id="{3B38C05B-75E9-47D4-98E7-E66177579EED}"/>
                      </a:ext>
                    </a:extLst>
                  </p:cNvPr>
                  <p:cNvSpPr/>
                  <p:nvPr/>
                </p:nvSpPr>
                <p:spPr>
                  <a:xfrm>
                    <a:off x="4752971" y="3232558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dirty="0"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Ellipse 7">
                    <a:extLst>
                      <a:ext uri="{FF2B5EF4-FFF2-40B4-BE49-F238E27FC236}">
                        <a16:creationId xmlns:a16="http://schemas.microsoft.com/office/drawing/2014/main" id="{F4E55B21-5173-43C2-9BCA-294994F7A12F}"/>
                      </a:ext>
                    </a:extLst>
                  </p:cNvPr>
                  <p:cNvSpPr/>
                  <p:nvPr/>
                </p:nvSpPr>
                <p:spPr>
                  <a:xfrm>
                    <a:off x="4757727" y="4182353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dirty="0"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Ellipse 8">
                    <a:extLst>
                      <a:ext uri="{FF2B5EF4-FFF2-40B4-BE49-F238E27FC236}">
                        <a16:creationId xmlns:a16="http://schemas.microsoft.com/office/drawing/2014/main" id="{68138A31-58CC-4B0C-A655-D4EFD8C2CBB1}"/>
                      </a:ext>
                    </a:extLst>
                  </p:cNvPr>
                  <p:cNvSpPr/>
                  <p:nvPr/>
                </p:nvSpPr>
                <p:spPr>
                  <a:xfrm>
                    <a:off x="4752970" y="2282763"/>
                    <a:ext cx="676275" cy="6768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b="1" dirty="0">
                        <a:solidFill>
                          <a:schemeClr val="tx1"/>
                        </a:solidFill>
                        <a:latin typeface="Gabriola" panose="04040605051002020D02" pitchFamily="82" charset="0"/>
                      </a:rPr>
                      <a:t>x</a:t>
                    </a:r>
                    <a:r>
                      <a:rPr lang="fr-FR" sz="2000" b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b="1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Ellipse 9">
                        <a:extLst>
                          <a:ext uri="{FF2B5EF4-FFF2-40B4-BE49-F238E27FC236}">
                            <a16:creationId xmlns:a16="http://schemas.microsoft.com/office/drawing/2014/main" id="{E5A6CDB5-E647-47A4-930B-BA9923F288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3746" y="3232558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Ellipse 9">
                        <a:extLst>
                          <a:ext uri="{FF2B5EF4-FFF2-40B4-BE49-F238E27FC236}">
                            <a16:creationId xmlns:a16="http://schemas.microsoft.com/office/drawing/2014/main" id="{E5A6CDB5-E647-47A4-930B-BA9923F2883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3746" y="3232558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Ellipse 10">
                        <a:extLst>
                          <a:ext uri="{FF2B5EF4-FFF2-40B4-BE49-F238E27FC236}">
                            <a16:creationId xmlns:a16="http://schemas.microsoft.com/office/drawing/2014/main" id="{C8CE8C29-AAD7-4B28-BC22-7E04D43FB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8502" y="4182353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Ellipse 10">
                        <a:extLst>
                          <a:ext uri="{FF2B5EF4-FFF2-40B4-BE49-F238E27FC236}">
                            <a16:creationId xmlns:a16="http://schemas.microsoft.com/office/drawing/2014/main" id="{C8CE8C29-AAD7-4B28-BC22-7E04D43FBD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8502" y="4182353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Ellipse 11">
                        <a:extLst>
                          <a:ext uri="{FF2B5EF4-FFF2-40B4-BE49-F238E27FC236}">
                            <a16:creationId xmlns:a16="http://schemas.microsoft.com/office/drawing/2014/main" id="{CD85F35A-A911-49D2-AB50-0B5843E65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3745" y="2282763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Ellipse 11">
                        <a:extLst>
                          <a:ext uri="{FF2B5EF4-FFF2-40B4-BE49-F238E27FC236}">
                            <a16:creationId xmlns:a16="http://schemas.microsoft.com/office/drawing/2014/main" id="{CD85F35A-A911-49D2-AB50-0B5843E65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3745" y="2282763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110000E8-3C0F-485E-84BD-92977A19B620}"/>
                      </a:ext>
                    </a:extLst>
                  </p:cNvPr>
                  <p:cNvCxnSpPr>
                    <a:cxnSpLocks/>
                    <a:stCxn id="9" idx="6"/>
                    <a:endCxn id="10" idx="1"/>
                  </p:cNvCxnSpPr>
                  <p:nvPr/>
                </p:nvCxnSpPr>
                <p:spPr>
                  <a:xfrm>
                    <a:off x="5429245" y="2621163"/>
                    <a:ext cx="1813539" cy="7105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avec flèche 15">
                    <a:extLst>
                      <a:ext uri="{FF2B5EF4-FFF2-40B4-BE49-F238E27FC236}">
                        <a16:creationId xmlns:a16="http://schemas.microsoft.com/office/drawing/2014/main" id="{63615843-4416-425B-B177-BAF272937859}"/>
                      </a:ext>
                    </a:extLst>
                  </p:cNvPr>
                  <p:cNvCxnSpPr>
                    <a:cxnSpLocks/>
                    <a:stCxn id="9" idx="6"/>
                    <a:endCxn id="11" idx="1"/>
                  </p:cNvCxnSpPr>
                  <p:nvPr/>
                </p:nvCxnSpPr>
                <p:spPr>
                  <a:xfrm>
                    <a:off x="5429245" y="2621163"/>
                    <a:ext cx="1818295" cy="16603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avec flèche 17">
                    <a:extLst>
                      <a:ext uri="{FF2B5EF4-FFF2-40B4-BE49-F238E27FC236}">
                        <a16:creationId xmlns:a16="http://schemas.microsoft.com/office/drawing/2014/main" id="{9EF0A1E8-E9D6-4D7A-8101-71DCC9D175FB}"/>
                      </a:ext>
                    </a:extLst>
                  </p:cNvPr>
                  <p:cNvCxnSpPr>
                    <a:cxnSpLocks/>
                    <a:stCxn id="7" idx="6"/>
                    <a:endCxn id="10" idx="2"/>
                  </p:cNvCxnSpPr>
                  <p:nvPr/>
                </p:nvCxnSpPr>
                <p:spPr>
                  <a:xfrm>
                    <a:off x="5429246" y="3570958"/>
                    <a:ext cx="17145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BEAAD01C-00BC-4535-9089-B02E3D702868}"/>
                      </a:ext>
                    </a:extLst>
                  </p:cNvPr>
                  <p:cNvCxnSpPr>
                    <a:cxnSpLocks/>
                    <a:stCxn id="7" idx="6"/>
                    <a:endCxn id="11" idx="2"/>
                  </p:cNvCxnSpPr>
                  <p:nvPr/>
                </p:nvCxnSpPr>
                <p:spPr>
                  <a:xfrm>
                    <a:off x="5429246" y="3570958"/>
                    <a:ext cx="1719256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avec flèche 26">
                    <a:extLst>
                      <a:ext uri="{FF2B5EF4-FFF2-40B4-BE49-F238E27FC236}">
                        <a16:creationId xmlns:a16="http://schemas.microsoft.com/office/drawing/2014/main" id="{8F414BF5-8AE1-435E-9F4D-54C6F529D7D5}"/>
                      </a:ext>
                    </a:extLst>
                  </p:cNvPr>
                  <p:cNvCxnSpPr>
                    <a:cxnSpLocks/>
                    <a:stCxn id="8" idx="6"/>
                    <a:endCxn id="10" idx="3"/>
                  </p:cNvCxnSpPr>
                  <p:nvPr/>
                </p:nvCxnSpPr>
                <p:spPr>
                  <a:xfrm flipV="1">
                    <a:off x="5434002" y="3810243"/>
                    <a:ext cx="1808782" cy="7105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avec flèche 28">
                    <a:extLst>
                      <a:ext uri="{FF2B5EF4-FFF2-40B4-BE49-F238E27FC236}">
                        <a16:creationId xmlns:a16="http://schemas.microsoft.com/office/drawing/2014/main" id="{B315E9F7-135A-4A45-A481-9402AC987E45}"/>
                      </a:ext>
                    </a:extLst>
                  </p:cNvPr>
                  <p:cNvCxnSpPr>
                    <a:cxnSpLocks/>
                    <a:stCxn id="8" idx="6"/>
                    <a:endCxn id="11" idx="3"/>
                  </p:cNvCxnSpPr>
                  <p:nvPr/>
                </p:nvCxnSpPr>
                <p:spPr>
                  <a:xfrm>
                    <a:off x="5434002" y="4520753"/>
                    <a:ext cx="1813538" cy="23928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Ellipse 30">
                        <a:extLst>
                          <a:ext uri="{FF2B5EF4-FFF2-40B4-BE49-F238E27FC236}">
                            <a16:creationId xmlns:a16="http://schemas.microsoft.com/office/drawing/2014/main" id="{4AEE7066-1746-4FA2-A7B7-FF7C4FFC4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1141" y="3232558"/>
                        <a:ext cx="676275" cy="6768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Ellipse 30">
                        <a:extLst>
                          <a:ext uri="{FF2B5EF4-FFF2-40B4-BE49-F238E27FC236}">
                            <a16:creationId xmlns:a16="http://schemas.microsoft.com/office/drawing/2014/main" id="{4AEE7066-1746-4FA2-A7B7-FF7C4FFC4B6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01141" y="3232558"/>
                        <a:ext cx="676275" cy="6768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Connecteur droit avec flèche 33">
                    <a:extLst>
                      <a:ext uri="{FF2B5EF4-FFF2-40B4-BE49-F238E27FC236}">
                        <a16:creationId xmlns:a16="http://schemas.microsoft.com/office/drawing/2014/main" id="{8ADABC00-C679-40D9-8DFB-688756F60925}"/>
                      </a:ext>
                    </a:extLst>
                  </p:cNvPr>
                  <p:cNvCxnSpPr>
                    <a:cxnSpLocks/>
                    <a:stCxn id="12" idx="6"/>
                    <a:endCxn id="31" idx="2"/>
                  </p:cNvCxnSpPr>
                  <p:nvPr/>
                </p:nvCxnSpPr>
                <p:spPr>
                  <a:xfrm>
                    <a:off x="7820020" y="2621163"/>
                    <a:ext cx="1381121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avec flèche 35">
                    <a:extLst>
                      <a:ext uri="{FF2B5EF4-FFF2-40B4-BE49-F238E27FC236}">
                        <a16:creationId xmlns:a16="http://schemas.microsoft.com/office/drawing/2014/main" id="{30820AAC-A7EF-4174-A913-58A6B0C729B5}"/>
                      </a:ext>
                    </a:extLst>
                  </p:cNvPr>
                  <p:cNvCxnSpPr>
                    <a:stCxn id="10" idx="6"/>
                    <a:endCxn id="31" idx="2"/>
                  </p:cNvCxnSpPr>
                  <p:nvPr/>
                </p:nvCxnSpPr>
                <p:spPr>
                  <a:xfrm>
                    <a:off x="7820021" y="3570958"/>
                    <a:ext cx="138112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avec flèche 37">
                    <a:extLst>
                      <a:ext uri="{FF2B5EF4-FFF2-40B4-BE49-F238E27FC236}">
                        <a16:creationId xmlns:a16="http://schemas.microsoft.com/office/drawing/2014/main" id="{6FC44C41-2204-4ABB-AF9A-454A5FB00A17}"/>
                      </a:ext>
                    </a:extLst>
                  </p:cNvPr>
                  <p:cNvCxnSpPr>
                    <a:cxnSpLocks/>
                    <a:stCxn id="11" idx="6"/>
                    <a:endCxn id="31" idx="2"/>
                  </p:cNvCxnSpPr>
                  <p:nvPr/>
                </p:nvCxnSpPr>
                <p:spPr>
                  <a:xfrm flipV="1">
                    <a:off x="7824777" y="3570958"/>
                    <a:ext cx="1376364" cy="949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Connecteur droit avec flèche 40">
                  <a:extLst>
                    <a:ext uri="{FF2B5EF4-FFF2-40B4-BE49-F238E27FC236}">
                      <a16:creationId xmlns:a16="http://schemas.microsoft.com/office/drawing/2014/main" id="{4ABA7587-F308-4A18-95AA-51F7485154A4}"/>
                    </a:ext>
                  </a:extLst>
                </p:cNvPr>
                <p:cNvCxnSpPr>
                  <a:stCxn id="31" idx="6"/>
                </p:cNvCxnSpPr>
                <p:nvPr/>
              </p:nvCxnSpPr>
              <p:spPr>
                <a:xfrm flipV="1">
                  <a:off x="10286996" y="3504023"/>
                  <a:ext cx="704854" cy="193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ZoneTexte 41">
                      <a:extLst>
                        <a:ext uri="{FF2B5EF4-FFF2-40B4-BE49-F238E27FC236}">
                          <a16:creationId xmlns:a16="http://schemas.microsoft.com/office/drawing/2014/main" id="{6B613F60-278F-4761-8AF4-FBE0849FB5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8249" y="2544875"/>
                      <a:ext cx="408509" cy="2838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ZoneTexte 41">
                      <a:extLst>
                        <a:ext uri="{FF2B5EF4-FFF2-40B4-BE49-F238E27FC236}">
                          <a16:creationId xmlns:a16="http://schemas.microsoft.com/office/drawing/2014/main" id="{6B613F60-278F-4761-8AF4-FBE0849FB5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8249" y="2544875"/>
                      <a:ext cx="408509" cy="28386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ZoneTexte 42">
                      <a:extLst>
                        <a:ext uri="{FF2B5EF4-FFF2-40B4-BE49-F238E27FC236}">
                          <a16:creationId xmlns:a16="http://schemas.microsoft.com/office/drawing/2014/main" id="{C2069AE9-7ACD-4CD9-B2C1-BCCC17BFC7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0823" y="3353978"/>
                      <a:ext cx="408509" cy="28155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ZoneTexte 42">
                      <a:extLst>
                        <a:ext uri="{FF2B5EF4-FFF2-40B4-BE49-F238E27FC236}">
                          <a16:creationId xmlns:a16="http://schemas.microsoft.com/office/drawing/2014/main" id="{C2069AE9-7ACD-4CD9-B2C1-BCCC17BFC7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0823" y="3353978"/>
                      <a:ext cx="408509" cy="28155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955" t="-2174" r="-4478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98200829-8D9E-48BD-9DFB-57CC39FC81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52310" y="4153729"/>
                      <a:ext cx="408509" cy="2821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98200829-8D9E-48BD-9DFB-57CC39FC81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310" y="4153729"/>
                      <a:ext cx="408509" cy="28212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ZoneTexte 44">
                      <a:extLst>
                        <a:ext uri="{FF2B5EF4-FFF2-40B4-BE49-F238E27FC236}">
                          <a16:creationId xmlns:a16="http://schemas.microsoft.com/office/drawing/2014/main" id="{6D986D7B-E7E4-45D3-907F-FF23B9DF25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9641" y="2477894"/>
                      <a:ext cx="408509" cy="2824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ZoneTexte 44">
                      <a:extLst>
                        <a:ext uri="{FF2B5EF4-FFF2-40B4-BE49-F238E27FC236}">
                          <a16:creationId xmlns:a16="http://schemas.microsoft.com/office/drawing/2014/main" id="{6D986D7B-E7E4-45D3-907F-FF23B9DF25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9641" y="2477894"/>
                      <a:ext cx="408509" cy="28245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955" t="-2128" r="-5970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ZoneTexte 45">
                      <a:extLst>
                        <a:ext uri="{FF2B5EF4-FFF2-40B4-BE49-F238E27FC236}">
                          <a16:creationId xmlns:a16="http://schemas.microsoft.com/office/drawing/2014/main" id="{5B758257-F017-4D7F-B2CD-C9D913DAC9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1270" y="2944216"/>
                      <a:ext cx="413831" cy="2824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ZoneTexte 45">
                      <a:extLst>
                        <a:ext uri="{FF2B5EF4-FFF2-40B4-BE49-F238E27FC236}">
                          <a16:creationId xmlns:a16="http://schemas.microsoft.com/office/drawing/2014/main" id="{5B758257-F017-4D7F-B2CD-C9D913DAC9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1270" y="2944216"/>
                      <a:ext cx="413831" cy="28245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824" t="-2174" r="-441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4969564A-E89D-4175-878B-4D1E16616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3083" y="3319531"/>
                      <a:ext cx="408509" cy="2802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4969564A-E89D-4175-878B-4D1E166168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3083" y="3319531"/>
                      <a:ext cx="408509" cy="28020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955" t="-2174" r="-4478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ZoneTexte 47">
                      <a:extLst>
                        <a:ext uri="{FF2B5EF4-FFF2-40B4-BE49-F238E27FC236}">
                          <a16:creationId xmlns:a16="http://schemas.microsoft.com/office/drawing/2014/main" id="{BC12789D-61B8-43CF-91C5-9A02A9C2FD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0786" y="3648055"/>
                      <a:ext cx="413831" cy="2807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ZoneTexte 47">
                      <a:extLst>
                        <a:ext uri="{FF2B5EF4-FFF2-40B4-BE49-F238E27FC236}">
                          <a16:creationId xmlns:a16="http://schemas.microsoft.com/office/drawing/2014/main" id="{BC12789D-61B8-43CF-91C5-9A02A9C2FD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0786" y="3648055"/>
                      <a:ext cx="413831" cy="28071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8824" t="-2174" r="-5882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C09D464C-B259-4FEF-8639-277A8AFF69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5642" y="4105429"/>
                      <a:ext cx="408509" cy="2807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C09D464C-B259-4FEF-8639-277A8AFF69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5642" y="4105429"/>
                      <a:ext cx="408509" cy="28071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955" t="-2174" r="-5970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Texte 50">
                      <a:extLst>
                        <a:ext uri="{FF2B5EF4-FFF2-40B4-BE49-F238E27FC236}">
                          <a16:creationId xmlns:a16="http://schemas.microsoft.com/office/drawing/2014/main" id="{4C76A4DF-B851-4C1E-BF8F-1F5D17EF2E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6863" y="4535412"/>
                      <a:ext cx="413831" cy="2807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ZoneTexte 50">
                      <a:extLst>
                        <a:ext uri="{FF2B5EF4-FFF2-40B4-BE49-F238E27FC236}">
                          <a16:creationId xmlns:a16="http://schemas.microsoft.com/office/drawing/2014/main" id="{4C76A4DF-B851-4C1E-BF8F-1F5D17EF2E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6863" y="4535412"/>
                      <a:ext cx="413831" cy="28071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8824" t="-2174" r="-441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E0C080E4-4C8D-4F9C-A124-E334E633A11E}"/>
                  </a:ext>
                </a:extLst>
              </p:cNvPr>
              <p:cNvSpPr txBox="1"/>
              <p:nvPr/>
            </p:nvSpPr>
            <p:spPr>
              <a:xfrm>
                <a:off x="3362413" y="4608000"/>
                <a:ext cx="12682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Input Layer</a:t>
                </a:r>
              </a:p>
              <a:p>
                <a:pPr algn="ctr"/>
                <a:r>
                  <a:rPr lang="fr-FR" dirty="0"/>
                  <a:t>(layer 1)</a:t>
                </a:r>
                <a:endParaRPr lang="en-US" dirty="0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B1A8E2BD-8543-454B-9B00-258380CAD3FC}"/>
                  </a:ext>
                </a:extLst>
              </p:cNvPr>
              <p:cNvSpPr txBox="1"/>
              <p:nvPr/>
            </p:nvSpPr>
            <p:spPr>
              <a:xfrm>
                <a:off x="5564028" y="4608000"/>
                <a:ext cx="1459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err="1"/>
                  <a:t>Hidden</a:t>
                </a:r>
                <a:r>
                  <a:rPr lang="fr-FR" dirty="0"/>
                  <a:t> Layer</a:t>
                </a:r>
              </a:p>
              <a:p>
                <a:pPr algn="ctr"/>
                <a:r>
                  <a:rPr lang="fr-FR" dirty="0"/>
                  <a:t>(layer 2)</a:t>
                </a:r>
                <a:endParaRPr lang="en-US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EEE20A92-1BD4-4734-A203-80F3782BA5DC}"/>
                  </a:ext>
                </a:extLst>
              </p:cNvPr>
              <p:cNvSpPr txBox="1"/>
              <p:nvPr/>
            </p:nvSpPr>
            <p:spPr>
              <a:xfrm>
                <a:off x="7621424" y="4641365"/>
                <a:ext cx="1459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Output Layer</a:t>
                </a:r>
              </a:p>
              <a:p>
                <a:pPr algn="ctr"/>
                <a:r>
                  <a:rPr lang="fr-FR" dirty="0"/>
                  <a:t>(layer 3)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61C8EB9-D2DA-4BF6-9351-B0639822ECD2}"/>
                    </a:ext>
                  </a:extLst>
                </p:cNvPr>
                <p:cNvSpPr/>
                <p:nvPr/>
              </p:nvSpPr>
              <p:spPr>
                <a:xfrm>
                  <a:off x="6005512" y="3667736"/>
                  <a:ext cx="3649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61C8EB9-D2DA-4BF6-9351-B0639822EC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512" y="3667736"/>
                  <a:ext cx="364972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1313E41F-DA59-4D87-87DB-897DF3E66A22}"/>
              </a:ext>
            </a:extLst>
          </p:cNvPr>
          <p:cNvSpPr txBox="1"/>
          <p:nvPr/>
        </p:nvSpPr>
        <p:spPr>
          <a:xfrm>
            <a:off x="6737507" y="4781316"/>
            <a:ext cx="5132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Updates in layer l </a:t>
            </a:r>
            <a:r>
              <a:rPr lang="fr-FR" sz="2000" dirty="0" err="1"/>
              <a:t>depend</a:t>
            </a:r>
            <a:r>
              <a:rPr lang="fr-FR" sz="2000" dirty="0"/>
              <a:t> on the </a:t>
            </a:r>
            <a:r>
              <a:rPr lang="fr-FR" sz="2000" dirty="0" err="1"/>
              <a:t>calculations</a:t>
            </a:r>
            <a:r>
              <a:rPr lang="fr-FR" sz="2000" dirty="0"/>
              <a:t> in layer l+1 and the </a:t>
            </a:r>
            <a:r>
              <a:rPr lang="fr-FR" sz="2000" dirty="0" err="1"/>
              <a:t>weights</a:t>
            </a:r>
            <a:r>
              <a:rPr lang="fr-FR" sz="2000" dirty="0"/>
              <a:t> in layer 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762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ED697-721B-4D59-AB5C-5D2B917E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to the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: </a:t>
            </a:r>
            <a:r>
              <a:rPr lang="fr-FR" dirty="0" err="1"/>
              <a:t>reducing</a:t>
            </a:r>
            <a:r>
              <a:rPr lang="fr-FR" dirty="0"/>
              <a:t> the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F3B2C-B890-4A74-AEC6-39E1F2DA3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8" y="1743496"/>
            <a:ext cx="11163869" cy="1269357"/>
          </a:xfrm>
        </p:spPr>
        <p:txBody>
          <a:bodyPr/>
          <a:lstStyle/>
          <a:p>
            <a:r>
              <a:rPr lang="en-US" i="1" dirty="0"/>
              <a:t>Fitting </a:t>
            </a:r>
            <a:r>
              <a:rPr lang="en-US" dirty="0"/>
              <a:t>a machine learning model means finding the </a:t>
            </a:r>
            <a:r>
              <a:rPr lang="en-US" i="1" dirty="0"/>
              <a:t>best values of its parameters</a:t>
            </a:r>
            <a:r>
              <a:rPr lang="en-US" dirty="0"/>
              <a:t>. </a:t>
            </a:r>
            <a:endParaRPr lang="fr-FR" dirty="0"/>
          </a:p>
          <a:p>
            <a:r>
              <a:rPr lang="en-US" dirty="0"/>
              <a:t>The </a:t>
            </a:r>
            <a:r>
              <a:rPr lang="en-US" i="1" dirty="0"/>
              <a:t>best </a:t>
            </a:r>
            <a:r>
              <a:rPr lang="en-US" dirty="0"/>
              <a:t>model is that whose parameter values </a:t>
            </a:r>
            <a:r>
              <a:rPr lang="en-US" i="1" dirty="0"/>
              <a:t>minimize </a:t>
            </a:r>
            <a:r>
              <a:rPr lang="en-US" dirty="0"/>
              <a:t>the cost function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4BC2D0-327B-4DA6-B58E-99AE144D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47C0CE-5731-4EF1-9A5E-3F1ED7E3B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4" y="3101412"/>
            <a:ext cx="3646686" cy="26742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D6C51F4-0D57-450F-A8C7-1CF319B01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" r="7602"/>
          <a:stretch/>
        </p:blipFill>
        <p:spPr>
          <a:xfrm>
            <a:off x="7470730" y="2937703"/>
            <a:ext cx="4357396" cy="31745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5DBBF6C-D618-4AD7-B6FD-FB919786B788}"/>
              </a:ext>
            </a:extLst>
          </p:cNvPr>
          <p:cNvSpPr txBox="1"/>
          <p:nvPr/>
        </p:nvSpPr>
        <p:spPr>
          <a:xfrm>
            <a:off x="741923" y="6033317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of one </a:t>
            </a:r>
            <a:r>
              <a:rPr lang="fr-FR" dirty="0" err="1"/>
              <a:t>parameter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B740DD-B2FB-4618-BBF1-BF63F7C58A2A}"/>
              </a:ext>
            </a:extLst>
          </p:cNvPr>
          <p:cNvSpPr txBox="1"/>
          <p:nvPr/>
        </p:nvSpPr>
        <p:spPr>
          <a:xfrm>
            <a:off x="8288635" y="6037058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of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parameter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013AEA-2001-4C45-8FB9-6B9AA16B31DC}"/>
              </a:ext>
            </a:extLst>
          </p:cNvPr>
          <p:cNvSpPr/>
          <p:nvPr/>
        </p:nvSpPr>
        <p:spPr>
          <a:xfrm>
            <a:off x="4058070" y="3800489"/>
            <a:ext cx="36466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Determine the set of parameters (weights + biases) that minimize the errors the model makes </a:t>
            </a:r>
          </a:p>
        </p:txBody>
      </p:sp>
    </p:spTree>
    <p:extLst>
      <p:ext uri="{BB962C8B-B14F-4D97-AF65-F5344CB8AC3E}">
        <p14:creationId xmlns:p14="http://schemas.microsoft.com/office/powerpoint/2010/main" val="3909242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6F5FF-0E50-41C2-97C4-61E2DA31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Typical</a:t>
            </a:r>
            <a:r>
              <a:rPr lang="fr-FR" dirty="0"/>
              <a:t> MLP architectures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84C707-9267-4B71-96DD-D3688CC2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20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244A56-9E12-4DD9-B173-AC576ADD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23" y="4592563"/>
            <a:ext cx="5701550" cy="19697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7383753-F983-4D45-9F58-CA3CAE03E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823" y="1373113"/>
            <a:ext cx="6724650" cy="32194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8D5A0F5-A2C2-416E-8CEB-B65715C7E8FE}"/>
              </a:ext>
            </a:extLst>
          </p:cNvPr>
          <p:cNvSpPr txBox="1"/>
          <p:nvPr/>
        </p:nvSpPr>
        <p:spPr>
          <a:xfrm>
            <a:off x="1151068" y="2660644"/>
            <a:ext cx="223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Regression</a:t>
            </a:r>
            <a:r>
              <a:rPr lang="fr-FR" sz="2400" dirty="0"/>
              <a:t> MLP</a:t>
            </a:r>
            <a:endParaRPr lang="en-US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1085AE4-F067-4ADE-AD60-FD6702D758DC}"/>
              </a:ext>
            </a:extLst>
          </p:cNvPr>
          <p:cNvSpPr txBox="1"/>
          <p:nvPr/>
        </p:nvSpPr>
        <p:spPr>
          <a:xfrm>
            <a:off x="1151068" y="5346600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Classification MLP</a:t>
            </a:r>
            <a:endParaRPr lang="en-US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56D7141-18C7-4E54-BBB6-E9B4C6E7AAA4}"/>
              </a:ext>
            </a:extLst>
          </p:cNvPr>
          <p:cNvSpPr txBox="1"/>
          <p:nvPr/>
        </p:nvSpPr>
        <p:spPr>
          <a:xfrm>
            <a:off x="262682" y="6223750"/>
            <a:ext cx="3908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[Hands-On ML, Edition 2 by </a:t>
            </a:r>
            <a:r>
              <a:rPr lang="en-US" sz="1600" dirty="0" err="1"/>
              <a:t>Aerolien</a:t>
            </a:r>
            <a:r>
              <a:rPr lang="en-US" sz="1600" dirty="0"/>
              <a:t> </a:t>
            </a:r>
            <a:r>
              <a:rPr lang="en-US" sz="1600" dirty="0" err="1"/>
              <a:t>Geron</a:t>
            </a:r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5039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D9EECDD6-E8A0-4A00-8071-D2A1DA26A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512" y="2429452"/>
            <a:ext cx="3646686" cy="267423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5ED697-721B-4D59-AB5C-5D2B917E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to the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: </a:t>
            </a:r>
            <a:r>
              <a:rPr lang="fr-FR" dirty="0" err="1"/>
              <a:t>reducing</a:t>
            </a:r>
            <a:r>
              <a:rPr lang="fr-FR" dirty="0"/>
              <a:t> the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F3B2C-B890-4A74-AEC6-39E1F2DA3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8" y="1743495"/>
            <a:ext cx="7977952" cy="4731949"/>
          </a:xfrm>
        </p:spPr>
        <p:txBody>
          <a:bodyPr>
            <a:normAutofit/>
          </a:bodyPr>
          <a:lstStyle/>
          <a:p>
            <a:r>
              <a:rPr lang="en-US" sz="2000" dirty="0"/>
              <a:t>Ideally the </a:t>
            </a:r>
            <a:r>
              <a:rPr lang="en-US" sz="2000" b="1" dirty="0"/>
              <a:t>cost function is convex</a:t>
            </a:r>
          </a:p>
          <a:p>
            <a:pPr lvl="1"/>
            <a:r>
              <a:rPr lang="en-US" sz="1800" dirty="0"/>
              <a:t>only </a:t>
            </a:r>
            <a:r>
              <a:rPr lang="en-US" sz="1800" b="1" dirty="0"/>
              <a:t>one global optimum, which is the global minimum</a:t>
            </a:r>
            <a:r>
              <a:rPr lang="en-US" sz="1800" dirty="0"/>
              <a:t> </a:t>
            </a:r>
          </a:p>
          <a:p>
            <a:r>
              <a:rPr lang="en-US" sz="2000" dirty="0"/>
              <a:t>Closed form solution</a:t>
            </a:r>
          </a:p>
          <a:p>
            <a:pPr lvl="1"/>
            <a:r>
              <a:rPr lang="en-US" sz="1800" dirty="0"/>
              <a:t>Compute the derivative of the model equation and find the point where it is 0 (exact solution).</a:t>
            </a:r>
          </a:p>
          <a:p>
            <a:pPr lvl="1"/>
            <a:r>
              <a:rPr lang="en-US" sz="1800" dirty="0"/>
              <a:t>Multiple variables: partial derivatives, and solve an equation system to find where all are 0 simultaneously </a:t>
            </a:r>
          </a:p>
          <a:p>
            <a:r>
              <a:rPr lang="en-US" sz="2000" dirty="0"/>
              <a:t>Difficult to solve if the model equation is complicated, has many variables (large equation system) or is not derivable.</a:t>
            </a:r>
          </a:p>
          <a:p>
            <a:r>
              <a:rPr lang="en-US" sz="2000" dirty="0"/>
              <a:t>Alternative solution : </a:t>
            </a:r>
          </a:p>
          <a:p>
            <a:pPr lvl="1"/>
            <a:r>
              <a:rPr lang="en-US" sz="1800" dirty="0"/>
              <a:t>Use an optimization algorithm such as </a:t>
            </a:r>
            <a:r>
              <a:rPr lang="en-US" sz="1800" i="1" dirty="0"/>
              <a:t>gradient descent </a:t>
            </a:r>
            <a:r>
              <a:rPr lang="en-US" sz="1800" dirty="0"/>
              <a:t>(also valid for non-convex functions!)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4BC2D0-327B-4DA6-B58E-99AE144D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78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AA1AC-919F-4A70-85B6-82FB8789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Descent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BAB48E-1517-4366-BD02-C8593BF0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 (GD) is an optimization algorithm used to minimize some function by </a:t>
            </a:r>
            <a:r>
              <a:rPr lang="en-US" b="1" dirty="0"/>
              <a:t>iteratively </a:t>
            </a:r>
            <a:r>
              <a:rPr lang="en-US" dirty="0"/>
              <a:t>moving in the direction of steepest descent as defined by the negative of the gradient</a:t>
            </a:r>
          </a:p>
          <a:p>
            <a:r>
              <a:rPr lang="en-US" dirty="0"/>
              <a:t>Using the GD optimization algorithm, the weights are updated incrementally after each epoch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44756D-DBF5-4BD4-9506-CB74A58F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7B3C35-8D1B-4E79-9319-6E4DAA4E0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70"/>
          <a:stretch/>
        </p:blipFill>
        <p:spPr>
          <a:xfrm>
            <a:off x="3448345" y="3801366"/>
            <a:ext cx="4646624" cy="251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1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8149A-23D3-4146-B937-CB2549F8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312C7C8-C3F1-475C-B868-55998AC6D8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2400" dirty="0"/>
                  <a:t>Move the </a:t>
                </a:r>
                <a:r>
                  <a:rPr lang="fr-FR" sz="2400" dirty="0" err="1"/>
                  <a:t>parameter</a:t>
                </a:r>
                <a:r>
                  <a:rPr lang="fr-FR" sz="2400" dirty="0"/>
                  <a:t> w in </a:t>
                </a:r>
                <a:r>
                  <a:rPr lang="fr-FR" sz="2400" dirty="0" err="1"/>
                  <a:t>small</a:t>
                </a:r>
                <a:r>
                  <a:rPr lang="fr-FR" sz="2400" dirty="0"/>
                  <a:t> </a:t>
                </a:r>
                <a:r>
                  <a:rPr lang="fr-FR" sz="2400" dirty="0" err="1"/>
                  <a:t>steps</a:t>
                </a:r>
                <a:r>
                  <a:rPr lang="fr-FR" sz="2400" dirty="0"/>
                  <a:t> in the direction opposite to the gradient</a:t>
                </a:r>
              </a:p>
              <a:p>
                <a:pPr>
                  <a:spcAft>
                    <a:spcPts val="1800"/>
                  </a:spcAft>
                </a:pPr>
                <a:r>
                  <a:rPr lang="fr-FR" sz="2400" dirty="0"/>
                  <a:t>GD </a:t>
                </a:r>
                <a:r>
                  <a:rPr lang="fr-FR" sz="2400" dirty="0" err="1"/>
                  <a:t>algorithm</a:t>
                </a:r>
                <a:r>
                  <a:rPr lang="fr-FR" sz="2400" dirty="0"/>
                  <a:t> </a:t>
                </a:r>
                <a:r>
                  <a:rPr lang="fr-FR" sz="2400" dirty="0" err="1"/>
                  <a:t>steps</a:t>
                </a:r>
                <a:r>
                  <a:rPr lang="fr-FR" sz="2400" dirty="0"/>
                  <a:t>: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fr-FR" sz="2400" dirty="0" err="1"/>
                  <a:t>Initialize</a:t>
                </a:r>
                <a:r>
                  <a:rPr lang="fr-FR" sz="2400" dirty="0"/>
                  <a:t> the </a:t>
                </a:r>
                <a:r>
                  <a:rPr lang="fr-FR" sz="2400" dirty="0" err="1"/>
                  <a:t>weights</a:t>
                </a:r>
                <a:r>
                  <a:rPr lang="fr-FR" sz="2400" dirty="0"/>
                  <a:t> W </a:t>
                </a:r>
                <a:r>
                  <a:rPr lang="fr-FR" sz="2400" dirty="0" err="1"/>
                  <a:t>randomly</a:t>
                </a:r>
                <a:endParaRPr lang="fr-FR" sz="2400" dirty="0"/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fr-FR" sz="2400" dirty="0" err="1"/>
                  <a:t>Repeat</a:t>
                </a:r>
                <a:r>
                  <a:rPr lang="fr-FR" sz="2400" dirty="0"/>
                  <a:t> </a:t>
                </a:r>
                <a:r>
                  <a:rPr lang="fr-FR" sz="2400" dirty="0" err="1"/>
                  <a:t>until</a:t>
                </a:r>
                <a:r>
                  <a:rPr lang="fr-FR" sz="2400" dirty="0"/>
                  <a:t> convergence</a:t>
                </a:r>
              </a:p>
              <a:p>
                <a:pPr lvl="2"/>
                <a:r>
                  <a:rPr lang="fr-FR" sz="2200" dirty="0" err="1"/>
                  <a:t>Calculate</a:t>
                </a:r>
                <a:r>
                  <a:rPr lang="fr-FR" sz="2200" dirty="0"/>
                  <a:t> the gradients of the </a:t>
                </a:r>
                <a:r>
                  <a:rPr lang="fr-FR" sz="2200" dirty="0" err="1"/>
                  <a:t>cost</a:t>
                </a:r>
                <a:r>
                  <a:rPr lang="fr-FR" sz="2200" dirty="0"/>
                  <a:t> </a:t>
                </a:r>
                <a:r>
                  <a:rPr lang="fr-FR" sz="2200" dirty="0" err="1"/>
                  <a:t>function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2200" dirty="0"/>
              </a:p>
              <a:p>
                <a:pPr lvl="2"/>
                <a:r>
                  <a:rPr lang="en-US" sz="2200" dirty="0"/>
                  <a:t>Update the weights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fr-FR" sz="22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312C7C8-C3F1-475C-B868-55998AC6D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97D91C-4565-4CB4-A6AC-EDE640BA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C1C203-C6B7-4D52-A359-5349446939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6" t="17702" r="11509" b="8128"/>
          <a:stretch/>
        </p:blipFill>
        <p:spPr bwMode="auto">
          <a:xfrm>
            <a:off x="6407809" y="2742868"/>
            <a:ext cx="5315618" cy="288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6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D8329113-FCCE-4763-8DAC-4B57E3C31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The </a:t>
                </a:r>
                <a:r>
                  <a:rPr lang="fr-FR" dirty="0" err="1"/>
                  <a:t>learning</a:t>
                </a:r>
                <a:r>
                  <a:rPr lang="fr-FR" dirty="0"/>
                  <a:t> rate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fr-F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D8329113-FCCE-4763-8DAC-4B57E3C31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AAC4E1-D300-44B9-BEF6-21462732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size of the steps we take to reach a minimum. </a:t>
            </a:r>
          </a:p>
          <a:p>
            <a:r>
              <a:rPr lang="en-US" sz="2400" dirty="0"/>
              <a:t>High values of </a:t>
            </a:r>
            <a:r>
              <a:rPr lang="en-US" sz="2400" i="1" dirty="0"/>
              <a:t>η </a:t>
            </a:r>
            <a:r>
              <a:rPr lang="en-US" sz="2400" dirty="0"/>
              <a:t>may overshoot the minimum, and very low values will reach the minimum very slowly.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4CBFCC-6116-47A2-B3A3-ECA228B2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6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C1EC36-51E3-4058-9F51-DA776C21D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1"/>
          <a:stretch/>
        </p:blipFill>
        <p:spPr bwMode="auto">
          <a:xfrm>
            <a:off x="1565614" y="3209687"/>
            <a:ext cx="9060771" cy="337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61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D8329113-FCCE-4763-8DAC-4B57E3C31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 err="1"/>
                  <a:t>Choosing</a:t>
                </a:r>
                <a:r>
                  <a:rPr lang="fr-FR" dirty="0"/>
                  <a:t> the </a:t>
                </a:r>
                <a:r>
                  <a:rPr lang="fr-FR" dirty="0" err="1"/>
                  <a:t>learning</a:t>
                </a:r>
                <a:r>
                  <a:rPr lang="fr-FR" dirty="0"/>
                  <a:t> rate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fr-F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D8329113-FCCE-4763-8DAC-4B57E3C31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AAC4E1-D300-44B9-BEF6-21462732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Manually trough trial and error : </a:t>
            </a:r>
          </a:p>
          <a:p>
            <a:pPr lvl="1"/>
            <a:r>
              <a:rPr lang="en-US" sz="2400" dirty="0"/>
              <a:t>start with a small value such as 0.1, 0.01 or 0.001 and adapt it based on whether the cost function is reducing very slowly (increase learning rate) or is exploding / being erratic (decrease learning rate).</a:t>
            </a:r>
          </a:p>
          <a:p>
            <a:r>
              <a:rPr lang="en-US" sz="2400" dirty="0"/>
              <a:t>Some GD optimizers can be used to find a suitable learning rate automatically</a:t>
            </a:r>
          </a:p>
          <a:p>
            <a:pPr lvl="1"/>
            <a:r>
              <a:rPr lang="en-US" sz="2400" dirty="0"/>
              <a:t>Adam optimizer</a:t>
            </a:r>
          </a:p>
          <a:p>
            <a:pPr lvl="1"/>
            <a:r>
              <a:rPr lang="en-US" sz="2400" dirty="0" err="1"/>
              <a:t>AdaGrad</a:t>
            </a:r>
            <a:endParaRPr lang="en-US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4CBFCC-6116-47A2-B3A3-ECA228B2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7</a:t>
            </a:fld>
            <a:endParaRPr lang="fr-FR"/>
          </a:p>
        </p:txBody>
      </p:sp>
      <p:pic>
        <p:nvPicPr>
          <p:cNvPr id="4100" name="Picture 4" descr="Behavior or different learning rate values">
            <a:extLst>
              <a:ext uri="{FF2B5EF4-FFF2-40B4-BE49-F238E27FC236}">
                <a16:creationId xmlns:a16="http://schemas.microsoft.com/office/drawing/2014/main" id="{A6BF5E79-EDD4-4881-87E0-6D8C09C26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3" t="40098" r="9395"/>
          <a:stretch/>
        </p:blipFill>
        <p:spPr bwMode="auto">
          <a:xfrm>
            <a:off x="4658220" y="3908375"/>
            <a:ext cx="6048247" cy="271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81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FFEF5-6F66-4F8B-9501-3F263C10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pitfalls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90CD5B-FFCE-4205-8152-AC4F6D6A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8" y="1743496"/>
            <a:ext cx="11163869" cy="478843"/>
          </a:xfrm>
        </p:spPr>
        <p:txBody>
          <a:bodyPr/>
          <a:lstStyle/>
          <a:p>
            <a:r>
              <a:rPr lang="fr-FR" dirty="0"/>
              <a:t>Non </a:t>
            </a:r>
            <a:r>
              <a:rPr lang="fr-FR" dirty="0" err="1"/>
              <a:t>convexity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27582F-82E9-422F-99EC-552A02FC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5132A1-6387-45DB-BA6B-5AA39BDA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940" y="2313779"/>
            <a:ext cx="6868270" cy="39470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2C3A7BE-99C6-4944-BD01-8E82235F967F}"/>
              </a:ext>
            </a:extLst>
          </p:cNvPr>
          <p:cNvSpPr txBox="1"/>
          <p:nvPr/>
        </p:nvSpPr>
        <p:spPr>
          <a:xfrm>
            <a:off x="559401" y="4635662"/>
            <a:ext cx="2847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Font typeface="Courier New" panose="02070309020205020404" pitchFamily="49" charset="0"/>
              <a:buChar char="o"/>
            </a:pPr>
            <a:r>
              <a:rPr lang="fr-FR" sz="2000" dirty="0"/>
              <a:t>Converge to the local </a:t>
            </a:r>
            <a:r>
              <a:rPr lang="fr-FR" sz="2000" dirty="0" err="1"/>
              <a:t>minimun</a:t>
            </a:r>
            <a:endParaRPr lang="fr-FR" sz="2000" dirty="0"/>
          </a:p>
          <a:p>
            <a:pPr marL="288000" indent="-288000">
              <a:buFont typeface="Courier New" panose="02070309020205020404" pitchFamily="49" charset="0"/>
              <a:buChar char="o"/>
            </a:pPr>
            <a:r>
              <a:rPr lang="fr-FR" sz="2000" dirty="0" err="1"/>
              <a:t>Does</a:t>
            </a:r>
            <a:r>
              <a:rPr lang="fr-FR" sz="2000" dirty="0"/>
              <a:t> not go to the global minimum</a:t>
            </a:r>
            <a:endParaRPr lang="en-US" sz="20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6A4FAB-9689-4838-8B91-C9433CD9FF0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983400" y="3761772"/>
            <a:ext cx="1975142" cy="87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EEB39ED2-462A-4C3E-A5A2-38A34A964665}"/>
              </a:ext>
            </a:extLst>
          </p:cNvPr>
          <p:cNvSpPr txBox="1"/>
          <p:nvPr/>
        </p:nvSpPr>
        <p:spPr>
          <a:xfrm>
            <a:off x="8489989" y="1821980"/>
            <a:ext cx="2847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Font typeface="Courier New" panose="02070309020205020404" pitchFamily="49" charset="0"/>
              <a:buChar char="o"/>
            </a:pPr>
            <a:r>
              <a:rPr lang="fr-FR" sz="2000" dirty="0"/>
              <a:t>GD </a:t>
            </a:r>
            <a:r>
              <a:rPr lang="fr-FR" sz="2000" dirty="0" err="1"/>
              <a:t>takes</a:t>
            </a:r>
            <a:r>
              <a:rPr lang="fr-FR" sz="2000" dirty="0"/>
              <a:t> a long time to cross the plateau</a:t>
            </a:r>
          </a:p>
          <a:p>
            <a:pPr marL="288000" indent="-288000">
              <a:buFont typeface="Courier New" panose="02070309020205020404" pitchFamily="49" charset="0"/>
              <a:buChar char="o"/>
            </a:pPr>
            <a:r>
              <a:rPr lang="fr-FR" sz="2000" dirty="0"/>
              <a:t>May </a:t>
            </a:r>
            <a:r>
              <a:rPr lang="fr-FR" sz="2000" dirty="0" err="1"/>
              <a:t>never</a:t>
            </a:r>
            <a:r>
              <a:rPr lang="fr-FR" sz="2000" dirty="0"/>
              <a:t> </a:t>
            </a:r>
            <a:r>
              <a:rPr lang="fr-FR" sz="2000" dirty="0" err="1"/>
              <a:t>reach</a:t>
            </a:r>
            <a:r>
              <a:rPr lang="fr-FR" sz="2000" dirty="0"/>
              <a:t> the global minimum if </a:t>
            </a:r>
            <a:r>
              <a:rPr lang="fr-FR" sz="2000" dirty="0" err="1"/>
              <a:t>it</a:t>
            </a:r>
            <a:r>
              <a:rPr lang="fr-FR" sz="2000" dirty="0"/>
              <a:t> stops </a:t>
            </a:r>
            <a:r>
              <a:rPr lang="fr-FR" sz="2000" dirty="0" err="1"/>
              <a:t>early</a:t>
            </a:r>
            <a:r>
              <a:rPr lang="fr-FR" sz="2000" dirty="0"/>
              <a:t>  </a:t>
            </a:r>
            <a:endParaRPr lang="en-US" sz="20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CC6DDD7-1654-4C1A-B657-AFDEDACC0421}"/>
              </a:ext>
            </a:extLst>
          </p:cNvPr>
          <p:cNvCxnSpPr>
            <a:stCxn id="14" idx="2"/>
          </p:cNvCxnSpPr>
          <p:nvPr/>
        </p:nvCxnSpPr>
        <p:spPr>
          <a:xfrm flipH="1">
            <a:off x="9074552" y="3453196"/>
            <a:ext cx="839436" cy="83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2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40134-B512-438E-BD97-60DD2D27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Descent</a:t>
            </a:r>
            <a:r>
              <a:rPr lang="fr-FR" dirty="0"/>
              <a:t> and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scaling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2AB409-F088-4011-9FA8-FCCA5FDA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GD converges </a:t>
            </a:r>
            <a:r>
              <a:rPr lang="fr-FR" sz="2400" dirty="0" err="1"/>
              <a:t>much</a:t>
            </a:r>
            <a:r>
              <a:rPr lang="fr-FR" sz="2400" dirty="0"/>
              <a:t> </a:t>
            </a:r>
            <a:r>
              <a:rPr lang="fr-FR" sz="2400" dirty="0" err="1"/>
              <a:t>faster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features</a:t>
            </a:r>
            <a:r>
              <a:rPr lang="fr-FR" sz="2400" dirty="0"/>
              <a:t> are </a:t>
            </a:r>
            <a:r>
              <a:rPr lang="fr-FR" sz="2400" dirty="0" err="1"/>
              <a:t>scaled</a:t>
            </a:r>
            <a:endParaRPr lang="en-US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8EBC5-C703-40EE-A2E5-B49DFC95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D5E9C0-80D2-41A6-A509-4919361F4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46"/>
          <a:stretch/>
        </p:blipFill>
        <p:spPr>
          <a:xfrm>
            <a:off x="1685925" y="2708475"/>
            <a:ext cx="8820150" cy="32722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D87DAC1-EC09-4C80-9011-686D7971617E}"/>
              </a:ext>
            </a:extLst>
          </p:cNvPr>
          <p:cNvSpPr txBox="1"/>
          <p:nvPr/>
        </p:nvSpPr>
        <p:spPr>
          <a:xfrm>
            <a:off x="2025569" y="5802477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feature</a:t>
            </a:r>
            <a:r>
              <a:rPr lang="fr-FR" sz="2400" dirty="0"/>
              <a:t> </a:t>
            </a:r>
            <a:r>
              <a:rPr lang="fr-FR" sz="2400" dirty="0" err="1"/>
              <a:t>scaling</a:t>
            </a:r>
            <a:endParaRPr lang="en-US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577F87-B792-497F-8677-43EE2CD5A49E}"/>
              </a:ext>
            </a:extLst>
          </p:cNvPr>
          <p:cNvSpPr txBox="1"/>
          <p:nvPr/>
        </p:nvSpPr>
        <p:spPr>
          <a:xfrm>
            <a:off x="6265822" y="5842421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Without</a:t>
            </a:r>
            <a:r>
              <a:rPr lang="fr-FR" sz="2400" dirty="0"/>
              <a:t> </a:t>
            </a:r>
            <a:r>
              <a:rPr lang="fr-FR" sz="2400" dirty="0" err="1"/>
              <a:t>feature</a:t>
            </a:r>
            <a:r>
              <a:rPr lang="fr-FR" sz="2400" dirty="0"/>
              <a:t> </a:t>
            </a:r>
            <a:r>
              <a:rPr lang="fr-FR" sz="2400" dirty="0" err="1"/>
              <a:t>scaling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302330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Classification</Template>
  <TotalTime>50942</TotalTime>
  <Words>1345</Words>
  <Application>Microsoft Office PowerPoint</Application>
  <PresentationFormat>Grand écran</PresentationFormat>
  <Paragraphs>313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Corbel</vt:lpstr>
      <vt:lpstr>Courier New</vt:lpstr>
      <vt:lpstr>Gabriola</vt:lpstr>
      <vt:lpstr>Times New Roman</vt:lpstr>
      <vt:lpstr>Base</vt:lpstr>
      <vt:lpstr>Gradient Descent and backpropagation</vt:lpstr>
      <vt:lpstr>Back to the learning problem: reducing the cost function</vt:lpstr>
      <vt:lpstr>Back to the learning problem: reducing the cost function</vt:lpstr>
      <vt:lpstr>Gradient Descent</vt:lpstr>
      <vt:lpstr>Gradient Descent</vt:lpstr>
      <vt:lpstr>The learning rate η </vt:lpstr>
      <vt:lpstr>Choosing the learning rate η </vt:lpstr>
      <vt:lpstr>Gradient Descent pitfalls</vt:lpstr>
      <vt:lpstr>Gradient Descent and feature scaling</vt:lpstr>
      <vt:lpstr>Types of Gradient Descent</vt:lpstr>
      <vt:lpstr>Training a Neural Network</vt:lpstr>
      <vt:lpstr>Backpropagation</vt:lpstr>
      <vt:lpstr>Backpropagation </vt:lpstr>
      <vt:lpstr>Backpropagation </vt:lpstr>
      <vt:lpstr>Backpropagation </vt:lpstr>
      <vt:lpstr>Backpropagation </vt:lpstr>
      <vt:lpstr>Backpropagation </vt:lpstr>
      <vt:lpstr>Gradients for the output layer  </vt:lpstr>
      <vt:lpstr>Gradients for hidden layers </vt:lpstr>
      <vt:lpstr>Typical MLP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</dc:title>
  <dc:creator>Afaf Bouhoute</dc:creator>
  <cp:lastModifiedBy>Afaf Bouhoute</cp:lastModifiedBy>
  <cp:revision>115</cp:revision>
  <dcterms:created xsi:type="dcterms:W3CDTF">2020-03-22T15:48:24Z</dcterms:created>
  <dcterms:modified xsi:type="dcterms:W3CDTF">2020-06-29T21:26:07Z</dcterms:modified>
</cp:coreProperties>
</file>