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9" r:id="rId2"/>
    <p:sldId id="261" r:id="rId3"/>
    <p:sldId id="298" r:id="rId4"/>
    <p:sldId id="301" r:id="rId5"/>
    <p:sldId id="306" r:id="rId6"/>
    <p:sldId id="302" r:id="rId7"/>
    <p:sldId id="307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Section par défaut" id="{23612BE4-BC7D-4A86-B5E9-1C3F47A1D634}">
          <p14:sldIdLst>
            <p14:sldId id="299"/>
            <p14:sldId id="261"/>
            <p14:sldId id="298"/>
            <p14:sldId id="301"/>
            <p14:sldId id="306"/>
            <p14:sldId id="30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A6F2F-6119-46E3-A04B-E9C5504D620E}" v="35" dt="2022-06-22T09:24:44.2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8172" autoAdjust="0"/>
  </p:normalViewPr>
  <p:slideViewPr>
    <p:cSldViewPr snapToGrid="0">
      <p:cViewPr varScale="1">
        <p:scale>
          <a:sx n="63" d="100"/>
          <a:sy n="63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BERRADA" userId="73da661f-8bb3-4988-b405-b85d952bf1cf" providerId="ADAL" clId="{118FDEC1-F122-4DDA-9216-21F1FFD3A178}"/>
    <pc:docChg chg="delSld modSection">
      <pc:chgData name="Ismail BERRADA" userId="73da661f-8bb3-4988-b405-b85d952bf1cf" providerId="ADAL" clId="{118FDEC1-F122-4DDA-9216-21F1FFD3A178}" dt="2022-06-22T09:51:41.419" v="9" actId="47"/>
      <pc:docMkLst>
        <pc:docMk/>
      </pc:docMkLst>
      <pc:sldChg chg="del">
        <pc:chgData name="Ismail BERRADA" userId="73da661f-8bb3-4988-b405-b85d952bf1cf" providerId="ADAL" clId="{118FDEC1-F122-4DDA-9216-21F1FFD3A178}" dt="2022-06-22T09:51:38.761" v="0" actId="47"/>
        <pc:sldMkLst>
          <pc:docMk/>
          <pc:sldMk cId="2609266917" sldId="308"/>
        </pc:sldMkLst>
      </pc:sldChg>
      <pc:sldChg chg="del">
        <pc:chgData name="Ismail BERRADA" userId="73da661f-8bb3-4988-b405-b85d952bf1cf" providerId="ADAL" clId="{118FDEC1-F122-4DDA-9216-21F1FFD3A178}" dt="2022-06-22T09:51:39.053" v="1" actId="47"/>
        <pc:sldMkLst>
          <pc:docMk/>
          <pc:sldMk cId="1338703789" sldId="309"/>
        </pc:sldMkLst>
      </pc:sldChg>
      <pc:sldChg chg="del">
        <pc:chgData name="Ismail BERRADA" userId="73da661f-8bb3-4988-b405-b85d952bf1cf" providerId="ADAL" clId="{118FDEC1-F122-4DDA-9216-21F1FFD3A178}" dt="2022-06-22T09:51:39.462" v="2" actId="47"/>
        <pc:sldMkLst>
          <pc:docMk/>
          <pc:sldMk cId="725636441" sldId="310"/>
        </pc:sldMkLst>
      </pc:sldChg>
      <pc:sldChg chg="del">
        <pc:chgData name="Ismail BERRADA" userId="73da661f-8bb3-4988-b405-b85d952bf1cf" providerId="ADAL" clId="{118FDEC1-F122-4DDA-9216-21F1FFD3A178}" dt="2022-06-22T09:51:39.683" v="3" actId="47"/>
        <pc:sldMkLst>
          <pc:docMk/>
          <pc:sldMk cId="3366551673" sldId="311"/>
        </pc:sldMkLst>
      </pc:sldChg>
      <pc:sldChg chg="del">
        <pc:chgData name="Ismail BERRADA" userId="73da661f-8bb3-4988-b405-b85d952bf1cf" providerId="ADAL" clId="{118FDEC1-F122-4DDA-9216-21F1FFD3A178}" dt="2022-06-22T09:51:40.049" v="4" actId="47"/>
        <pc:sldMkLst>
          <pc:docMk/>
          <pc:sldMk cId="1266044688" sldId="312"/>
        </pc:sldMkLst>
      </pc:sldChg>
      <pc:sldChg chg="del">
        <pc:chgData name="Ismail BERRADA" userId="73da661f-8bb3-4988-b405-b85d952bf1cf" providerId="ADAL" clId="{118FDEC1-F122-4DDA-9216-21F1FFD3A178}" dt="2022-06-22T09:51:40.107" v="5" actId="47"/>
        <pc:sldMkLst>
          <pc:docMk/>
          <pc:sldMk cId="1815530215" sldId="313"/>
        </pc:sldMkLst>
      </pc:sldChg>
      <pc:sldChg chg="del">
        <pc:chgData name="Ismail BERRADA" userId="73da661f-8bb3-4988-b405-b85d952bf1cf" providerId="ADAL" clId="{118FDEC1-F122-4DDA-9216-21F1FFD3A178}" dt="2022-06-22T09:51:40.410" v="6" actId="47"/>
        <pc:sldMkLst>
          <pc:docMk/>
          <pc:sldMk cId="2271098627" sldId="314"/>
        </pc:sldMkLst>
      </pc:sldChg>
      <pc:sldChg chg="del">
        <pc:chgData name="Ismail BERRADA" userId="73da661f-8bb3-4988-b405-b85d952bf1cf" providerId="ADAL" clId="{118FDEC1-F122-4DDA-9216-21F1FFD3A178}" dt="2022-06-22T09:51:40.813" v="7" actId="47"/>
        <pc:sldMkLst>
          <pc:docMk/>
          <pc:sldMk cId="2096500463" sldId="315"/>
        </pc:sldMkLst>
      </pc:sldChg>
      <pc:sldChg chg="del">
        <pc:chgData name="Ismail BERRADA" userId="73da661f-8bb3-4988-b405-b85d952bf1cf" providerId="ADAL" clId="{118FDEC1-F122-4DDA-9216-21F1FFD3A178}" dt="2022-06-22T09:51:41.084" v="8" actId="47"/>
        <pc:sldMkLst>
          <pc:docMk/>
          <pc:sldMk cId="3753772385" sldId="316"/>
        </pc:sldMkLst>
      </pc:sldChg>
      <pc:sldChg chg="del">
        <pc:chgData name="Ismail BERRADA" userId="73da661f-8bb3-4988-b405-b85d952bf1cf" providerId="ADAL" clId="{118FDEC1-F122-4DDA-9216-21F1FFD3A178}" dt="2022-06-22T09:51:41.419" v="9" actId="47"/>
        <pc:sldMkLst>
          <pc:docMk/>
          <pc:sldMk cId="955080729" sldId="317"/>
        </pc:sldMkLst>
      </pc:sldChg>
    </pc:docChg>
  </pc:docChgLst>
  <pc:docChgLst>
    <pc:chgData name="Ismail BERRADA" userId="73da661f-8bb3-4988-b405-b85d952bf1cf" providerId="ADAL" clId="{3DB88242-4AE2-4DC1-B7D2-8F660FAEB605}"/>
    <pc:docChg chg="modSld">
      <pc:chgData name="Ismail BERRADA" userId="73da661f-8bb3-4988-b405-b85d952bf1cf" providerId="ADAL" clId="{3DB88242-4AE2-4DC1-B7D2-8F660FAEB605}" dt="2021-11-12T09:57:07.189" v="0" actId="6549"/>
      <pc:docMkLst>
        <pc:docMk/>
      </pc:docMkLst>
      <pc:sldChg chg="modNotesTx">
        <pc:chgData name="Ismail BERRADA" userId="73da661f-8bb3-4988-b405-b85d952bf1cf" providerId="ADAL" clId="{3DB88242-4AE2-4DC1-B7D2-8F660FAEB605}" dt="2021-11-12T09:57:07.189" v="0" actId="6549"/>
        <pc:sldMkLst>
          <pc:docMk/>
          <pc:sldMk cId="1767326791" sldId="284"/>
        </pc:sldMkLst>
      </pc:sldChg>
    </pc:docChg>
  </pc:docChgLst>
  <pc:docChgLst>
    <pc:chgData name="Ismail BERRADA" userId="73da661f-8bb3-4988-b405-b85d952bf1cf" providerId="ADAL" clId="{6A4A6F2F-6119-46E3-A04B-E9C5504D620E}"/>
    <pc:docChg chg="undo redo custSel addSld delSld modSld sldOrd modSection">
      <pc:chgData name="Ismail BERRADA" userId="73da661f-8bb3-4988-b405-b85d952bf1cf" providerId="ADAL" clId="{6A4A6F2F-6119-46E3-A04B-E9C5504D620E}" dt="2022-06-22T09:37:33.238" v="1345" actId="20577"/>
      <pc:docMkLst>
        <pc:docMk/>
      </pc:docMkLst>
      <pc:sldChg chg="addSp delSp modSp mod modClrScheme chgLayout">
        <pc:chgData name="Ismail BERRADA" userId="73da661f-8bb3-4988-b405-b85d952bf1cf" providerId="ADAL" clId="{6A4A6F2F-6119-46E3-A04B-E9C5504D620E}" dt="2022-06-22T09:22:55.747" v="1153" actId="22"/>
        <pc:sldMkLst>
          <pc:docMk/>
          <pc:sldMk cId="2222556699" sldId="261"/>
        </pc:sldMkLst>
        <pc:spChg chg="mod ord">
          <ac:chgData name="Ismail BERRADA" userId="73da661f-8bb3-4988-b405-b85d952bf1cf" providerId="ADAL" clId="{6A4A6F2F-6119-46E3-A04B-E9C5504D620E}" dt="2022-06-14T10:02:34.828" v="6" actId="700"/>
          <ac:spMkLst>
            <pc:docMk/>
            <pc:sldMk cId="2222556699" sldId="261"/>
            <ac:spMk id="3" creationId="{422A6D99-314B-4235-846B-5CF296B0F7A8}"/>
          </ac:spMkLst>
        </pc:spChg>
        <pc:spChg chg="add del">
          <ac:chgData name="Ismail BERRADA" userId="73da661f-8bb3-4988-b405-b85d952bf1cf" providerId="ADAL" clId="{6A4A6F2F-6119-46E3-A04B-E9C5504D620E}" dt="2022-06-22T09:22:55.747" v="1153" actId="22"/>
          <ac:spMkLst>
            <pc:docMk/>
            <pc:sldMk cId="2222556699" sldId="261"/>
            <ac:spMk id="6" creationId="{C31634AD-60AF-8973-5F0D-FEAED2145D82}"/>
          </ac:spMkLst>
        </pc:spChg>
      </pc:sldChg>
      <pc:sldChg chg="del">
        <pc:chgData name="Ismail BERRADA" userId="73da661f-8bb3-4988-b405-b85d952bf1cf" providerId="ADAL" clId="{6A4A6F2F-6119-46E3-A04B-E9C5504D620E}" dt="2022-06-14T10:02:01.284" v="4" actId="47"/>
        <pc:sldMkLst>
          <pc:docMk/>
          <pc:sldMk cId="4078636292" sldId="265"/>
        </pc:sldMkLst>
      </pc:sldChg>
      <pc:sldChg chg="del">
        <pc:chgData name="Ismail BERRADA" userId="73da661f-8bb3-4988-b405-b85d952bf1cf" providerId="ADAL" clId="{6A4A6F2F-6119-46E3-A04B-E9C5504D620E}" dt="2022-06-14T10:02:02.171" v="5" actId="47"/>
        <pc:sldMkLst>
          <pc:docMk/>
          <pc:sldMk cId="621335803" sldId="285"/>
        </pc:sldMkLst>
      </pc:sldChg>
      <pc:sldChg chg="del">
        <pc:chgData name="Ismail BERRADA" userId="73da661f-8bb3-4988-b405-b85d952bf1cf" providerId="ADAL" clId="{6A4A6F2F-6119-46E3-A04B-E9C5504D620E}" dt="2022-06-14T10:01:54.038" v="0" actId="47"/>
        <pc:sldMkLst>
          <pc:docMk/>
          <pc:sldMk cId="2749769435" sldId="293"/>
        </pc:sldMkLst>
      </pc:sldChg>
      <pc:sldChg chg="del">
        <pc:chgData name="Ismail BERRADA" userId="73da661f-8bb3-4988-b405-b85d952bf1cf" providerId="ADAL" clId="{6A4A6F2F-6119-46E3-A04B-E9C5504D620E}" dt="2022-06-14T10:01:54.339" v="1" actId="47"/>
        <pc:sldMkLst>
          <pc:docMk/>
          <pc:sldMk cId="4241120729" sldId="296"/>
        </pc:sldMkLst>
      </pc:sldChg>
      <pc:sldChg chg="del">
        <pc:chgData name="Ismail BERRADA" userId="73da661f-8bb3-4988-b405-b85d952bf1cf" providerId="ADAL" clId="{6A4A6F2F-6119-46E3-A04B-E9C5504D620E}" dt="2022-06-14T10:01:55.334" v="3" actId="47"/>
        <pc:sldMkLst>
          <pc:docMk/>
          <pc:sldMk cId="585534607" sldId="297"/>
        </pc:sldMkLst>
      </pc:sldChg>
      <pc:sldChg chg="addSp delSp modSp mod">
        <pc:chgData name="Ismail BERRADA" userId="73da661f-8bb3-4988-b405-b85d952bf1cf" providerId="ADAL" clId="{6A4A6F2F-6119-46E3-A04B-E9C5504D620E}" dt="2022-06-14T10:04:47.973" v="75" actId="14100"/>
        <pc:sldMkLst>
          <pc:docMk/>
          <pc:sldMk cId="2749068601" sldId="298"/>
        </pc:sldMkLst>
        <pc:spChg chg="mod">
          <ac:chgData name="Ismail BERRADA" userId="73da661f-8bb3-4988-b405-b85d952bf1cf" providerId="ADAL" clId="{6A4A6F2F-6119-46E3-A04B-E9C5504D620E}" dt="2022-06-14T10:04:13.595" v="65" actId="207"/>
          <ac:spMkLst>
            <pc:docMk/>
            <pc:sldMk cId="2749068601" sldId="29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0:03:59.053" v="58" actId="6549"/>
          <ac:spMkLst>
            <pc:docMk/>
            <pc:sldMk cId="2749068601" sldId="298"/>
            <ac:spMk id="5" creationId="{C2C850D4-77AE-4879-9B53-CC197B3DBEA0}"/>
          </ac:spMkLst>
        </pc:spChg>
        <pc:spChg chg="add del mod">
          <ac:chgData name="Ismail BERRADA" userId="73da661f-8bb3-4988-b405-b85d952bf1cf" providerId="ADAL" clId="{6A4A6F2F-6119-46E3-A04B-E9C5504D620E}" dt="2022-06-14T10:04:47.973" v="75" actId="14100"/>
          <ac:spMkLst>
            <pc:docMk/>
            <pc:sldMk cId="2749068601" sldId="298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0:03:46.578" v="54" actId="478"/>
          <ac:picMkLst>
            <pc:docMk/>
            <pc:sldMk cId="2749068601" sldId="298"/>
            <ac:picMk id="7" creationId="{78A7183E-1086-BF12-8B71-973C638A18DD}"/>
          </ac:picMkLst>
        </pc:picChg>
      </pc:sldChg>
      <pc:sldChg chg="modSp new mod ord">
        <pc:chgData name="Ismail BERRADA" userId="73da661f-8bb3-4988-b405-b85d952bf1cf" providerId="ADAL" clId="{6A4A6F2F-6119-46E3-A04B-E9C5504D620E}" dt="2022-06-14T10:03:39.880" v="53" actId="1076"/>
        <pc:sldMkLst>
          <pc:docMk/>
          <pc:sldMk cId="3417312463" sldId="299"/>
        </pc:sldMkLst>
        <pc:spChg chg="mod">
          <ac:chgData name="Ismail BERRADA" userId="73da661f-8bb3-4988-b405-b85d952bf1cf" providerId="ADAL" clId="{6A4A6F2F-6119-46E3-A04B-E9C5504D620E}" dt="2022-06-14T10:03:39.880" v="53" actId="1076"/>
          <ac:spMkLst>
            <pc:docMk/>
            <pc:sldMk cId="3417312463" sldId="299"/>
            <ac:spMk id="2" creationId="{85A3B7B8-159B-795A-81D7-F789C5F2E761}"/>
          </ac:spMkLst>
        </pc:spChg>
      </pc:sldChg>
      <pc:sldChg chg="del">
        <pc:chgData name="Ismail BERRADA" userId="73da661f-8bb3-4988-b405-b85d952bf1cf" providerId="ADAL" clId="{6A4A6F2F-6119-46E3-A04B-E9C5504D620E}" dt="2022-06-14T10:01:54.801" v="2" actId="47"/>
        <pc:sldMkLst>
          <pc:docMk/>
          <pc:sldMk cId="3502576642" sldId="299"/>
        </pc:sldMkLst>
      </pc:sldChg>
      <pc:sldChg chg="add del">
        <pc:chgData name="Ismail BERRADA" userId="73da661f-8bb3-4988-b405-b85d952bf1cf" providerId="ADAL" clId="{6A4A6F2F-6119-46E3-A04B-E9C5504D620E}" dt="2022-06-14T10:05:42.287" v="78" actId="47"/>
        <pc:sldMkLst>
          <pc:docMk/>
          <pc:sldMk cId="14256390" sldId="300"/>
        </pc:sldMkLst>
      </pc:sldChg>
      <pc:sldChg chg="addSp delSp modSp add mod modClrScheme chgLayout">
        <pc:chgData name="Ismail BERRADA" userId="73da661f-8bb3-4988-b405-b85d952bf1cf" providerId="ADAL" clId="{6A4A6F2F-6119-46E3-A04B-E9C5504D620E}" dt="2022-06-14T10:33:16.686" v="298" actId="20577"/>
        <pc:sldMkLst>
          <pc:docMk/>
          <pc:sldMk cId="1862251769" sldId="301"/>
        </pc:sldMkLst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2" creationId="{7FDB79AD-2631-C1AD-BF85-4B6D406B506C}"/>
          </ac:spMkLst>
        </pc:spChg>
        <pc:spChg chg="mod ord">
          <ac:chgData name="Ismail BERRADA" userId="73da661f-8bb3-4988-b405-b85d952bf1cf" providerId="ADAL" clId="{6A4A6F2F-6119-46E3-A04B-E9C5504D620E}" dt="2022-06-14T10:06:48.538" v="126" actId="20577"/>
          <ac:spMkLst>
            <pc:docMk/>
            <pc:sldMk cId="1862251769" sldId="301"/>
            <ac:spMk id="3" creationId="{422A6D99-314B-4235-846B-5CF296B0F7A8}"/>
          </ac:spMkLst>
        </pc:spChg>
        <pc:spChg chg="add del mod ord">
          <ac:chgData name="Ismail BERRADA" userId="73da661f-8bb3-4988-b405-b85d952bf1cf" providerId="ADAL" clId="{6A4A6F2F-6119-46E3-A04B-E9C5504D620E}" dt="2022-06-14T10:06:17.549" v="84" actId="700"/>
          <ac:spMkLst>
            <pc:docMk/>
            <pc:sldMk cId="1862251769" sldId="301"/>
            <ac:spMk id="4" creationId="{35A4E171-C3C7-05D3-B3A7-170F40FA8FBC}"/>
          </ac:spMkLst>
        </pc:spChg>
        <pc:spChg chg="mod">
          <ac:chgData name="Ismail BERRADA" userId="73da661f-8bb3-4988-b405-b85d952bf1cf" providerId="ADAL" clId="{6A4A6F2F-6119-46E3-A04B-E9C5504D620E}" dt="2022-06-14T10:33:06.483" v="291" actId="21"/>
          <ac:spMkLst>
            <pc:docMk/>
            <pc:sldMk cId="1862251769" sldId="301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0:33:16.686" v="298" actId="20577"/>
          <ac:spMkLst>
            <pc:docMk/>
            <pc:sldMk cId="1862251769" sldId="301"/>
            <ac:spMk id="8" creationId="{7117A9BF-5D41-4790-6296-16053AD1B33D}"/>
          </ac:spMkLst>
        </pc:spChg>
        <pc:picChg chg="del">
          <ac:chgData name="Ismail BERRADA" userId="73da661f-8bb3-4988-b405-b85d952bf1cf" providerId="ADAL" clId="{6A4A6F2F-6119-46E3-A04B-E9C5504D620E}" dt="2022-06-14T10:05:48.806" v="80" actId="478"/>
          <ac:picMkLst>
            <pc:docMk/>
            <pc:sldMk cId="1862251769" sldId="301"/>
            <ac:picMk id="7" creationId="{78A7183E-1086-BF12-8B71-973C638A18DD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1:09:32.483" v="579" actId="20577"/>
        <pc:sldMkLst>
          <pc:docMk/>
          <pc:sldMk cId="4027956867" sldId="302"/>
        </pc:sldMkLst>
        <pc:spChg chg="mod">
          <ac:chgData name="Ismail BERRADA" userId="73da661f-8bb3-4988-b405-b85d952bf1cf" providerId="ADAL" clId="{6A4A6F2F-6119-46E3-A04B-E9C5504D620E}" dt="2022-06-14T10:34:13.932" v="306"/>
          <ac:spMkLst>
            <pc:docMk/>
            <pc:sldMk cId="4027956867" sldId="30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09:32.483" v="579" actId="20577"/>
          <ac:spMkLst>
            <pc:docMk/>
            <pc:sldMk cId="4027956867" sldId="302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01:35.706" v="437" actId="21"/>
          <ac:spMkLst>
            <pc:docMk/>
            <pc:sldMk cId="4027956867" sldId="302"/>
            <ac:spMk id="8" creationId="{4AC970D9-0E1D-9D94-AE60-DE4358F227D6}"/>
          </ac:spMkLst>
        </pc:spChg>
        <pc:picChg chg="add del mod">
          <ac:chgData name="Ismail BERRADA" userId="73da661f-8bb3-4988-b405-b85d952bf1cf" providerId="ADAL" clId="{6A4A6F2F-6119-46E3-A04B-E9C5504D620E}" dt="2022-06-14T10:53:22.163" v="320" actId="478"/>
          <ac:picMkLst>
            <pc:docMk/>
            <pc:sldMk cId="4027956867" sldId="302"/>
            <ac:picMk id="4" creationId="{1726E2E2-B35F-5AE5-7110-6E17F72AC457}"/>
          </ac:picMkLst>
        </pc:picChg>
        <pc:picChg chg="add del mod">
          <ac:chgData name="Ismail BERRADA" userId="73da661f-8bb3-4988-b405-b85d952bf1cf" providerId="ADAL" clId="{6A4A6F2F-6119-46E3-A04B-E9C5504D620E}" dt="2022-06-14T10:59:03.565" v="420" actId="478"/>
          <ac:picMkLst>
            <pc:docMk/>
            <pc:sldMk cId="4027956867" sldId="302"/>
            <ac:picMk id="7" creationId="{8BB92A6D-7A44-90B3-2563-8F0D1CBD6EA7}"/>
          </ac:picMkLst>
        </pc:picChg>
        <pc:picChg chg="add mod">
          <ac:chgData name="Ismail BERRADA" userId="73da661f-8bb3-4988-b405-b85d952bf1cf" providerId="ADAL" clId="{6A4A6F2F-6119-46E3-A04B-E9C5504D620E}" dt="2022-06-14T11:04:58.730" v="500" actId="1076"/>
          <ac:picMkLst>
            <pc:docMk/>
            <pc:sldMk cId="4027956867" sldId="302"/>
            <ac:picMk id="9" creationId="{D15F2E29-211E-F41C-6466-4A54E5B13D0E}"/>
          </ac:picMkLst>
        </pc:picChg>
      </pc:sldChg>
      <pc:sldChg chg="add del">
        <pc:chgData name="Ismail BERRADA" userId="73da661f-8bb3-4988-b405-b85d952bf1cf" providerId="ADAL" clId="{6A4A6F2F-6119-46E3-A04B-E9C5504D620E}" dt="2022-06-14T11:03:48.365" v="496" actId="47"/>
        <pc:sldMkLst>
          <pc:docMk/>
          <pc:sldMk cId="1206306275" sldId="303"/>
        </pc:sldMkLst>
      </pc:sldChg>
      <pc:sldChg chg="add del">
        <pc:chgData name="Ismail BERRADA" userId="73da661f-8bb3-4988-b405-b85d952bf1cf" providerId="ADAL" clId="{6A4A6F2F-6119-46E3-A04B-E9C5504D620E}" dt="2022-06-14T11:03:47.601" v="495" actId="47"/>
        <pc:sldMkLst>
          <pc:docMk/>
          <pc:sldMk cId="51085091" sldId="304"/>
        </pc:sldMkLst>
      </pc:sldChg>
      <pc:sldChg chg="delSp add del mod">
        <pc:chgData name="Ismail BERRADA" userId="73da661f-8bb3-4988-b405-b85d952bf1cf" providerId="ADAL" clId="{6A4A6F2F-6119-46E3-A04B-E9C5504D620E}" dt="2022-06-14T11:03:46.963" v="494" actId="47"/>
        <pc:sldMkLst>
          <pc:docMk/>
          <pc:sldMk cId="204506633" sldId="305"/>
        </pc:sldMkLst>
        <pc:picChg chg="del">
          <ac:chgData name="Ismail BERRADA" userId="73da661f-8bb3-4988-b405-b85d952bf1cf" providerId="ADAL" clId="{6A4A6F2F-6119-46E3-A04B-E9C5504D620E}" dt="2022-06-14T10:55:43.881" v="344" actId="478"/>
          <ac:picMkLst>
            <pc:docMk/>
            <pc:sldMk cId="204506633" sldId="305"/>
            <ac:picMk id="7" creationId="{8BB92A6D-7A44-90B3-2563-8F0D1CBD6EA7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0:59:00.518" v="419"/>
        <pc:sldMkLst>
          <pc:docMk/>
          <pc:sldMk cId="1004527035" sldId="306"/>
        </pc:sldMkLst>
        <pc:spChg chg="add mod">
          <ac:chgData name="Ismail BERRADA" userId="73da661f-8bb3-4988-b405-b85d952bf1cf" providerId="ADAL" clId="{6A4A6F2F-6119-46E3-A04B-E9C5504D620E}" dt="2022-06-14T10:58:57.208" v="417"/>
          <ac:spMkLst>
            <pc:docMk/>
            <pc:sldMk cId="1004527035" sldId="306"/>
            <ac:spMk id="6" creationId="{5B238344-06A6-7B89-C5F8-6AD0139F1DBE}"/>
          </ac:spMkLst>
        </pc:spChg>
        <pc:spChg chg="del">
          <ac:chgData name="Ismail BERRADA" userId="73da661f-8bb3-4988-b405-b85d952bf1cf" providerId="ADAL" clId="{6A4A6F2F-6119-46E3-A04B-E9C5504D620E}" dt="2022-06-14T10:58:56.452" v="416" actId="478"/>
          <ac:spMkLst>
            <pc:docMk/>
            <pc:sldMk cId="1004527035" sldId="306"/>
            <ac:spMk id="8" creationId="{4AC970D9-0E1D-9D94-AE60-DE4358F227D6}"/>
          </ac:spMkLst>
        </pc:spChg>
      </pc:sldChg>
      <pc:sldChg chg="addSp delSp modSp add mod">
        <pc:chgData name="Ismail BERRADA" userId="73da661f-8bb3-4988-b405-b85d952bf1cf" providerId="ADAL" clId="{6A4A6F2F-6119-46E3-A04B-E9C5504D620E}" dt="2022-06-22T09:18:59.362" v="1116" actId="313"/>
        <pc:sldMkLst>
          <pc:docMk/>
          <pc:sldMk cId="1657619506" sldId="307"/>
        </pc:sldMkLst>
        <pc:spChg chg="mod">
          <ac:chgData name="Ismail BERRADA" userId="73da661f-8bb3-4988-b405-b85d952bf1cf" providerId="ADAL" clId="{6A4A6F2F-6119-46E3-A04B-E9C5504D620E}" dt="2022-06-14T11:16:28.107" v="626" actId="20577"/>
          <ac:spMkLst>
            <pc:docMk/>
            <pc:sldMk cId="1657619506" sldId="307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8:59.362" v="1116" actId="313"/>
          <ac:spMkLst>
            <pc:docMk/>
            <pc:sldMk cId="1657619506" sldId="307"/>
            <ac:spMk id="5" creationId="{C2C850D4-77AE-4879-9B53-CC197B3DBEA0}"/>
          </ac:spMkLst>
        </pc:spChg>
        <pc:spChg chg="add mod">
          <ac:chgData name="Ismail BERRADA" userId="73da661f-8bb3-4988-b405-b85d952bf1cf" providerId="ADAL" clId="{6A4A6F2F-6119-46E3-A04B-E9C5504D620E}" dt="2022-06-14T11:16:19.832" v="623" actId="1076"/>
          <ac:spMkLst>
            <pc:docMk/>
            <pc:sldMk cId="1657619506" sldId="307"/>
            <ac:spMk id="6" creationId="{A9363FD2-D485-65A6-B7E7-BF4EFFE81130}"/>
          </ac:spMkLst>
        </pc:spChg>
        <pc:picChg chg="del">
          <ac:chgData name="Ismail BERRADA" userId="73da661f-8bb3-4988-b405-b85d952bf1cf" providerId="ADAL" clId="{6A4A6F2F-6119-46E3-A04B-E9C5504D620E}" dt="2022-06-14T11:14:15.453" v="589" actId="478"/>
          <ac:picMkLst>
            <pc:docMk/>
            <pc:sldMk cId="1657619506" sldId="307"/>
            <ac:picMk id="9" creationId="{D15F2E29-211E-F41C-6466-4A54E5B13D0E}"/>
          </ac:picMkLst>
        </pc:picChg>
      </pc:sldChg>
      <pc:sldChg chg="modSp add mod">
        <pc:chgData name="Ismail BERRADA" userId="73da661f-8bb3-4988-b405-b85d952bf1cf" providerId="ADAL" clId="{6A4A6F2F-6119-46E3-A04B-E9C5504D620E}" dt="2022-06-14T11:31:49.502" v="736" actId="313"/>
        <pc:sldMkLst>
          <pc:docMk/>
          <pc:sldMk cId="2609266917" sldId="308"/>
        </pc:sldMkLst>
        <pc:spChg chg="mod">
          <ac:chgData name="Ismail BERRADA" userId="73da661f-8bb3-4988-b405-b85d952bf1cf" providerId="ADAL" clId="{6A4A6F2F-6119-46E3-A04B-E9C5504D620E}" dt="2022-06-14T11:31:49.502" v="736" actId="313"/>
          <ac:spMkLst>
            <pc:docMk/>
            <pc:sldMk cId="2609266917" sldId="308"/>
            <ac:spMk id="2" creationId="{85A3B7B8-159B-795A-81D7-F789C5F2E761}"/>
          </ac:spMkLst>
        </pc:spChg>
      </pc:sldChg>
      <pc:sldChg chg="modSp add mod">
        <pc:chgData name="Ismail BERRADA" userId="73da661f-8bb3-4988-b405-b85d952bf1cf" providerId="ADAL" clId="{6A4A6F2F-6119-46E3-A04B-E9C5504D620E}" dt="2022-06-14T11:31:56.505" v="737" actId="404"/>
        <pc:sldMkLst>
          <pc:docMk/>
          <pc:sldMk cId="1338703789" sldId="309"/>
        </pc:sldMkLst>
        <pc:spChg chg="mod">
          <ac:chgData name="Ismail BERRADA" userId="73da661f-8bb3-4988-b405-b85d952bf1cf" providerId="ADAL" clId="{6A4A6F2F-6119-46E3-A04B-E9C5504D620E}" dt="2022-06-14T11:28:17.581" v="670" actId="20577"/>
          <ac:spMkLst>
            <pc:docMk/>
            <pc:sldMk cId="1338703789" sldId="309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1:56.505" v="737" actId="404"/>
          <ac:spMkLst>
            <pc:docMk/>
            <pc:sldMk cId="1338703789" sldId="309"/>
            <ac:spMk id="6" creationId="{337B8DC3-FF31-B9EA-4DCC-B92324B10AD8}"/>
          </ac:spMkLst>
        </pc:spChg>
      </pc:sldChg>
      <pc:sldChg chg="addSp modSp add mod">
        <pc:chgData name="Ismail BERRADA" userId="73da661f-8bb3-4988-b405-b85d952bf1cf" providerId="ADAL" clId="{6A4A6F2F-6119-46E3-A04B-E9C5504D620E}" dt="2022-06-14T11:31:06.926" v="735" actId="20577"/>
        <pc:sldMkLst>
          <pc:docMk/>
          <pc:sldMk cId="725636441" sldId="310"/>
        </pc:sldMkLst>
        <pc:spChg chg="mod">
          <ac:chgData name="Ismail BERRADA" userId="73da661f-8bb3-4988-b405-b85d952bf1cf" providerId="ADAL" clId="{6A4A6F2F-6119-46E3-A04B-E9C5504D620E}" dt="2022-06-14T11:31:06.926" v="735" actId="20577"/>
          <ac:spMkLst>
            <pc:docMk/>
            <pc:sldMk cId="725636441" sldId="310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30:37.138" v="720" actId="14100"/>
          <ac:spMkLst>
            <pc:docMk/>
            <pc:sldMk cId="725636441" sldId="310"/>
            <ac:spMk id="6" creationId="{337B8DC3-FF31-B9EA-4DCC-B92324B10AD8}"/>
          </ac:spMkLst>
        </pc:sp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7" creationId="{777AB93A-0D5D-7810-15A4-42373F5B6309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8" creationId="{5AF9D36B-85EF-2634-353B-A5367C35EF8B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9" creationId="{F149AFB9-1033-45E5-1C25-5F58E3F9ED6A}"/>
          </ac:picMkLst>
        </pc:picChg>
        <pc:picChg chg="add mod">
          <ac:chgData name="Ismail BERRADA" userId="73da661f-8bb3-4988-b405-b85d952bf1cf" providerId="ADAL" clId="{6A4A6F2F-6119-46E3-A04B-E9C5504D620E}" dt="2022-06-14T11:30:52.931" v="722" actId="1076"/>
          <ac:picMkLst>
            <pc:docMk/>
            <pc:sldMk cId="725636441" sldId="310"/>
            <ac:picMk id="10" creationId="{1991558A-2C7D-2D1A-8D43-391A10675332}"/>
          </ac:picMkLst>
        </pc:picChg>
      </pc:sldChg>
      <pc:sldChg chg="delSp modSp add mod">
        <pc:chgData name="Ismail BERRADA" userId="73da661f-8bb3-4988-b405-b85d952bf1cf" providerId="ADAL" clId="{6A4A6F2F-6119-46E3-A04B-E9C5504D620E}" dt="2022-06-14T11:32:36.695" v="754" actId="1076"/>
        <pc:sldMkLst>
          <pc:docMk/>
          <pc:sldMk cId="3366551673" sldId="311"/>
        </pc:sldMkLst>
        <pc:spChg chg="mod">
          <ac:chgData name="Ismail BERRADA" userId="73da661f-8bb3-4988-b405-b85d952bf1cf" providerId="ADAL" clId="{6A4A6F2F-6119-46E3-A04B-E9C5504D620E}" dt="2022-06-14T11:32:25.719" v="752" actId="20577"/>
          <ac:spMkLst>
            <pc:docMk/>
            <pc:sldMk cId="3366551673" sldId="311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7" creationId="{777AB93A-0D5D-7810-15A4-42373F5B6309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8" creationId="{5AF9D36B-85EF-2634-353B-A5367C35EF8B}"/>
          </ac:picMkLst>
        </pc:picChg>
        <pc:picChg chg="mod">
          <ac:chgData name="Ismail BERRADA" userId="73da661f-8bb3-4988-b405-b85d952bf1cf" providerId="ADAL" clId="{6A4A6F2F-6119-46E3-A04B-E9C5504D620E}" dt="2022-06-14T11:32:36.695" v="754" actId="1076"/>
          <ac:picMkLst>
            <pc:docMk/>
            <pc:sldMk cId="3366551673" sldId="311"/>
            <ac:picMk id="9" creationId="{F149AFB9-1033-45E5-1C25-5F58E3F9ED6A}"/>
          </ac:picMkLst>
        </pc:picChg>
        <pc:picChg chg="del">
          <ac:chgData name="Ismail BERRADA" userId="73da661f-8bb3-4988-b405-b85d952bf1cf" providerId="ADAL" clId="{6A4A6F2F-6119-46E3-A04B-E9C5504D620E}" dt="2022-06-14T11:32:32.882" v="753" actId="478"/>
          <ac:picMkLst>
            <pc:docMk/>
            <pc:sldMk cId="3366551673" sldId="311"/>
            <ac:picMk id="10" creationId="{1991558A-2C7D-2D1A-8D43-391A10675332}"/>
          </ac:picMkLst>
        </pc:picChg>
      </pc:sldChg>
      <pc:sldChg chg="addSp delSp modSp add mod modNotesTx">
        <pc:chgData name="Ismail BERRADA" userId="73da661f-8bb3-4988-b405-b85d952bf1cf" providerId="ADAL" clId="{6A4A6F2F-6119-46E3-A04B-E9C5504D620E}" dt="2022-06-14T11:41:02.985" v="846"/>
        <pc:sldMkLst>
          <pc:docMk/>
          <pc:sldMk cId="1266044688" sldId="312"/>
        </pc:sldMkLst>
        <pc:spChg chg="mod">
          <ac:chgData name="Ismail BERRADA" userId="73da661f-8bb3-4988-b405-b85d952bf1cf" providerId="ADAL" clId="{6A4A6F2F-6119-46E3-A04B-E9C5504D620E}" dt="2022-06-14T11:33:04.687" v="758" actId="20577"/>
          <ac:spMkLst>
            <pc:docMk/>
            <pc:sldMk cId="1266044688" sldId="312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14T11:40:47.633" v="845" actId="20577"/>
          <ac:spMkLst>
            <pc:docMk/>
            <pc:sldMk cId="1266044688" sldId="312"/>
            <ac:spMk id="6" creationId="{337B8DC3-FF31-B9EA-4DCC-B92324B10AD8}"/>
          </ac:spMkLst>
        </pc:spChg>
        <pc:spChg chg="add mod">
          <ac:chgData name="Ismail BERRADA" userId="73da661f-8bb3-4988-b405-b85d952bf1cf" providerId="ADAL" clId="{6A4A6F2F-6119-46E3-A04B-E9C5504D620E}" dt="2022-06-14T11:39:59.414" v="830" actId="1076"/>
          <ac:spMkLst>
            <pc:docMk/>
            <pc:sldMk cId="1266044688" sldId="312"/>
            <ac:spMk id="10" creationId="{5D97CD40-6D37-FA8F-59FF-7150C894C0C4}"/>
          </ac:spMkLst>
        </pc:spChg>
        <pc:graphicFrameChg chg="add del mod">
          <ac:chgData name="Ismail BERRADA" userId="73da661f-8bb3-4988-b405-b85d952bf1cf" providerId="ADAL" clId="{6A4A6F2F-6119-46E3-A04B-E9C5504D620E}" dt="2022-06-14T11:35:56.601" v="783"/>
          <ac:graphicFrameMkLst>
            <pc:docMk/>
            <pc:sldMk cId="1266044688" sldId="312"/>
            <ac:graphicFrameMk id="2" creationId="{E4A62B44-2A91-3AE0-8167-D49095A5D684}"/>
          </ac:graphicFrameMkLst>
        </pc:graphicFrameChg>
        <pc:picChg chg="add mod">
          <ac:chgData name="Ismail BERRADA" userId="73da661f-8bb3-4988-b405-b85d952bf1cf" providerId="ADAL" clId="{6A4A6F2F-6119-46E3-A04B-E9C5504D620E}" dt="2022-06-14T11:39:51.446" v="829" actId="1076"/>
          <ac:picMkLst>
            <pc:docMk/>
            <pc:sldMk cId="1266044688" sldId="312"/>
            <ac:picMk id="4" creationId="{8D6F9129-0667-42C2-E161-4B9EDC9B244A}"/>
          </ac:picMkLst>
        </pc:picChg>
        <pc:picChg chg="del">
          <ac:chgData name="Ismail BERRADA" userId="73da661f-8bb3-4988-b405-b85d952bf1cf" providerId="ADAL" clId="{6A4A6F2F-6119-46E3-A04B-E9C5504D620E}" dt="2022-06-14T11:35:46.249" v="780" actId="478"/>
          <ac:picMkLst>
            <pc:docMk/>
            <pc:sldMk cId="1266044688" sldId="312"/>
            <ac:picMk id="9" creationId="{F149AFB9-1033-45E5-1C25-5F58E3F9ED6A}"/>
          </ac:picMkLst>
        </pc:picChg>
      </pc:sldChg>
      <pc:sldChg chg="addSp delSp modSp add mod ord">
        <pc:chgData name="Ismail BERRADA" userId="73da661f-8bb3-4988-b405-b85d952bf1cf" providerId="ADAL" clId="{6A4A6F2F-6119-46E3-A04B-E9C5504D620E}" dt="2022-06-14T12:03:47.538" v="958" actId="1076"/>
        <pc:sldMkLst>
          <pc:docMk/>
          <pc:sldMk cId="1815530215" sldId="313"/>
        </pc:sldMkLst>
        <pc:spChg chg="mod">
          <ac:chgData name="Ismail BERRADA" userId="73da661f-8bb3-4988-b405-b85d952bf1cf" providerId="ADAL" clId="{6A4A6F2F-6119-46E3-A04B-E9C5504D620E}" dt="2022-06-14T12:03:41.477" v="957" actId="14100"/>
          <ac:spMkLst>
            <pc:docMk/>
            <pc:sldMk cId="1815530215" sldId="313"/>
            <ac:spMk id="6" creationId="{337B8DC3-FF31-B9EA-4DCC-B92324B10AD8}"/>
          </ac:spMkLst>
        </pc:spChg>
        <pc:spChg chg="del">
          <ac:chgData name="Ismail BERRADA" userId="73da661f-8bb3-4988-b405-b85d952bf1cf" providerId="ADAL" clId="{6A4A6F2F-6119-46E3-A04B-E9C5504D620E}" dt="2022-06-14T12:00:58.779" v="920" actId="478"/>
          <ac:spMkLst>
            <pc:docMk/>
            <pc:sldMk cId="1815530215" sldId="313"/>
            <ac:spMk id="10" creationId="{5D97CD40-6D37-FA8F-59FF-7150C894C0C4}"/>
          </ac:spMkLst>
        </pc:spChg>
        <pc:picChg chg="del">
          <ac:chgData name="Ismail BERRADA" userId="73da661f-8bb3-4988-b405-b85d952bf1cf" providerId="ADAL" clId="{6A4A6F2F-6119-46E3-A04B-E9C5504D620E}" dt="2022-06-14T11:59:18.119" v="848" actId="478"/>
          <ac:picMkLst>
            <pc:docMk/>
            <pc:sldMk cId="1815530215" sldId="313"/>
            <ac:picMk id="4" creationId="{8D6F9129-0667-42C2-E161-4B9EDC9B244A}"/>
          </ac:picMkLst>
        </pc:picChg>
        <pc:picChg chg="add mod">
          <ac:chgData name="Ismail BERRADA" userId="73da661f-8bb3-4988-b405-b85d952bf1cf" providerId="ADAL" clId="{6A4A6F2F-6119-46E3-A04B-E9C5504D620E}" dt="2022-06-14T12:03:47.538" v="958" actId="1076"/>
          <ac:picMkLst>
            <pc:docMk/>
            <pc:sldMk cId="1815530215" sldId="313"/>
            <ac:picMk id="7" creationId="{0BDA6F70-7857-96B1-612F-89BE99F9D7B1}"/>
          </ac:picMkLst>
        </pc:picChg>
      </pc:sldChg>
      <pc:sldChg chg="delSp modSp add del mod">
        <pc:chgData name="Ismail BERRADA" userId="73da661f-8bb3-4988-b405-b85d952bf1cf" providerId="ADAL" clId="{6A4A6F2F-6119-46E3-A04B-E9C5504D620E}" dt="2022-06-22T08:59:16.103" v="959" actId="47"/>
        <pc:sldMkLst>
          <pc:docMk/>
          <pc:sldMk cId="1532142628" sldId="314"/>
        </pc:sldMkLst>
        <pc:spChg chg="mod">
          <ac:chgData name="Ismail BERRADA" userId="73da661f-8bb3-4988-b405-b85d952bf1cf" providerId="ADAL" clId="{6A4A6F2F-6119-46E3-A04B-E9C5504D620E}" dt="2022-06-14T12:01:11.246" v="925" actId="21"/>
          <ac:spMkLst>
            <pc:docMk/>
            <pc:sldMk cId="1532142628" sldId="314"/>
            <ac:spMk id="6" creationId="{337B8DC3-FF31-B9EA-4DCC-B92324B10AD8}"/>
          </ac:spMkLst>
        </pc:spChg>
        <pc:spChg chg="del mod">
          <ac:chgData name="Ismail BERRADA" userId="73da661f-8bb3-4988-b405-b85d952bf1cf" providerId="ADAL" clId="{6A4A6F2F-6119-46E3-A04B-E9C5504D620E}" dt="2022-06-14T12:00:53.850" v="919" actId="478"/>
          <ac:spMkLst>
            <pc:docMk/>
            <pc:sldMk cId="1532142628" sldId="314"/>
            <ac:spMk id="10" creationId="{5D97CD40-6D37-FA8F-59FF-7150C894C0C4}"/>
          </ac:spMkLst>
        </pc:spChg>
      </pc:sldChg>
      <pc:sldChg chg="delSp modSp add mod">
        <pc:chgData name="Ismail BERRADA" userId="73da661f-8bb3-4988-b405-b85d952bf1cf" providerId="ADAL" clId="{6A4A6F2F-6119-46E3-A04B-E9C5504D620E}" dt="2022-06-22T09:16:35.504" v="1083" actId="20577"/>
        <pc:sldMkLst>
          <pc:docMk/>
          <pc:sldMk cId="2271098627" sldId="314"/>
        </pc:sldMkLst>
        <pc:spChg chg="mod">
          <ac:chgData name="Ismail BERRADA" userId="73da661f-8bb3-4988-b405-b85d952bf1cf" providerId="ADAL" clId="{6A4A6F2F-6119-46E3-A04B-E9C5504D620E}" dt="2022-06-22T09:10:40.957" v="983" actId="27636"/>
          <ac:spMkLst>
            <pc:docMk/>
            <pc:sldMk cId="2271098627" sldId="314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16:35.504" v="1083" actId="20577"/>
          <ac:spMkLst>
            <pc:docMk/>
            <pc:sldMk cId="2271098627" sldId="314"/>
            <ac:spMk id="6" creationId="{337B8DC3-FF31-B9EA-4DCC-B92324B10AD8}"/>
          </ac:spMkLst>
        </pc:spChg>
        <pc:picChg chg="del">
          <ac:chgData name="Ismail BERRADA" userId="73da661f-8bb3-4988-b405-b85d952bf1cf" providerId="ADAL" clId="{6A4A6F2F-6119-46E3-A04B-E9C5504D620E}" dt="2022-06-22T09:10:45.082" v="984" actId="478"/>
          <ac:picMkLst>
            <pc:docMk/>
            <pc:sldMk cId="2271098627" sldId="314"/>
            <ac:picMk id="9" creationId="{F149AFB9-1033-45E5-1C25-5F58E3F9ED6A}"/>
          </ac:picMkLst>
        </pc:picChg>
      </pc:sldChg>
      <pc:sldChg chg="modSp add mod">
        <pc:chgData name="Ismail BERRADA" userId="73da661f-8bb3-4988-b405-b85d952bf1cf" providerId="ADAL" clId="{6A4A6F2F-6119-46E3-A04B-E9C5504D620E}" dt="2022-06-22T09:17:54.248" v="1102" actId="113"/>
        <pc:sldMkLst>
          <pc:docMk/>
          <pc:sldMk cId="2096500463" sldId="315"/>
        </pc:sldMkLst>
        <pc:spChg chg="mod">
          <ac:chgData name="Ismail BERRADA" userId="73da661f-8bb3-4988-b405-b85d952bf1cf" providerId="ADAL" clId="{6A4A6F2F-6119-46E3-A04B-E9C5504D620E}" dt="2022-06-22T09:17:54.248" v="1102" actId="113"/>
          <ac:spMkLst>
            <pc:docMk/>
            <pc:sldMk cId="2096500463" sldId="315"/>
            <ac:spMk id="6" creationId="{337B8DC3-FF31-B9EA-4DCC-B92324B10AD8}"/>
          </ac:spMkLst>
        </pc:spChg>
      </pc:sldChg>
      <pc:sldChg chg="modSp add mod">
        <pc:chgData name="Ismail BERRADA" userId="73da661f-8bb3-4988-b405-b85d952bf1cf" providerId="ADAL" clId="{6A4A6F2F-6119-46E3-A04B-E9C5504D620E}" dt="2022-06-22T09:17:39.127" v="1101" actId="113"/>
        <pc:sldMkLst>
          <pc:docMk/>
          <pc:sldMk cId="3753772385" sldId="316"/>
        </pc:sldMkLst>
        <pc:spChg chg="mod">
          <ac:chgData name="Ismail BERRADA" userId="73da661f-8bb3-4988-b405-b85d952bf1cf" providerId="ADAL" clId="{6A4A6F2F-6119-46E3-A04B-E9C5504D620E}" dt="2022-06-22T09:17:39.127" v="1101" actId="113"/>
          <ac:spMkLst>
            <pc:docMk/>
            <pc:sldMk cId="3753772385" sldId="316"/>
            <ac:spMk id="6" creationId="{337B8DC3-FF31-B9EA-4DCC-B92324B10AD8}"/>
          </ac:spMkLst>
        </pc:spChg>
      </pc:sldChg>
      <pc:sldChg chg="modSp add mod ord">
        <pc:chgData name="Ismail BERRADA" userId="73da661f-8bb3-4988-b405-b85d952bf1cf" providerId="ADAL" clId="{6A4A6F2F-6119-46E3-A04B-E9C5504D620E}" dt="2022-06-22T09:20:30.139" v="1151" actId="20577"/>
        <pc:sldMkLst>
          <pc:docMk/>
          <pc:sldMk cId="955080729" sldId="317"/>
        </pc:sldMkLst>
        <pc:spChg chg="mod">
          <ac:chgData name="Ismail BERRADA" userId="73da661f-8bb3-4988-b405-b85d952bf1cf" providerId="ADAL" clId="{6A4A6F2F-6119-46E3-A04B-E9C5504D620E}" dt="2022-06-22T09:20:30.139" v="1151" actId="20577"/>
          <ac:spMkLst>
            <pc:docMk/>
            <pc:sldMk cId="955080729" sldId="317"/>
            <ac:spMk id="2" creationId="{85A3B7B8-159B-795A-81D7-F789C5F2E761}"/>
          </ac:spMkLst>
        </pc:spChg>
      </pc:sldChg>
      <pc:sldChg chg="addSp modSp add mod">
        <pc:chgData name="Ismail BERRADA" userId="73da661f-8bb3-4988-b405-b85d952bf1cf" providerId="ADAL" clId="{6A4A6F2F-6119-46E3-A04B-E9C5504D620E}" dt="2022-06-22T09:37:33.238" v="1345" actId="20577"/>
        <pc:sldMkLst>
          <pc:docMk/>
          <pc:sldMk cId="211834126" sldId="318"/>
        </pc:sldMkLst>
        <pc:spChg chg="mod">
          <ac:chgData name="Ismail BERRADA" userId="73da661f-8bb3-4988-b405-b85d952bf1cf" providerId="ADAL" clId="{6A4A6F2F-6119-46E3-A04B-E9C5504D620E}" dt="2022-06-22T09:23:44.929" v="1198" actId="20577"/>
          <ac:spMkLst>
            <pc:docMk/>
            <pc:sldMk cId="211834126" sldId="318"/>
            <ac:spMk id="3" creationId="{422A6D99-314B-4235-846B-5CF296B0F7A8}"/>
          </ac:spMkLst>
        </pc:spChg>
        <pc:spChg chg="mod">
          <ac:chgData name="Ismail BERRADA" userId="73da661f-8bb3-4988-b405-b85d952bf1cf" providerId="ADAL" clId="{6A4A6F2F-6119-46E3-A04B-E9C5504D620E}" dt="2022-06-22T09:37:33.238" v="1345" actId="20577"/>
          <ac:spMkLst>
            <pc:docMk/>
            <pc:sldMk cId="211834126" sldId="318"/>
            <ac:spMk id="5" creationId="{C2C850D4-77AE-4879-9B53-CC197B3DBEA0}"/>
          </ac:spMkLst>
        </pc:spChg>
        <pc:spChg chg="mod">
          <ac:chgData name="Ismail BERRADA" userId="73da661f-8bb3-4988-b405-b85d952bf1cf" providerId="ADAL" clId="{6A4A6F2F-6119-46E3-A04B-E9C5504D620E}" dt="2022-06-22T09:24:38.323" v="1201" actId="1076"/>
          <ac:spMkLst>
            <pc:docMk/>
            <pc:sldMk cId="211834126" sldId="318"/>
            <ac:spMk id="6" creationId="{A9363FD2-D485-65A6-B7E7-BF4EFFE81130}"/>
          </ac:spMkLst>
        </pc:spChg>
        <pc:spChg chg="add mod">
          <ac:chgData name="Ismail BERRADA" userId="73da661f-8bb3-4988-b405-b85d952bf1cf" providerId="ADAL" clId="{6A4A6F2F-6119-46E3-A04B-E9C5504D620E}" dt="2022-06-22T09:24:53.592" v="1205" actId="20577"/>
          <ac:spMkLst>
            <pc:docMk/>
            <pc:sldMk cId="211834126" sldId="318"/>
            <ac:spMk id="7" creationId="{7C572639-8F10-B854-983F-079CA0B48960}"/>
          </ac:spMkLst>
        </pc:spChg>
      </pc:sldChg>
    </pc:docChg>
  </pc:docChgLst>
  <pc:docChgLst>
    <pc:chgData name="Ismail BERRADA" userId="73da661f-8bb3-4988-b405-b85d952bf1cf" providerId="ADAL" clId="{EC7ABB12-FD5D-4B96-8816-C8B27E92642A}"/>
    <pc:docChg chg="undo custSel addSld delSld modSld sldOrd modSection">
      <pc:chgData name="Ismail BERRADA" userId="73da661f-8bb3-4988-b405-b85d952bf1cf" providerId="ADAL" clId="{EC7ABB12-FD5D-4B96-8816-C8B27E92642A}" dt="2021-11-09T12:39:38.255" v="634" actId="20577"/>
      <pc:docMkLst>
        <pc:docMk/>
      </pc:docMkLst>
      <pc:sldChg chg="addSp modSp ord">
        <pc:chgData name="Ismail BERRADA" userId="73da661f-8bb3-4988-b405-b85d952bf1cf" providerId="ADAL" clId="{EC7ABB12-FD5D-4B96-8816-C8B27E92642A}" dt="2021-11-09T12:28:09.394" v="193" actId="1037"/>
        <pc:sldMkLst>
          <pc:docMk/>
          <pc:sldMk cId="1767326791" sldId="284"/>
        </pc:sldMkLst>
        <pc:spChg chg="mod">
          <ac:chgData name="Ismail BERRADA" userId="73da661f-8bb3-4988-b405-b85d952bf1cf" providerId="ADAL" clId="{EC7ABB12-FD5D-4B96-8816-C8B27E92642A}" dt="2021-11-09T12:21:19.181" v="54" actId="6549"/>
          <ac:spMkLst>
            <pc:docMk/>
            <pc:sldMk cId="1767326791" sldId="284"/>
            <ac:spMk id="3" creationId="{422A6D99-314B-4235-846B-5CF296B0F7A8}"/>
          </ac:spMkLst>
        </pc:spChg>
        <pc:spChg chg="add mod">
          <ac:chgData name="Ismail BERRADA" userId="73da661f-8bb3-4988-b405-b85d952bf1cf" providerId="ADAL" clId="{EC7ABB12-FD5D-4B96-8816-C8B27E92642A}" dt="2021-11-09T12:28:09.394" v="193" actId="1037"/>
          <ac:spMkLst>
            <pc:docMk/>
            <pc:sldMk cId="1767326791" sldId="284"/>
            <ac:spMk id="4" creationId="{6C15E77E-4B00-40C6-8B1C-7B540317ABF6}"/>
          </ac:spMkLst>
        </pc:spChg>
        <pc:spChg chg="mod">
          <ac:chgData name="Ismail BERRADA" userId="73da661f-8bb3-4988-b405-b85d952bf1cf" providerId="ADAL" clId="{EC7ABB12-FD5D-4B96-8816-C8B27E92642A}" dt="2021-11-09T12:28:05.301" v="181" actId="1038"/>
          <ac:spMkLst>
            <pc:docMk/>
            <pc:sldMk cId="1767326791" sldId="284"/>
            <ac:spMk id="5" creationId="{C2C850D4-77AE-4879-9B53-CC197B3DBEA0}"/>
          </ac:spMkLst>
        </pc:spChg>
      </pc:sldChg>
      <pc:sldChg chg="modSp">
        <pc:chgData name="Ismail BERRADA" userId="73da661f-8bb3-4988-b405-b85d952bf1cf" providerId="ADAL" clId="{EC7ABB12-FD5D-4B96-8816-C8B27E92642A}" dt="2021-11-09T12:22:51.080" v="75" actId="113"/>
        <pc:sldMkLst>
          <pc:docMk/>
          <pc:sldMk cId="967630730" sldId="286"/>
        </pc:sldMkLst>
        <pc:spChg chg="mod">
          <ac:chgData name="Ismail BERRADA" userId="73da661f-8bb3-4988-b405-b85d952bf1cf" providerId="ADAL" clId="{EC7ABB12-FD5D-4B96-8816-C8B27E92642A}" dt="2021-11-09T12:22:51.080" v="75" actId="113"/>
          <ac:spMkLst>
            <pc:docMk/>
            <pc:sldMk cId="967630730" sldId="286"/>
            <ac:spMk id="5" creationId="{C2C850D4-77AE-4879-9B53-CC197B3DBEA0}"/>
          </ac:spMkLst>
        </pc:spChg>
      </pc:sldChg>
      <pc:sldChg chg="addSp delSp modSp add modNotesTx">
        <pc:chgData name="Ismail BERRADA" userId="73da661f-8bb3-4988-b405-b85d952bf1cf" providerId="ADAL" clId="{EC7ABB12-FD5D-4B96-8816-C8B27E92642A}" dt="2021-11-09T12:39:38.255" v="634" actId="20577"/>
        <pc:sldMkLst>
          <pc:docMk/>
          <pc:sldMk cId="3496670743" sldId="289"/>
        </pc:sldMkLst>
        <pc:spChg chg="add del">
          <ac:chgData name="Ismail BERRADA" userId="73da661f-8bb3-4988-b405-b85d952bf1cf" providerId="ADAL" clId="{EC7ABB12-FD5D-4B96-8816-C8B27E92642A}" dt="2021-11-09T12:32:57.442" v="430"/>
          <ac:spMkLst>
            <pc:docMk/>
            <pc:sldMk cId="3496670743" sldId="289"/>
            <ac:spMk id="2" creationId="{60EBCACF-C790-4558-A7EF-7F9AB027CFE7}"/>
          </ac:spMkLst>
        </pc:spChg>
        <pc:spChg chg="mod">
          <ac:chgData name="Ismail BERRADA" userId="73da661f-8bb3-4988-b405-b85d952bf1cf" providerId="ADAL" clId="{EC7ABB12-FD5D-4B96-8816-C8B27E92642A}" dt="2021-11-09T12:39:25.197" v="631" actId="20577"/>
          <ac:spMkLst>
            <pc:docMk/>
            <pc:sldMk cId="3496670743" sldId="289"/>
            <ac:spMk id="3" creationId="{422A6D99-314B-4235-846B-5CF296B0F7A8}"/>
          </ac:spMkLst>
        </pc:spChg>
        <pc:spChg chg="mod">
          <ac:chgData name="Ismail BERRADA" userId="73da661f-8bb3-4988-b405-b85d952bf1cf" providerId="ADAL" clId="{EC7ABB12-FD5D-4B96-8816-C8B27E92642A}" dt="2021-11-09T12:39:38.255" v="634" actId="20577"/>
          <ac:spMkLst>
            <pc:docMk/>
            <pc:sldMk cId="3496670743" sldId="289"/>
            <ac:spMk id="5" creationId="{C2C850D4-77AE-4879-9B53-CC197B3DBEA0}"/>
          </ac:spMkLst>
        </pc:spChg>
        <pc:spChg chg="add mod">
          <ac:chgData name="Ismail BERRADA" userId="73da661f-8bb3-4988-b405-b85d952bf1cf" providerId="ADAL" clId="{EC7ABB12-FD5D-4B96-8816-C8B27E92642A}" dt="2021-11-09T12:39:01.972" v="615" actId="20577"/>
          <ac:spMkLst>
            <pc:docMk/>
            <pc:sldMk cId="3496670743" sldId="289"/>
            <ac:spMk id="6" creationId="{0F0E26FC-3C9F-4A16-8EFE-9827193AFB52}"/>
          </ac:spMkLst>
        </pc:spChg>
      </pc:sldChg>
    </pc:docChg>
  </pc:docChgLst>
  <pc:docChgLst>
    <pc:chgData name="Ismail BERRADA" userId="73da661f-8bb3-4988-b405-b85d952bf1cf" providerId="ADAL" clId="{7B1458E6-9C38-4361-8218-69B54FC4202F}"/>
    <pc:docChg chg="delSld modSection">
      <pc:chgData name="Ismail BERRADA" userId="73da661f-8bb3-4988-b405-b85d952bf1cf" providerId="ADAL" clId="{7B1458E6-9C38-4361-8218-69B54FC4202F}" dt="2022-06-22T12:11:09.276" v="0" actId="47"/>
      <pc:docMkLst>
        <pc:docMk/>
      </pc:docMkLst>
      <pc:sldChg chg="del">
        <pc:chgData name="Ismail BERRADA" userId="73da661f-8bb3-4988-b405-b85d952bf1cf" providerId="ADAL" clId="{7B1458E6-9C38-4361-8218-69B54FC4202F}" dt="2022-06-22T12:11:09.276" v="0" actId="47"/>
        <pc:sldMkLst>
          <pc:docMk/>
          <pc:sldMk cId="21183412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9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6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4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0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4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4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grpSp>
        <p:nvGrpSpPr>
          <p:cNvPr id="99" name="Grouper 5"/>
          <p:cNvGrpSpPr/>
          <p:nvPr/>
        </p:nvGrpSpPr>
        <p:grpSpPr>
          <a:xfrm>
            <a:off x="0" y="13"/>
            <a:ext cx="12192005" cy="6732985"/>
            <a:chOff x="0" y="6"/>
            <a:chExt cx="12192003" cy="6732984"/>
          </a:xfrm>
        </p:grpSpPr>
        <p:sp>
          <p:nvSpPr>
            <p:cNvPr id="94" name="object 5"/>
            <p:cNvSpPr/>
            <p:nvPr/>
          </p:nvSpPr>
          <p:spPr>
            <a:xfrm>
              <a:off x="11635785" y="6498555"/>
              <a:ext cx="556209" cy="21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26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1724385" y="6641835"/>
              <a:ext cx="8146813" cy="9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51" y="0"/>
                  </a:lnTo>
                  <a:lnTo>
                    <a:pt x="0" y="21600"/>
                  </a:lnTo>
                  <a:lnTo>
                    <a:pt x="2137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6641830"/>
              <a:ext cx="525763" cy="91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7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6"/>
              <a:ext cx="63107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rgbClr val="DADB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9624283" y="6"/>
              <a:ext cx="2567721" cy="6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5004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65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500"/>
              </a:pPr>
              <a:endParaRPr/>
            </a:p>
          </p:txBody>
        </p:sp>
      </p:grpSp>
      <p:pic>
        <p:nvPicPr>
          <p:cNvPr id="100" name="Image 12" descr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2" y="5938470"/>
            <a:ext cx="2588005" cy="737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e 1"/>
          <p:cNvGrpSpPr/>
          <p:nvPr/>
        </p:nvGrpSpPr>
        <p:grpSpPr>
          <a:xfrm>
            <a:off x="0" y="0"/>
            <a:ext cx="12192000" cy="6854953"/>
            <a:chOff x="0" y="0"/>
            <a:chExt cx="12192000" cy="6854952"/>
          </a:xfrm>
        </p:grpSpPr>
        <p:pic>
          <p:nvPicPr>
            <p:cNvPr id="108" name="Image 3" descr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4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Rectangle 2"/>
            <p:cNvSpPr/>
            <p:nvPr/>
          </p:nvSpPr>
          <p:spPr>
            <a:xfrm>
              <a:off x="5227145" y="961694"/>
              <a:ext cx="4718182" cy="524568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B7B8-159B-795A-81D7-F789C5F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Introduction to Python Programming </a:t>
            </a:r>
          </a:p>
        </p:txBody>
      </p:sp>
    </p:spTree>
    <p:extLst>
      <p:ext uri="{BB962C8B-B14F-4D97-AF65-F5344CB8AC3E}">
        <p14:creationId xmlns:p14="http://schemas.microsoft.com/office/powerpoint/2010/main" val="34173124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6996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Ismail BERRADA</a:t>
            </a:r>
            <a:endParaRPr lang="fr-FR" sz="4000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Graduated from ENSEIRB-MATMECA, INP Bordeaux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Post-graduate diploma (DEA) in </a:t>
            </a:r>
            <a:r>
              <a:rPr lang="en-GB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Parallel Computing 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HPC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from the U. of Bordeaux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PhD at </a:t>
            </a:r>
            <a:r>
              <a:rPr lang="en-GB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Labri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University of Bordeaux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Maître de </a:t>
            </a:r>
            <a:r>
              <a:rPr lang="en-GB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Conférences</a:t>
            </a: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at the University of La Rochelle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Associate Professor at FSDM-USMBA </a:t>
            </a:r>
          </a:p>
          <a:p>
            <a:pPr hangingPunct="1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Now: Associate professor at UM6P-CS</a:t>
            </a:r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566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Notice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259440" y="1263721"/>
            <a:ext cx="10761324" cy="4890499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1">
              <a:lnSpc>
                <a:spcPct val="150000"/>
              </a:lnSpc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7B8DC3-FF31-B9EA-4DCC-B92324B10AD8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1368425"/>
            <a:ext cx="10850562" cy="33254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107950" indent="0" hangingPunct="1">
              <a:buFont typeface="Wingdings" panose="05000000000000000000" pitchFamily="2" charset="2"/>
              <a:buNone/>
              <a:defRPr/>
            </a:pPr>
            <a:endParaRPr lang="en-GB" altLang="fr-FR" sz="36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algn="ctr" hangingPunct="1">
              <a:buFont typeface="Wingdings" panose="05000000000000000000" pitchFamily="2" charset="2"/>
              <a:buNone/>
              <a:defRPr/>
            </a:pPr>
            <a:endParaRPr lang="en-GB" altLang="fr-FR" sz="36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107950" indent="0" algn="ctr" hangingPunct="1">
              <a:buFont typeface="Wingdings" panose="05000000000000000000" pitchFamily="2" charset="2"/>
              <a:buNone/>
              <a:defRPr/>
            </a:pPr>
            <a:r>
              <a:rPr lang="en-GB" altLang="fr-FR" sz="36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Please note, this is not meant to be a comprehensive overview of Python or programming in general</a:t>
            </a:r>
            <a:r>
              <a:rPr lang="en-GB" altLang="fr-FR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. </a:t>
            </a:r>
            <a:endParaRPr lang="en-GB" altLang="fr-FR" sz="36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686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characteristics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802240" y="1320401"/>
            <a:ext cx="5385200" cy="454700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Started by Guido Van Rossum as a hobby project in 1991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concentrate on the problem rather than the language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Interpreted, high-level, general-purpose programming language, dynamically typed and garbage-collected.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Free &amp; Open source</a:t>
            </a: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7117A9BF-5D41-4790-6296-16053AD1B33D}"/>
              </a:ext>
            </a:extLst>
          </p:cNvPr>
          <p:cNvSpPr txBox="1">
            <a:spLocks/>
          </p:cNvSpPr>
          <p:nvPr/>
        </p:nvSpPr>
        <p:spPr>
          <a:xfrm>
            <a:off x="6918960" y="1335640"/>
            <a:ext cx="4678680" cy="454700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Easy to Learn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Extensive libraries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Portable – (c compiler)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Object-Oriented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 procedural programming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Embeddable</a:t>
            </a:r>
          </a:p>
        </p:txBody>
      </p:sp>
    </p:spTree>
    <p:extLst>
      <p:ext uri="{BB962C8B-B14F-4D97-AF65-F5344CB8AC3E}">
        <p14:creationId xmlns:p14="http://schemas.microsoft.com/office/powerpoint/2010/main" val="18622517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characteristics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345040" y="1335641"/>
            <a:ext cx="460248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Compilation  =  translating your human understandable code to machine understandable code.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Interpretation = executing a program by reading the source code a line at a time and doing what it says.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B92A6D-7A44-90B3-2563-8F0D1CBD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73" y="4133470"/>
            <a:ext cx="6573167" cy="2724530"/>
          </a:xfrm>
          <a:prstGeom prst="rect">
            <a:avLst/>
          </a:prstGeom>
        </p:spPr>
      </p:pic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5B238344-06A6-7B89-C5F8-6AD0139F1DBE}"/>
              </a:ext>
            </a:extLst>
          </p:cNvPr>
          <p:cNvSpPr txBox="1">
            <a:spLocks/>
          </p:cNvSpPr>
          <p:nvPr/>
        </p:nvSpPr>
        <p:spPr>
          <a:xfrm>
            <a:off x="5760720" y="1274680"/>
            <a:ext cx="60862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is an interpreted  language and not a compiled one, although compilation is a step.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code, written in .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file is first compiled to what is called bytecode which is stored with a .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pyc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.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pyo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10045270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characteristics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345040" y="1335641"/>
            <a:ext cx="4989712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Several Python Interpreter Implementations: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CPython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Jython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IronPython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Several just-in-time (JIT) compiler implementations: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PyPy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Numba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translates a subset of Python and NumPy code into fast machine code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4AC970D9-0E1D-9D94-AE60-DE4358F227D6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56415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5" descr="Résultat de recherche d'images pour &quot;python compilation pypy&quot;">
            <a:extLst>
              <a:ext uri="{FF2B5EF4-FFF2-40B4-BE49-F238E27FC236}">
                <a16:creationId xmlns:a16="http://schemas.microsoft.com/office/drawing/2014/main" id="{D15F2E29-211E-F41C-6466-4A54E5B1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855477"/>
            <a:ext cx="6473508" cy="411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956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2A6D99-314B-4235-846B-5CF296B0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fr-FR" sz="4000" b="1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C2C850D4-77AE-4879-9B53-CC197B3DBEA0}"/>
              </a:ext>
            </a:extLst>
          </p:cNvPr>
          <p:cNvSpPr txBox="1">
            <a:spLocks/>
          </p:cNvSpPr>
          <p:nvPr/>
        </p:nvSpPr>
        <p:spPr>
          <a:xfrm>
            <a:off x="1634190" y="1335640"/>
            <a:ext cx="3419240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types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</a:t>
            </a: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4AC970D9-0E1D-9D94-AE60-DE4358F227D6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5641540" cy="2596280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A9363FD2-D485-65A6-B7E7-BF4EFFE81130}"/>
              </a:ext>
            </a:extLst>
          </p:cNvPr>
          <p:cNvSpPr txBox="1">
            <a:spLocks/>
          </p:cNvSpPr>
          <p:nvPr/>
        </p:nvSpPr>
        <p:spPr>
          <a:xfrm>
            <a:off x="5849420" y="1335640"/>
            <a:ext cx="4989712" cy="5157234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Comparison Operators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statements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else Statements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 Loops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and functions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 and filter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Error handling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Modules and Packages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195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283</Words>
  <Application>Microsoft Office PowerPoint</Application>
  <PresentationFormat>Grand écran</PresentationFormat>
  <Paragraphs>60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Introduction to Python Programming </vt:lpstr>
      <vt:lpstr>Ismail BERRADA</vt:lpstr>
      <vt:lpstr>Notice</vt:lpstr>
      <vt:lpstr>Python characteristics</vt:lpstr>
      <vt:lpstr>Python characteristics</vt:lpstr>
      <vt:lpstr>Python characteristics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Alexandre MAURER   ■  Graduated from ENS Paris-Saclay  ■  PhD at Sorbonne University with Pr. Sébastien Tixeuil Topic: Reliable communication despite Byzantine failures  ■  Post-doc at EPFL with Pr. Rachid Guerraoui Topics: biological algorithms, scalable systems, safe and robust ML...  ■  Now: Assistant professor at UM6P-CS</dc:title>
  <dc:creator>Ismail BERRADA</dc:creator>
  <cp:lastModifiedBy>Ismail BERRADA</cp:lastModifiedBy>
  <cp:revision>120</cp:revision>
  <dcterms:modified xsi:type="dcterms:W3CDTF">2022-06-22T12:11:13Z</dcterms:modified>
</cp:coreProperties>
</file>