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612BE4-BC7D-4A86-B5E9-1C3F47A1D634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6F2F-6119-46E3-A04B-E9C5504D620E}" v="35" dt="2022-06-22T09:24:44.265"/>
    <p1510:client id="{AC11D1BC-67CF-452A-8314-A9AF3AF73F24}" v="22" dt="2022-06-22T10:24:46.2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8172" autoAdjust="0"/>
  </p:normalViewPr>
  <p:slideViewPr>
    <p:cSldViewPr snapToGrid="0">
      <p:cViewPr varScale="1">
        <p:scale>
          <a:sx n="63" d="100"/>
          <a:sy n="63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BERRADA" userId="73da661f-8bb3-4988-b405-b85d952bf1cf" providerId="ADAL" clId="{3DB88242-4AE2-4DC1-B7D2-8F660FAEB605}"/>
    <pc:docChg chg="modSld">
      <pc:chgData name="Ismail BERRADA" userId="73da661f-8bb3-4988-b405-b85d952bf1cf" providerId="ADAL" clId="{3DB88242-4AE2-4DC1-B7D2-8F660FAEB605}" dt="2021-11-12T09:57:07.189" v="0" actId="6549"/>
      <pc:docMkLst>
        <pc:docMk/>
      </pc:docMkLst>
      <pc:sldChg chg="modNotesTx">
        <pc:chgData name="Ismail BERRADA" userId="73da661f-8bb3-4988-b405-b85d952bf1cf" providerId="ADAL" clId="{3DB88242-4AE2-4DC1-B7D2-8F660FAEB605}" dt="2021-11-12T09:57:07.189" v="0" actId="6549"/>
        <pc:sldMkLst>
          <pc:docMk/>
          <pc:sldMk cId="1767326791" sldId="284"/>
        </pc:sldMkLst>
      </pc:sldChg>
    </pc:docChg>
  </pc:docChgLst>
  <pc:docChgLst>
    <pc:chgData name="Ismail BERRADA" userId="73da661f-8bb3-4988-b405-b85d952bf1cf" providerId="ADAL" clId="{6A4A6F2F-6119-46E3-A04B-E9C5504D620E}"/>
    <pc:docChg chg="undo redo custSel addSld delSld modSld sldOrd modSection">
      <pc:chgData name="Ismail BERRADA" userId="73da661f-8bb3-4988-b405-b85d952bf1cf" providerId="ADAL" clId="{6A4A6F2F-6119-46E3-A04B-E9C5504D620E}" dt="2022-06-22T09:37:33.238" v="1345" actId="20577"/>
      <pc:docMkLst>
        <pc:docMk/>
      </pc:docMkLst>
      <pc:sldChg chg="addSp delSp modSp mod modClrScheme chgLayout">
        <pc:chgData name="Ismail BERRADA" userId="73da661f-8bb3-4988-b405-b85d952bf1cf" providerId="ADAL" clId="{6A4A6F2F-6119-46E3-A04B-E9C5504D620E}" dt="2022-06-22T09:22:55.747" v="1153" actId="22"/>
        <pc:sldMkLst>
          <pc:docMk/>
          <pc:sldMk cId="2222556699" sldId="261"/>
        </pc:sldMkLst>
        <pc:spChg chg="mod ord">
          <ac:chgData name="Ismail BERRADA" userId="73da661f-8bb3-4988-b405-b85d952bf1cf" providerId="ADAL" clId="{6A4A6F2F-6119-46E3-A04B-E9C5504D620E}" dt="2022-06-14T10:02:34.828" v="6" actId="700"/>
          <ac:spMkLst>
            <pc:docMk/>
            <pc:sldMk cId="2222556699" sldId="261"/>
            <ac:spMk id="3" creationId="{422A6D99-314B-4235-846B-5CF296B0F7A8}"/>
          </ac:spMkLst>
        </pc:spChg>
        <pc:spChg chg="add del">
          <ac:chgData name="Ismail BERRADA" userId="73da661f-8bb3-4988-b405-b85d952bf1cf" providerId="ADAL" clId="{6A4A6F2F-6119-46E3-A04B-E9C5504D620E}" dt="2022-06-22T09:22:55.747" v="1153" actId="22"/>
          <ac:spMkLst>
            <pc:docMk/>
            <pc:sldMk cId="2222556699" sldId="261"/>
            <ac:spMk id="6" creationId="{C31634AD-60AF-8973-5F0D-FEAED2145D82}"/>
          </ac:spMkLst>
        </pc:spChg>
      </pc:sldChg>
      <pc:sldChg chg="del">
        <pc:chgData name="Ismail BERRADA" userId="73da661f-8bb3-4988-b405-b85d952bf1cf" providerId="ADAL" clId="{6A4A6F2F-6119-46E3-A04B-E9C5504D620E}" dt="2022-06-14T10:02:01.284" v="4" actId="47"/>
        <pc:sldMkLst>
          <pc:docMk/>
          <pc:sldMk cId="4078636292" sldId="265"/>
        </pc:sldMkLst>
      </pc:sldChg>
      <pc:sldChg chg="del">
        <pc:chgData name="Ismail BERRADA" userId="73da661f-8bb3-4988-b405-b85d952bf1cf" providerId="ADAL" clId="{6A4A6F2F-6119-46E3-A04B-E9C5504D620E}" dt="2022-06-14T10:02:02.171" v="5" actId="47"/>
        <pc:sldMkLst>
          <pc:docMk/>
          <pc:sldMk cId="621335803" sldId="285"/>
        </pc:sldMkLst>
      </pc:sldChg>
      <pc:sldChg chg="del">
        <pc:chgData name="Ismail BERRADA" userId="73da661f-8bb3-4988-b405-b85d952bf1cf" providerId="ADAL" clId="{6A4A6F2F-6119-46E3-A04B-E9C5504D620E}" dt="2022-06-14T10:01:54.038" v="0" actId="47"/>
        <pc:sldMkLst>
          <pc:docMk/>
          <pc:sldMk cId="2749769435" sldId="293"/>
        </pc:sldMkLst>
      </pc:sldChg>
      <pc:sldChg chg="del">
        <pc:chgData name="Ismail BERRADA" userId="73da661f-8bb3-4988-b405-b85d952bf1cf" providerId="ADAL" clId="{6A4A6F2F-6119-46E3-A04B-E9C5504D620E}" dt="2022-06-14T10:01:54.339" v="1" actId="47"/>
        <pc:sldMkLst>
          <pc:docMk/>
          <pc:sldMk cId="4241120729" sldId="296"/>
        </pc:sldMkLst>
      </pc:sldChg>
      <pc:sldChg chg="del">
        <pc:chgData name="Ismail BERRADA" userId="73da661f-8bb3-4988-b405-b85d952bf1cf" providerId="ADAL" clId="{6A4A6F2F-6119-46E3-A04B-E9C5504D620E}" dt="2022-06-14T10:01:55.334" v="3" actId="47"/>
        <pc:sldMkLst>
          <pc:docMk/>
          <pc:sldMk cId="585534607" sldId="297"/>
        </pc:sldMkLst>
      </pc:sldChg>
      <pc:sldChg chg="addSp delSp modSp mod">
        <pc:chgData name="Ismail BERRADA" userId="73da661f-8bb3-4988-b405-b85d952bf1cf" providerId="ADAL" clId="{6A4A6F2F-6119-46E3-A04B-E9C5504D620E}" dt="2022-06-14T10:04:47.973" v="75" actId="14100"/>
        <pc:sldMkLst>
          <pc:docMk/>
          <pc:sldMk cId="2749068601" sldId="298"/>
        </pc:sldMkLst>
        <pc:spChg chg="mod">
          <ac:chgData name="Ismail BERRADA" userId="73da661f-8bb3-4988-b405-b85d952bf1cf" providerId="ADAL" clId="{6A4A6F2F-6119-46E3-A04B-E9C5504D620E}" dt="2022-06-14T10:04:13.595" v="65" actId="207"/>
          <ac:spMkLst>
            <pc:docMk/>
            <pc:sldMk cId="2749068601" sldId="29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0:03:59.053" v="58" actId="6549"/>
          <ac:spMkLst>
            <pc:docMk/>
            <pc:sldMk cId="2749068601" sldId="298"/>
            <ac:spMk id="5" creationId="{C2C850D4-77AE-4879-9B53-CC197B3DBEA0}"/>
          </ac:spMkLst>
        </pc:spChg>
        <pc:spChg chg="add del mod">
          <ac:chgData name="Ismail BERRADA" userId="73da661f-8bb3-4988-b405-b85d952bf1cf" providerId="ADAL" clId="{6A4A6F2F-6119-46E3-A04B-E9C5504D620E}" dt="2022-06-14T10:04:47.973" v="75" actId="14100"/>
          <ac:spMkLst>
            <pc:docMk/>
            <pc:sldMk cId="2749068601" sldId="298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0:03:46.578" v="54" actId="478"/>
          <ac:picMkLst>
            <pc:docMk/>
            <pc:sldMk cId="2749068601" sldId="298"/>
            <ac:picMk id="7" creationId="{78A7183E-1086-BF12-8B71-973C638A18DD}"/>
          </ac:picMkLst>
        </pc:picChg>
      </pc:sldChg>
      <pc:sldChg chg="modSp new mod ord">
        <pc:chgData name="Ismail BERRADA" userId="73da661f-8bb3-4988-b405-b85d952bf1cf" providerId="ADAL" clId="{6A4A6F2F-6119-46E3-A04B-E9C5504D620E}" dt="2022-06-14T10:03:39.880" v="53" actId="1076"/>
        <pc:sldMkLst>
          <pc:docMk/>
          <pc:sldMk cId="3417312463" sldId="299"/>
        </pc:sldMkLst>
        <pc:spChg chg="mod">
          <ac:chgData name="Ismail BERRADA" userId="73da661f-8bb3-4988-b405-b85d952bf1cf" providerId="ADAL" clId="{6A4A6F2F-6119-46E3-A04B-E9C5504D620E}" dt="2022-06-14T10:03:39.880" v="53" actId="1076"/>
          <ac:spMkLst>
            <pc:docMk/>
            <pc:sldMk cId="3417312463" sldId="299"/>
            <ac:spMk id="2" creationId="{85A3B7B8-159B-795A-81D7-F789C5F2E761}"/>
          </ac:spMkLst>
        </pc:spChg>
      </pc:sldChg>
      <pc:sldChg chg="del">
        <pc:chgData name="Ismail BERRADA" userId="73da661f-8bb3-4988-b405-b85d952bf1cf" providerId="ADAL" clId="{6A4A6F2F-6119-46E3-A04B-E9C5504D620E}" dt="2022-06-14T10:01:54.801" v="2" actId="47"/>
        <pc:sldMkLst>
          <pc:docMk/>
          <pc:sldMk cId="3502576642" sldId="299"/>
        </pc:sldMkLst>
      </pc:sldChg>
      <pc:sldChg chg="add del">
        <pc:chgData name="Ismail BERRADA" userId="73da661f-8bb3-4988-b405-b85d952bf1cf" providerId="ADAL" clId="{6A4A6F2F-6119-46E3-A04B-E9C5504D620E}" dt="2022-06-14T10:05:42.287" v="78" actId="47"/>
        <pc:sldMkLst>
          <pc:docMk/>
          <pc:sldMk cId="14256390" sldId="300"/>
        </pc:sldMkLst>
      </pc:sldChg>
      <pc:sldChg chg="addSp delSp modSp add mod modClrScheme chgLayout">
        <pc:chgData name="Ismail BERRADA" userId="73da661f-8bb3-4988-b405-b85d952bf1cf" providerId="ADAL" clId="{6A4A6F2F-6119-46E3-A04B-E9C5504D620E}" dt="2022-06-14T10:33:16.686" v="298" actId="20577"/>
        <pc:sldMkLst>
          <pc:docMk/>
          <pc:sldMk cId="1862251769" sldId="301"/>
        </pc:sldMkLst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2" creationId="{7FDB79AD-2631-C1AD-BF85-4B6D406B506C}"/>
          </ac:spMkLst>
        </pc:spChg>
        <pc:spChg chg="mod ord">
          <ac:chgData name="Ismail BERRADA" userId="73da661f-8bb3-4988-b405-b85d952bf1cf" providerId="ADAL" clId="{6A4A6F2F-6119-46E3-A04B-E9C5504D620E}" dt="2022-06-14T10:06:48.538" v="126" actId="20577"/>
          <ac:spMkLst>
            <pc:docMk/>
            <pc:sldMk cId="1862251769" sldId="301"/>
            <ac:spMk id="3" creationId="{422A6D99-314B-4235-846B-5CF296B0F7A8}"/>
          </ac:spMkLst>
        </pc:spChg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4" creationId="{35A4E171-C3C7-05D3-B3A7-170F40FA8FBC}"/>
          </ac:spMkLst>
        </pc:spChg>
        <pc:spChg chg="mod">
          <ac:chgData name="Ismail BERRADA" userId="73da661f-8bb3-4988-b405-b85d952bf1cf" providerId="ADAL" clId="{6A4A6F2F-6119-46E3-A04B-E9C5504D620E}" dt="2022-06-14T10:33:06.483" v="291" actId="21"/>
          <ac:spMkLst>
            <pc:docMk/>
            <pc:sldMk cId="1862251769" sldId="301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0:33:16.686" v="298" actId="20577"/>
          <ac:spMkLst>
            <pc:docMk/>
            <pc:sldMk cId="1862251769" sldId="301"/>
            <ac:spMk id="8" creationId="{7117A9BF-5D41-4790-6296-16053AD1B33D}"/>
          </ac:spMkLst>
        </pc:spChg>
        <pc:picChg chg="del">
          <ac:chgData name="Ismail BERRADA" userId="73da661f-8bb3-4988-b405-b85d952bf1cf" providerId="ADAL" clId="{6A4A6F2F-6119-46E3-A04B-E9C5504D620E}" dt="2022-06-14T10:05:48.806" v="80" actId="478"/>
          <ac:picMkLst>
            <pc:docMk/>
            <pc:sldMk cId="1862251769" sldId="301"/>
            <ac:picMk id="7" creationId="{78A7183E-1086-BF12-8B71-973C638A18DD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1:09:32.483" v="579" actId="20577"/>
        <pc:sldMkLst>
          <pc:docMk/>
          <pc:sldMk cId="4027956867" sldId="302"/>
        </pc:sldMkLst>
        <pc:spChg chg="mod">
          <ac:chgData name="Ismail BERRADA" userId="73da661f-8bb3-4988-b405-b85d952bf1cf" providerId="ADAL" clId="{6A4A6F2F-6119-46E3-A04B-E9C5504D620E}" dt="2022-06-14T10:34:13.932" v="306"/>
          <ac:spMkLst>
            <pc:docMk/>
            <pc:sldMk cId="4027956867" sldId="30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09:32.483" v="579" actId="20577"/>
          <ac:spMkLst>
            <pc:docMk/>
            <pc:sldMk cId="4027956867" sldId="302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01:35.706" v="437" actId="21"/>
          <ac:spMkLst>
            <pc:docMk/>
            <pc:sldMk cId="4027956867" sldId="302"/>
            <ac:spMk id="8" creationId="{4AC970D9-0E1D-9D94-AE60-DE4358F227D6}"/>
          </ac:spMkLst>
        </pc:spChg>
        <pc:picChg chg="add del mod">
          <ac:chgData name="Ismail BERRADA" userId="73da661f-8bb3-4988-b405-b85d952bf1cf" providerId="ADAL" clId="{6A4A6F2F-6119-46E3-A04B-E9C5504D620E}" dt="2022-06-14T10:53:22.163" v="320" actId="478"/>
          <ac:picMkLst>
            <pc:docMk/>
            <pc:sldMk cId="4027956867" sldId="302"/>
            <ac:picMk id="4" creationId="{1726E2E2-B35F-5AE5-7110-6E17F72AC457}"/>
          </ac:picMkLst>
        </pc:picChg>
        <pc:picChg chg="add del mod">
          <ac:chgData name="Ismail BERRADA" userId="73da661f-8bb3-4988-b405-b85d952bf1cf" providerId="ADAL" clId="{6A4A6F2F-6119-46E3-A04B-E9C5504D620E}" dt="2022-06-14T10:59:03.565" v="420" actId="478"/>
          <ac:picMkLst>
            <pc:docMk/>
            <pc:sldMk cId="4027956867" sldId="302"/>
            <ac:picMk id="7" creationId="{8BB92A6D-7A44-90B3-2563-8F0D1CBD6EA7}"/>
          </ac:picMkLst>
        </pc:picChg>
        <pc:picChg chg="add mod">
          <ac:chgData name="Ismail BERRADA" userId="73da661f-8bb3-4988-b405-b85d952bf1cf" providerId="ADAL" clId="{6A4A6F2F-6119-46E3-A04B-E9C5504D620E}" dt="2022-06-14T11:04:58.730" v="500" actId="1076"/>
          <ac:picMkLst>
            <pc:docMk/>
            <pc:sldMk cId="4027956867" sldId="302"/>
            <ac:picMk id="9" creationId="{D15F2E29-211E-F41C-6466-4A54E5B13D0E}"/>
          </ac:picMkLst>
        </pc:picChg>
      </pc:sldChg>
      <pc:sldChg chg="add del">
        <pc:chgData name="Ismail BERRADA" userId="73da661f-8bb3-4988-b405-b85d952bf1cf" providerId="ADAL" clId="{6A4A6F2F-6119-46E3-A04B-E9C5504D620E}" dt="2022-06-14T11:03:48.365" v="496" actId="47"/>
        <pc:sldMkLst>
          <pc:docMk/>
          <pc:sldMk cId="1206306275" sldId="303"/>
        </pc:sldMkLst>
      </pc:sldChg>
      <pc:sldChg chg="add del">
        <pc:chgData name="Ismail BERRADA" userId="73da661f-8bb3-4988-b405-b85d952bf1cf" providerId="ADAL" clId="{6A4A6F2F-6119-46E3-A04B-E9C5504D620E}" dt="2022-06-14T11:03:47.601" v="495" actId="47"/>
        <pc:sldMkLst>
          <pc:docMk/>
          <pc:sldMk cId="51085091" sldId="304"/>
        </pc:sldMkLst>
      </pc:sldChg>
      <pc:sldChg chg="delSp add del mod">
        <pc:chgData name="Ismail BERRADA" userId="73da661f-8bb3-4988-b405-b85d952bf1cf" providerId="ADAL" clId="{6A4A6F2F-6119-46E3-A04B-E9C5504D620E}" dt="2022-06-14T11:03:46.963" v="494" actId="47"/>
        <pc:sldMkLst>
          <pc:docMk/>
          <pc:sldMk cId="204506633" sldId="305"/>
        </pc:sldMkLst>
        <pc:picChg chg="del">
          <ac:chgData name="Ismail BERRADA" userId="73da661f-8bb3-4988-b405-b85d952bf1cf" providerId="ADAL" clId="{6A4A6F2F-6119-46E3-A04B-E9C5504D620E}" dt="2022-06-14T10:55:43.881" v="344" actId="478"/>
          <ac:picMkLst>
            <pc:docMk/>
            <pc:sldMk cId="204506633" sldId="305"/>
            <ac:picMk id="7" creationId="{8BB92A6D-7A44-90B3-2563-8F0D1CBD6EA7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0:59:00.518" v="419"/>
        <pc:sldMkLst>
          <pc:docMk/>
          <pc:sldMk cId="1004527035" sldId="306"/>
        </pc:sldMkLst>
        <pc:spChg chg="add mod">
          <ac:chgData name="Ismail BERRADA" userId="73da661f-8bb3-4988-b405-b85d952bf1cf" providerId="ADAL" clId="{6A4A6F2F-6119-46E3-A04B-E9C5504D620E}" dt="2022-06-14T10:58:57.208" v="417"/>
          <ac:spMkLst>
            <pc:docMk/>
            <pc:sldMk cId="1004527035" sldId="306"/>
            <ac:spMk id="6" creationId="{5B238344-06A6-7B89-C5F8-6AD0139F1DBE}"/>
          </ac:spMkLst>
        </pc:spChg>
        <pc:spChg chg="del">
          <ac:chgData name="Ismail BERRADA" userId="73da661f-8bb3-4988-b405-b85d952bf1cf" providerId="ADAL" clId="{6A4A6F2F-6119-46E3-A04B-E9C5504D620E}" dt="2022-06-14T10:58:56.452" v="416" actId="478"/>
          <ac:spMkLst>
            <pc:docMk/>
            <pc:sldMk cId="1004527035" sldId="306"/>
            <ac:spMk id="8" creationId="{4AC970D9-0E1D-9D94-AE60-DE4358F227D6}"/>
          </ac:spMkLst>
        </pc:spChg>
      </pc:sldChg>
      <pc:sldChg chg="addSp delSp modSp add mod">
        <pc:chgData name="Ismail BERRADA" userId="73da661f-8bb3-4988-b405-b85d952bf1cf" providerId="ADAL" clId="{6A4A6F2F-6119-46E3-A04B-E9C5504D620E}" dt="2022-06-22T09:18:59.362" v="1116" actId="313"/>
        <pc:sldMkLst>
          <pc:docMk/>
          <pc:sldMk cId="1657619506" sldId="307"/>
        </pc:sldMkLst>
        <pc:spChg chg="mod">
          <ac:chgData name="Ismail BERRADA" userId="73da661f-8bb3-4988-b405-b85d952bf1cf" providerId="ADAL" clId="{6A4A6F2F-6119-46E3-A04B-E9C5504D620E}" dt="2022-06-14T11:16:28.107" v="626" actId="20577"/>
          <ac:spMkLst>
            <pc:docMk/>
            <pc:sldMk cId="1657619506" sldId="307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8:59.362" v="1116" actId="313"/>
          <ac:spMkLst>
            <pc:docMk/>
            <pc:sldMk cId="1657619506" sldId="307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16:19.832" v="623" actId="1076"/>
          <ac:spMkLst>
            <pc:docMk/>
            <pc:sldMk cId="1657619506" sldId="307"/>
            <ac:spMk id="6" creationId="{A9363FD2-D485-65A6-B7E7-BF4EFFE81130}"/>
          </ac:spMkLst>
        </pc:spChg>
        <pc:picChg chg="del">
          <ac:chgData name="Ismail BERRADA" userId="73da661f-8bb3-4988-b405-b85d952bf1cf" providerId="ADAL" clId="{6A4A6F2F-6119-46E3-A04B-E9C5504D620E}" dt="2022-06-14T11:14:15.453" v="589" actId="478"/>
          <ac:picMkLst>
            <pc:docMk/>
            <pc:sldMk cId="1657619506" sldId="307"/>
            <ac:picMk id="9" creationId="{D15F2E29-211E-F41C-6466-4A54E5B13D0E}"/>
          </ac:picMkLst>
        </pc:picChg>
      </pc:sldChg>
      <pc:sldChg chg="modSp add mod">
        <pc:chgData name="Ismail BERRADA" userId="73da661f-8bb3-4988-b405-b85d952bf1cf" providerId="ADAL" clId="{6A4A6F2F-6119-46E3-A04B-E9C5504D620E}" dt="2022-06-14T11:31:49.502" v="736" actId="313"/>
        <pc:sldMkLst>
          <pc:docMk/>
          <pc:sldMk cId="2609266917" sldId="308"/>
        </pc:sldMkLst>
        <pc:spChg chg="mod">
          <ac:chgData name="Ismail BERRADA" userId="73da661f-8bb3-4988-b405-b85d952bf1cf" providerId="ADAL" clId="{6A4A6F2F-6119-46E3-A04B-E9C5504D620E}" dt="2022-06-14T11:31:49.502" v="736" actId="313"/>
          <ac:spMkLst>
            <pc:docMk/>
            <pc:sldMk cId="2609266917" sldId="308"/>
            <ac:spMk id="2" creationId="{85A3B7B8-159B-795A-81D7-F789C5F2E761}"/>
          </ac:spMkLst>
        </pc:spChg>
      </pc:sldChg>
      <pc:sldChg chg="modSp add mod">
        <pc:chgData name="Ismail BERRADA" userId="73da661f-8bb3-4988-b405-b85d952bf1cf" providerId="ADAL" clId="{6A4A6F2F-6119-46E3-A04B-E9C5504D620E}" dt="2022-06-14T11:31:56.505" v="737" actId="404"/>
        <pc:sldMkLst>
          <pc:docMk/>
          <pc:sldMk cId="1338703789" sldId="309"/>
        </pc:sldMkLst>
        <pc:spChg chg="mod">
          <ac:chgData name="Ismail BERRADA" userId="73da661f-8bb3-4988-b405-b85d952bf1cf" providerId="ADAL" clId="{6A4A6F2F-6119-46E3-A04B-E9C5504D620E}" dt="2022-06-14T11:28:17.581" v="670" actId="20577"/>
          <ac:spMkLst>
            <pc:docMk/>
            <pc:sldMk cId="1338703789" sldId="309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1:56.505" v="737" actId="404"/>
          <ac:spMkLst>
            <pc:docMk/>
            <pc:sldMk cId="1338703789" sldId="309"/>
            <ac:spMk id="6" creationId="{337B8DC3-FF31-B9EA-4DCC-B92324B10AD8}"/>
          </ac:spMkLst>
        </pc:spChg>
      </pc:sldChg>
      <pc:sldChg chg="addSp modSp add mod">
        <pc:chgData name="Ismail BERRADA" userId="73da661f-8bb3-4988-b405-b85d952bf1cf" providerId="ADAL" clId="{6A4A6F2F-6119-46E3-A04B-E9C5504D620E}" dt="2022-06-14T11:31:06.926" v="735" actId="20577"/>
        <pc:sldMkLst>
          <pc:docMk/>
          <pc:sldMk cId="725636441" sldId="310"/>
        </pc:sldMkLst>
        <pc:spChg chg="mod">
          <ac:chgData name="Ismail BERRADA" userId="73da661f-8bb3-4988-b405-b85d952bf1cf" providerId="ADAL" clId="{6A4A6F2F-6119-46E3-A04B-E9C5504D620E}" dt="2022-06-14T11:31:06.926" v="735" actId="20577"/>
          <ac:spMkLst>
            <pc:docMk/>
            <pc:sldMk cId="725636441" sldId="310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0:37.138" v="720" actId="14100"/>
          <ac:spMkLst>
            <pc:docMk/>
            <pc:sldMk cId="725636441" sldId="310"/>
            <ac:spMk id="6" creationId="{337B8DC3-FF31-B9EA-4DCC-B92324B10AD8}"/>
          </ac:spMkLst>
        </pc:sp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7" creationId="{777AB93A-0D5D-7810-15A4-42373F5B6309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8" creationId="{5AF9D36B-85EF-2634-353B-A5367C35EF8B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9" creationId="{F149AFB9-1033-45E5-1C25-5F58E3F9ED6A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10" creationId="{1991558A-2C7D-2D1A-8D43-391A10675332}"/>
          </ac:picMkLst>
        </pc:picChg>
      </pc:sldChg>
      <pc:sldChg chg="delSp modSp add mod">
        <pc:chgData name="Ismail BERRADA" userId="73da661f-8bb3-4988-b405-b85d952bf1cf" providerId="ADAL" clId="{6A4A6F2F-6119-46E3-A04B-E9C5504D620E}" dt="2022-06-14T11:32:36.695" v="754" actId="1076"/>
        <pc:sldMkLst>
          <pc:docMk/>
          <pc:sldMk cId="3366551673" sldId="311"/>
        </pc:sldMkLst>
        <pc:spChg chg="mod">
          <ac:chgData name="Ismail BERRADA" userId="73da661f-8bb3-4988-b405-b85d952bf1cf" providerId="ADAL" clId="{6A4A6F2F-6119-46E3-A04B-E9C5504D620E}" dt="2022-06-14T11:32:25.719" v="752" actId="20577"/>
          <ac:spMkLst>
            <pc:docMk/>
            <pc:sldMk cId="3366551673" sldId="311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7" creationId="{777AB93A-0D5D-7810-15A4-42373F5B6309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8" creationId="{5AF9D36B-85EF-2634-353B-A5367C35EF8B}"/>
          </ac:picMkLst>
        </pc:picChg>
        <pc:picChg chg="mod">
          <ac:chgData name="Ismail BERRADA" userId="73da661f-8bb3-4988-b405-b85d952bf1cf" providerId="ADAL" clId="{6A4A6F2F-6119-46E3-A04B-E9C5504D620E}" dt="2022-06-14T11:32:36.695" v="754" actId="1076"/>
          <ac:picMkLst>
            <pc:docMk/>
            <pc:sldMk cId="3366551673" sldId="311"/>
            <ac:picMk id="9" creationId="{F149AFB9-1033-45E5-1C25-5F58E3F9ED6A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10" creationId="{1991558A-2C7D-2D1A-8D43-391A10675332}"/>
          </ac:picMkLst>
        </pc:picChg>
      </pc:sldChg>
      <pc:sldChg chg="addSp delSp modSp add mod modNotesTx">
        <pc:chgData name="Ismail BERRADA" userId="73da661f-8bb3-4988-b405-b85d952bf1cf" providerId="ADAL" clId="{6A4A6F2F-6119-46E3-A04B-E9C5504D620E}" dt="2022-06-14T11:41:02.985" v="846"/>
        <pc:sldMkLst>
          <pc:docMk/>
          <pc:sldMk cId="1266044688" sldId="312"/>
        </pc:sldMkLst>
        <pc:spChg chg="mod">
          <ac:chgData name="Ismail BERRADA" userId="73da661f-8bb3-4988-b405-b85d952bf1cf" providerId="ADAL" clId="{6A4A6F2F-6119-46E3-A04B-E9C5504D620E}" dt="2022-06-14T11:33:04.687" v="758" actId="20577"/>
          <ac:spMkLst>
            <pc:docMk/>
            <pc:sldMk cId="1266044688" sldId="31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40:47.633" v="845" actId="20577"/>
          <ac:spMkLst>
            <pc:docMk/>
            <pc:sldMk cId="1266044688" sldId="312"/>
            <ac:spMk id="6" creationId="{337B8DC3-FF31-B9EA-4DCC-B92324B10AD8}"/>
          </ac:spMkLst>
        </pc:spChg>
        <pc:spChg chg="add mod">
          <ac:chgData name="Ismail BERRADA" userId="73da661f-8bb3-4988-b405-b85d952bf1cf" providerId="ADAL" clId="{6A4A6F2F-6119-46E3-A04B-E9C5504D620E}" dt="2022-06-14T11:39:59.414" v="830" actId="1076"/>
          <ac:spMkLst>
            <pc:docMk/>
            <pc:sldMk cId="1266044688" sldId="312"/>
            <ac:spMk id="10" creationId="{5D97CD40-6D37-FA8F-59FF-7150C894C0C4}"/>
          </ac:spMkLst>
        </pc:spChg>
        <pc:graphicFrameChg chg="add del mod">
          <ac:chgData name="Ismail BERRADA" userId="73da661f-8bb3-4988-b405-b85d952bf1cf" providerId="ADAL" clId="{6A4A6F2F-6119-46E3-A04B-E9C5504D620E}" dt="2022-06-14T11:35:56.601" v="783"/>
          <ac:graphicFrameMkLst>
            <pc:docMk/>
            <pc:sldMk cId="1266044688" sldId="312"/>
            <ac:graphicFrameMk id="2" creationId="{E4A62B44-2A91-3AE0-8167-D49095A5D684}"/>
          </ac:graphicFrameMkLst>
        </pc:graphicFrameChg>
        <pc:picChg chg="add mod">
          <ac:chgData name="Ismail BERRADA" userId="73da661f-8bb3-4988-b405-b85d952bf1cf" providerId="ADAL" clId="{6A4A6F2F-6119-46E3-A04B-E9C5504D620E}" dt="2022-06-14T11:39:51.446" v="829" actId="1076"/>
          <ac:picMkLst>
            <pc:docMk/>
            <pc:sldMk cId="1266044688" sldId="312"/>
            <ac:picMk id="4" creationId="{8D6F9129-0667-42C2-E161-4B9EDC9B244A}"/>
          </ac:picMkLst>
        </pc:picChg>
        <pc:picChg chg="del">
          <ac:chgData name="Ismail BERRADA" userId="73da661f-8bb3-4988-b405-b85d952bf1cf" providerId="ADAL" clId="{6A4A6F2F-6119-46E3-A04B-E9C5504D620E}" dt="2022-06-14T11:35:46.249" v="780" actId="478"/>
          <ac:picMkLst>
            <pc:docMk/>
            <pc:sldMk cId="1266044688" sldId="312"/>
            <ac:picMk id="9" creationId="{F149AFB9-1033-45E5-1C25-5F58E3F9ED6A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2:03:47.538" v="958" actId="1076"/>
        <pc:sldMkLst>
          <pc:docMk/>
          <pc:sldMk cId="1815530215" sldId="313"/>
        </pc:sldMkLst>
        <pc:spChg chg="mod">
          <ac:chgData name="Ismail BERRADA" userId="73da661f-8bb3-4988-b405-b85d952bf1cf" providerId="ADAL" clId="{6A4A6F2F-6119-46E3-A04B-E9C5504D620E}" dt="2022-06-14T12:03:41.477" v="957" actId="14100"/>
          <ac:spMkLst>
            <pc:docMk/>
            <pc:sldMk cId="1815530215" sldId="313"/>
            <ac:spMk id="6" creationId="{337B8DC3-FF31-B9EA-4DCC-B92324B10AD8}"/>
          </ac:spMkLst>
        </pc:spChg>
        <pc:spChg chg="del">
          <ac:chgData name="Ismail BERRADA" userId="73da661f-8bb3-4988-b405-b85d952bf1cf" providerId="ADAL" clId="{6A4A6F2F-6119-46E3-A04B-E9C5504D620E}" dt="2022-06-14T12:00:58.779" v="920" actId="478"/>
          <ac:spMkLst>
            <pc:docMk/>
            <pc:sldMk cId="1815530215" sldId="313"/>
            <ac:spMk id="10" creationId="{5D97CD40-6D37-FA8F-59FF-7150C894C0C4}"/>
          </ac:spMkLst>
        </pc:spChg>
        <pc:picChg chg="del">
          <ac:chgData name="Ismail BERRADA" userId="73da661f-8bb3-4988-b405-b85d952bf1cf" providerId="ADAL" clId="{6A4A6F2F-6119-46E3-A04B-E9C5504D620E}" dt="2022-06-14T11:59:18.119" v="848" actId="478"/>
          <ac:picMkLst>
            <pc:docMk/>
            <pc:sldMk cId="1815530215" sldId="313"/>
            <ac:picMk id="4" creationId="{8D6F9129-0667-42C2-E161-4B9EDC9B244A}"/>
          </ac:picMkLst>
        </pc:picChg>
        <pc:picChg chg="add mod">
          <ac:chgData name="Ismail BERRADA" userId="73da661f-8bb3-4988-b405-b85d952bf1cf" providerId="ADAL" clId="{6A4A6F2F-6119-46E3-A04B-E9C5504D620E}" dt="2022-06-14T12:03:47.538" v="958" actId="1076"/>
          <ac:picMkLst>
            <pc:docMk/>
            <pc:sldMk cId="1815530215" sldId="313"/>
            <ac:picMk id="7" creationId="{0BDA6F70-7857-96B1-612F-89BE99F9D7B1}"/>
          </ac:picMkLst>
        </pc:picChg>
      </pc:sldChg>
      <pc:sldChg chg="delSp modSp add del mod">
        <pc:chgData name="Ismail BERRADA" userId="73da661f-8bb3-4988-b405-b85d952bf1cf" providerId="ADAL" clId="{6A4A6F2F-6119-46E3-A04B-E9C5504D620E}" dt="2022-06-22T08:59:16.103" v="959" actId="47"/>
        <pc:sldMkLst>
          <pc:docMk/>
          <pc:sldMk cId="1532142628" sldId="314"/>
        </pc:sldMkLst>
        <pc:spChg chg="mod">
          <ac:chgData name="Ismail BERRADA" userId="73da661f-8bb3-4988-b405-b85d952bf1cf" providerId="ADAL" clId="{6A4A6F2F-6119-46E3-A04B-E9C5504D620E}" dt="2022-06-14T12:01:11.246" v="925" actId="21"/>
          <ac:spMkLst>
            <pc:docMk/>
            <pc:sldMk cId="1532142628" sldId="314"/>
            <ac:spMk id="6" creationId="{337B8DC3-FF31-B9EA-4DCC-B92324B10AD8}"/>
          </ac:spMkLst>
        </pc:spChg>
        <pc:spChg chg="del mod">
          <ac:chgData name="Ismail BERRADA" userId="73da661f-8bb3-4988-b405-b85d952bf1cf" providerId="ADAL" clId="{6A4A6F2F-6119-46E3-A04B-E9C5504D620E}" dt="2022-06-14T12:00:53.850" v="919" actId="478"/>
          <ac:spMkLst>
            <pc:docMk/>
            <pc:sldMk cId="1532142628" sldId="314"/>
            <ac:spMk id="10" creationId="{5D97CD40-6D37-FA8F-59FF-7150C894C0C4}"/>
          </ac:spMkLst>
        </pc:spChg>
      </pc:sldChg>
      <pc:sldChg chg="delSp modSp add mod">
        <pc:chgData name="Ismail BERRADA" userId="73da661f-8bb3-4988-b405-b85d952bf1cf" providerId="ADAL" clId="{6A4A6F2F-6119-46E3-A04B-E9C5504D620E}" dt="2022-06-22T09:16:35.504" v="1083" actId="20577"/>
        <pc:sldMkLst>
          <pc:docMk/>
          <pc:sldMk cId="2271098627" sldId="314"/>
        </pc:sldMkLst>
        <pc:spChg chg="mod">
          <ac:chgData name="Ismail BERRADA" userId="73da661f-8bb3-4988-b405-b85d952bf1cf" providerId="ADAL" clId="{6A4A6F2F-6119-46E3-A04B-E9C5504D620E}" dt="2022-06-22T09:10:40.957" v="983" actId="27636"/>
          <ac:spMkLst>
            <pc:docMk/>
            <pc:sldMk cId="2271098627" sldId="314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6:35.504" v="1083" actId="20577"/>
          <ac:spMkLst>
            <pc:docMk/>
            <pc:sldMk cId="2271098627" sldId="314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22T09:10:45.082" v="984" actId="478"/>
          <ac:picMkLst>
            <pc:docMk/>
            <pc:sldMk cId="2271098627" sldId="314"/>
            <ac:picMk id="9" creationId="{F149AFB9-1033-45E5-1C25-5F58E3F9ED6A}"/>
          </ac:picMkLst>
        </pc:picChg>
      </pc:sldChg>
      <pc:sldChg chg="modSp add mod">
        <pc:chgData name="Ismail BERRADA" userId="73da661f-8bb3-4988-b405-b85d952bf1cf" providerId="ADAL" clId="{6A4A6F2F-6119-46E3-A04B-E9C5504D620E}" dt="2022-06-22T09:17:54.248" v="1102" actId="113"/>
        <pc:sldMkLst>
          <pc:docMk/>
          <pc:sldMk cId="2096500463" sldId="315"/>
        </pc:sldMkLst>
        <pc:spChg chg="mod">
          <ac:chgData name="Ismail BERRADA" userId="73da661f-8bb3-4988-b405-b85d952bf1cf" providerId="ADAL" clId="{6A4A6F2F-6119-46E3-A04B-E9C5504D620E}" dt="2022-06-22T09:17:54.248" v="1102" actId="113"/>
          <ac:spMkLst>
            <pc:docMk/>
            <pc:sldMk cId="2096500463" sldId="315"/>
            <ac:spMk id="6" creationId="{337B8DC3-FF31-B9EA-4DCC-B92324B10AD8}"/>
          </ac:spMkLst>
        </pc:spChg>
      </pc:sldChg>
      <pc:sldChg chg="modSp add mod">
        <pc:chgData name="Ismail BERRADA" userId="73da661f-8bb3-4988-b405-b85d952bf1cf" providerId="ADAL" clId="{6A4A6F2F-6119-46E3-A04B-E9C5504D620E}" dt="2022-06-22T09:17:39.127" v="1101" actId="113"/>
        <pc:sldMkLst>
          <pc:docMk/>
          <pc:sldMk cId="3753772385" sldId="316"/>
        </pc:sldMkLst>
        <pc:spChg chg="mod">
          <ac:chgData name="Ismail BERRADA" userId="73da661f-8bb3-4988-b405-b85d952bf1cf" providerId="ADAL" clId="{6A4A6F2F-6119-46E3-A04B-E9C5504D620E}" dt="2022-06-22T09:17:39.127" v="1101" actId="113"/>
          <ac:spMkLst>
            <pc:docMk/>
            <pc:sldMk cId="3753772385" sldId="316"/>
            <ac:spMk id="6" creationId="{337B8DC3-FF31-B9EA-4DCC-B92324B10AD8}"/>
          </ac:spMkLst>
        </pc:spChg>
      </pc:sldChg>
      <pc:sldChg chg="modSp add mod ord">
        <pc:chgData name="Ismail BERRADA" userId="73da661f-8bb3-4988-b405-b85d952bf1cf" providerId="ADAL" clId="{6A4A6F2F-6119-46E3-A04B-E9C5504D620E}" dt="2022-06-22T09:20:30.139" v="1151" actId="20577"/>
        <pc:sldMkLst>
          <pc:docMk/>
          <pc:sldMk cId="955080729" sldId="317"/>
        </pc:sldMkLst>
        <pc:spChg chg="mod">
          <ac:chgData name="Ismail BERRADA" userId="73da661f-8bb3-4988-b405-b85d952bf1cf" providerId="ADAL" clId="{6A4A6F2F-6119-46E3-A04B-E9C5504D620E}" dt="2022-06-22T09:20:30.139" v="1151" actId="20577"/>
          <ac:spMkLst>
            <pc:docMk/>
            <pc:sldMk cId="955080729" sldId="317"/>
            <ac:spMk id="2" creationId="{85A3B7B8-159B-795A-81D7-F789C5F2E761}"/>
          </ac:spMkLst>
        </pc:spChg>
      </pc:sldChg>
      <pc:sldChg chg="addSp modSp add mod">
        <pc:chgData name="Ismail BERRADA" userId="73da661f-8bb3-4988-b405-b85d952bf1cf" providerId="ADAL" clId="{6A4A6F2F-6119-46E3-A04B-E9C5504D620E}" dt="2022-06-22T09:37:33.238" v="1345" actId="20577"/>
        <pc:sldMkLst>
          <pc:docMk/>
          <pc:sldMk cId="211834126" sldId="318"/>
        </pc:sldMkLst>
        <pc:spChg chg="mod">
          <ac:chgData name="Ismail BERRADA" userId="73da661f-8bb3-4988-b405-b85d952bf1cf" providerId="ADAL" clId="{6A4A6F2F-6119-46E3-A04B-E9C5504D620E}" dt="2022-06-22T09:23:44.929" v="1198" actId="20577"/>
          <ac:spMkLst>
            <pc:docMk/>
            <pc:sldMk cId="211834126" sldId="31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37:33.238" v="1345" actId="20577"/>
          <ac:spMkLst>
            <pc:docMk/>
            <pc:sldMk cId="211834126" sldId="318"/>
            <ac:spMk id="5" creationId="{C2C850D4-77AE-4879-9B53-CC197B3DBEA0}"/>
          </ac:spMkLst>
        </pc:spChg>
        <pc:spChg chg="mod">
          <ac:chgData name="Ismail BERRADA" userId="73da661f-8bb3-4988-b405-b85d952bf1cf" providerId="ADAL" clId="{6A4A6F2F-6119-46E3-A04B-E9C5504D620E}" dt="2022-06-22T09:24:38.323" v="1201" actId="1076"/>
          <ac:spMkLst>
            <pc:docMk/>
            <pc:sldMk cId="211834126" sldId="318"/>
            <ac:spMk id="6" creationId="{A9363FD2-D485-65A6-B7E7-BF4EFFE81130}"/>
          </ac:spMkLst>
        </pc:spChg>
        <pc:spChg chg="add mod">
          <ac:chgData name="Ismail BERRADA" userId="73da661f-8bb3-4988-b405-b85d952bf1cf" providerId="ADAL" clId="{6A4A6F2F-6119-46E3-A04B-E9C5504D620E}" dt="2022-06-22T09:24:53.592" v="1205" actId="20577"/>
          <ac:spMkLst>
            <pc:docMk/>
            <pc:sldMk cId="211834126" sldId="318"/>
            <ac:spMk id="7" creationId="{7C572639-8F10-B854-983F-079CA0B48960}"/>
          </ac:spMkLst>
        </pc:spChg>
      </pc:sldChg>
    </pc:docChg>
  </pc:docChgLst>
  <pc:docChgLst>
    <pc:chgData name="Ismail BERRADA" userId="73da661f-8bb3-4988-b405-b85d952bf1cf" providerId="ADAL" clId="{EC7ABB12-FD5D-4B96-8816-C8B27E92642A}"/>
    <pc:docChg chg="undo custSel addSld delSld modSld sldOrd modSection">
      <pc:chgData name="Ismail BERRADA" userId="73da661f-8bb3-4988-b405-b85d952bf1cf" providerId="ADAL" clId="{EC7ABB12-FD5D-4B96-8816-C8B27E92642A}" dt="2021-11-09T12:39:38.255" v="634" actId="20577"/>
      <pc:docMkLst>
        <pc:docMk/>
      </pc:docMkLst>
      <pc:sldChg chg="addSp modSp ord">
        <pc:chgData name="Ismail BERRADA" userId="73da661f-8bb3-4988-b405-b85d952bf1cf" providerId="ADAL" clId="{EC7ABB12-FD5D-4B96-8816-C8B27E92642A}" dt="2021-11-09T12:28:09.394" v="193" actId="1037"/>
        <pc:sldMkLst>
          <pc:docMk/>
          <pc:sldMk cId="1767326791" sldId="284"/>
        </pc:sldMkLst>
        <pc:spChg chg="mod">
          <ac:chgData name="Ismail BERRADA" userId="73da661f-8bb3-4988-b405-b85d952bf1cf" providerId="ADAL" clId="{EC7ABB12-FD5D-4B96-8816-C8B27E92642A}" dt="2021-11-09T12:21:19.181" v="54" actId="6549"/>
          <ac:spMkLst>
            <pc:docMk/>
            <pc:sldMk cId="1767326791" sldId="284"/>
            <ac:spMk id="3" creationId="{422A6D99-314B-4235-846B-5CF296B0F7A8}"/>
          </ac:spMkLst>
        </pc:spChg>
        <pc:spChg chg="add mod">
          <ac:chgData name="Ismail BERRADA" userId="73da661f-8bb3-4988-b405-b85d952bf1cf" providerId="ADAL" clId="{EC7ABB12-FD5D-4B96-8816-C8B27E92642A}" dt="2021-11-09T12:28:09.394" v="193" actId="1037"/>
          <ac:spMkLst>
            <pc:docMk/>
            <pc:sldMk cId="1767326791" sldId="284"/>
            <ac:spMk id="4" creationId="{6C15E77E-4B00-40C6-8B1C-7B540317ABF6}"/>
          </ac:spMkLst>
        </pc:spChg>
        <pc:spChg chg="mod">
          <ac:chgData name="Ismail BERRADA" userId="73da661f-8bb3-4988-b405-b85d952bf1cf" providerId="ADAL" clId="{EC7ABB12-FD5D-4B96-8816-C8B27E92642A}" dt="2021-11-09T12:28:05.301" v="181" actId="1038"/>
          <ac:spMkLst>
            <pc:docMk/>
            <pc:sldMk cId="1767326791" sldId="284"/>
            <ac:spMk id="5" creationId="{C2C850D4-77AE-4879-9B53-CC197B3DBEA0}"/>
          </ac:spMkLst>
        </pc:spChg>
      </pc:sldChg>
      <pc:sldChg chg="modSp">
        <pc:chgData name="Ismail BERRADA" userId="73da661f-8bb3-4988-b405-b85d952bf1cf" providerId="ADAL" clId="{EC7ABB12-FD5D-4B96-8816-C8B27E92642A}" dt="2021-11-09T12:22:51.080" v="75" actId="113"/>
        <pc:sldMkLst>
          <pc:docMk/>
          <pc:sldMk cId="967630730" sldId="286"/>
        </pc:sldMkLst>
        <pc:spChg chg="mod">
          <ac:chgData name="Ismail BERRADA" userId="73da661f-8bb3-4988-b405-b85d952bf1cf" providerId="ADAL" clId="{EC7ABB12-FD5D-4B96-8816-C8B27E92642A}" dt="2021-11-09T12:22:51.080" v="75" actId="113"/>
          <ac:spMkLst>
            <pc:docMk/>
            <pc:sldMk cId="967630730" sldId="286"/>
            <ac:spMk id="5" creationId="{C2C850D4-77AE-4879-9B53-CC197B3DBEA0}"/>
          </ac:spMkLst>
        </pc:spChg>
      </pc:sldChg>
      <pc:sldChg chg="addSp delSp modSp add modNotesTx">
        <pc:chgData name="Ismail BERRADA" userId="73da661f-8bb3-4988-b405-b85d952bf1cf" providerId="ADAL" clId="{EC7ABB12-FD5D-4B96-8816-C8B27E92642A}" dt="2021-11-09T12:39:38.255" v="634" actId="20577"/>
        <pc:sldMkLst>
          <pc:docMk/>
          <pc:sldMk cId="3496670743" sldId="289"/>
        </pc:sldMkLst>
        <pc:spChg chg="add del">
          <ac:chgData name="Ismail BERRADA" userId="73da661f-8bb3-4988-b405-b85d952bf1cf" providerId="ADAL" clId="{EC7ABB12-FD5D-4B96-8816-C8B27E92642A}" dt="2021-11-09T12:32:57.442" v="430"/>
          <ac:spMkLst>
            <pc:docMk/>
            <pc:sldMk cId="3496670743" sldId="289"/>
            <ac:spMk id="2" creationId="{60EBCACF-C790-4558-A7EF-7F9AB027CFE7}"/>
          </ac:spMkLst>
        </pc:spChg>
        <pc:spChg chg="mod">
          <ac:chgData name="Ismail BERRADA" userId="73da661f-8bb3-4988-b405-b85d952bf1cf" providerId="ADAL" clId="{EC7ABB12-FD5D-4B96-8816-C8B27E92642A}" dt="2021-11-09T12:39:25.197" v="631" actId="20577"/>
          <ac:spMkLst>
            <pc:docMk/>
            <pc:sldMk cId="3496670743" sldId="289"/>
            <ac:spMk id="3" creationId="{422A6D99-314B-4235-846B-5CF296B0F7A8}"/>
          </ac:spMkLst>
        </pc:spChg>
        <pc:spChg chg="mod">
          <ac:chgData name="Ismail BERRADA" userId="73da661f-8bb3-4988-b405-b85d952bf1cf" providerId="ADAL" clId="{EC7ABB12-FD5D-4B96-8816-C8B27E92642A}" dt="2021-11-09T12:39:38.255" v="634" actId="20577"/>
          <ac:spMkLst>
            <pc:docMk/>
            <pc:sldMk cId="3496670743" sldId="289"/>
            <ac:spMk id="5" creationId="{C2C850D4-77AE-4879-9B53-CC197B3DBEA0}"/>
          </ac:spMkLst>
        </pc:spChg>
        <pc:spChg chg="add mod">
          <ac:chgData name="Ismail BERRADA" userId="73da661f-8bb3-4988-b405-b85d952bf1cf" providerId="ADAL" clId="{EC7ABB12-FD5D-4B96-8816-C8B27E92642A}" dt="2021-11-09T12:39:01.972" v="615" actId="20577"/>
          <ac:spMkLst>
            <pc:docMk/>
            <pc:sldMk cId="3496670743" sldId="289"/>
            <ac:spMk id="6" creationId="{0F0E26FC-3C9F-4A16-8EFE-9827193AFB52}"/>
          </ac:spMkLst>
        </pc:spChg>
      </pc:sldChg>
    </pc:docChg>
  </pc:docChgLst>
  <pc:docChgLst>
    <pc:chgData name="Ismail BERRADA" userId="73da661f-8bb3-4988-b405-b85d952bf1cf" providerId="ADAL" clId="{AC11D1BC-67CF-452A-8314-A9AF3AF73F24}"/>
    <pc:docChg chg="undo custSel addSld delSld modSld modSection">
      <pc:chgData name="Ismail BERRADA" userId="73da661f-8bb3-4988-b405-b85d952bf1cf" providerId="ADAL" clId="{AC11D1BC-67CF-452A-8314-A9AF3AF73F24}" dt="2022-06-22T10:29:46.146" v="434" actId="20577"/>
      <pc:docMkLst>
        <pc:docMk/>
      </pc:docMkLst>
      <pc:sldChg chg="del">
        <pc:chgData name="Ismail BERRADA" userId="73da661f-8bb3-4988-b405-b85d952bf1cf" providerId="ADAL" clId="{AC11D1BC-67CF-452A-8314-A9AF3AF73F24}" dt="2022-06-22T09:53:05.927" v="1" actId="47"/>
        <pc:sldMkLst>
          <pc:docMk/>
          <pc:sldMk cId="2222556699" sldId="261"/>
        </pc:sldMkLst>
      </pc:sldChg>
      <pc:sldChg chg="del">
        <pc:chgData name="Ismail BERRADA" userId="73da661f-8bb3-4988-b405-b85d952bf1cf" providerId="ADAL" clId="{AC11D1BC-67CF-452A-8314-A9AF3AF73F24}" dt="2022-06-22T09:53:07.299" v="3" actId="47"/>
        <pc:sldMkLst>
          <pc:docMk/>
          <pc:sldMk cId="2749068601" sldId="298"/>
        </pc:sldMkLst>
      </pc:sldChg>
      <pc:sldChg chg="del">
        <pc:chgData name="Ismail BERRADA" userId="73da661f-8bb3-4988-b405-b85d952bf1cf" providerId="ADAL" clId="{AC11D1BC-67CF-452A-8314-A9AF3AF73F24}" dt="2022-06-22T09:53:05.461" v="0" actId="47"/>
        <pc:sldMkLst>
          <pc:docMk/>
          <pc:sldMk cId="3417312463" sldId="299"/>
        </pc:sldMkLst>
      </pc:sldChg>
      <pc:sldChg chg="del">
        <pc:chgData name="Ismail BERRADA" userId="73da661f-8bb3-4988-b405-b85d952bf1cf" providerId="ADAL" clId="{AC11D1BC-67CF-452A-8314-A9AF3AF73F24}" dt="2022-06-22T09:53:07.811" v="4" actId="47"/>
        <pc:sldMkLst>
          <pc:docMk/>
          <pc:sldMk cId="1862251769" sldId="301"/>
        </pc:sldMkLst>
      </pc:sldChg>
      <pc:sldChg chg="del">
        <pc:chgData name="Ismail BERRADA" userId="73da661f-8bb3-4988-b405-b85d952bf1cf" providerId="ADAL" clId="{AC11D1BC-67CF-452A-8314-A9AF3AF73F24}" dt="2022-06-22T09:53:09.193" v="6" actId="47"/>
        <pc:sldMkLst>
          <pc:docMk/>
          <pc:sldMk cId="4027956867" sldId="302"/>
        </pc:sldMkLst>
      </pc:sldChg>
      <pc:sldChg chg="del">
        <pc:chgData name="Ismail BERRADA" userId="73da661f-8bb3-4988-b405-b85d952bf1cf" providerId="ADAL" clId="{AC11D1BC-67CF-452A-8314-A9AF3AF73F24}" dt="2022-06-22T09:53:08.445" v="5" actId="47"/>
        <pc:sldMkLst>
          <pc:docMk/>
          <pc:sldMk cId="1004527035" sldId="306"/>
        </pc:sldMkLst>
      </pc:sldChg>
      <pc:sldChg chg="del">
        <pc:chgData name="Ismail BERRADA" userId="73da661f-8bb3-4988-b405-b85d952bf1cf" providerId="ADAL" clId="{AC11D1BC-67CF-452A-8314-A9AF3AF73F24}" dt="2022-06-22T09:53:11.458" v="7" actId="47"/>
        <pc:sldMkLst>
          <pc:docMk/>
          <pc:sldMk cId="1657619506" sldId="307"/>
        </pc:sldMkLst>
      </pc:sldChg>
      <pc:sldChg chg="modSp mod">
        <pc:chgData name="Ismail BERRADA" userId="73da661f-8bb3-4988-b405-b85d952bf1cf" providerId="ADAL" clId="{AC11D1BC-67CF-452A-8314-A9AF3AF73F24}" dt="2022-06-22T10:04:57.178" v="24" actId="20577"/>
        <pc:sldMkLst>
          <pc:docMk/>
          <pc:sldMk cId="955080729" sldId="317"/>
        </pc:sldMkLst>
        <pc:spChg chg="mod">
          <ac:chgData name="Ismail BERRADA" userId="73da661f-8bb3-4988-b405-b85d952bf1cf" providerId="ADAL" clId="{AC11D1BC-67CF-452A-8314-A9AF3AF73F24}" dt="2022-06-22T10:04:57.178" v="24" actId="20577"/>
          <ac:spMkLst>
            <pc:docMk/>
            <pc:sldMk cId="955080729" sldId="317"/>
            <ac:spMk id="2" creationId="{85A3B7B8-159B-795A-81D7-F789C5F2E761}"/>
          </ac:spMkLst>
        </pc:spChg>
      </pc:sldChg>
      <pc:sldChg chg="del">
        <pc:chgData name="Ismail BERRADA" userId="73da661f-8bb3-4988-b405-b85d952bf1cf" providerId="ADAL" clId="{AC11D1BC-67CF-452A-8314-A9AF3AF73F24}" dt="2022-06-22T09:53:06.650" v="2" actId="47"/>
        <pc:sldMkLst>
          <pc:docMk/>
          <pc:sldMk cId="211834126" sldId="318"/>
        </pc:sldMkLst>
      </pc:sldChg>
      <pc:sldChg chg="addSp modSp add mod">
        <pc:chgData name="Ismail BERRADA" userId="73da661f-8bb3-4988-b405-b85d952bf1cf" providerId="ADAL" clId="{AC11D1BC-67CF-452A-8314-A9AF3AF73F24}" dt="2022-06-22T10:23:27.058" v="289" actId="6549"/>
        <pc:sldMkLst>
          <pc:docMk/>
          <pc:sldMk cId="2050544533" sldId="318"/>
        </pc:sldMkLst>
        <pc:spChg chg="mod">
          <ac:chgData name="Ismail BERRADA" userId="73da661f-8bb3-4988-b405-b85d952bf1cf" providerId="ADAL" clId="{AC11D1BC-67CF-452A-8314-A9AF3AF73F24}" dt="2022-06-22T10:05:14.558" v="42" actId="20577"/>
          <ac:spMkLst>
            <pc:docMk/>
            <pc:sldMk cId="2050544533" sldId="318"/>
            <ac:spMk id="3" creationId="{422A6D99-314B-4235-846B-5CF296B0F7A8}"/>
          </ac:spMkLst>
        </pc:spChg>
        <pc:spChg chg="mod">
          <ac:chgData name="Ismail BERRADA" userId="73da661f-8bb3-4988-b405-b85d952bf1cf" providerId="ADAL" clId="{AC11D1BC-67CF-452A-8314-A9AF3AF73F24}" dt="2022-06-22T10:23:27.058" v="289" actId="6549"/>
          <ac:spMkLst>
            <pc:docMk/>
            <pc:sldMk cId="2050544533" sldId="318"/>
            <ac:spMk id="6" creationId="{337B8DC3-FF31-B9EA-4DCC-B92324B10AD8}"/>
          </ac:spMkLst>
        </pc:spChg>
        <pc:picChg chg="add mod">
          <ac:chgData name="Ismail BERRADA" userId="73da661f-8bb3-4988-b405-b85d952bf1cf" providerId="ADAL" clId="{AC11D1BC-67CF-452A-8314-A9AF3AF73F24}" dt="2022-06-22T10:07:09.632" v="61" actId="1076"/>
          <ac:picMkLst>
            <pc:docMk/>
            <pc:sldMk cId="2050544533" sldId="318"/>
            <ac:picMk id="7" creationId="{97B96855-0416-D6BC-9FB1-D1815063C68A}"/>
          </ac:picMkLst>
        </pc:picChg>
        <pc:picChg chg="add mod">
          <ac:chgData name="Ismail BERRADA" userId="73da661f-8bb3-4988-b405-b85d952bf1cf" providerId="ADAL" clId="{AC11D1BC-67CF-452A-8314-A9AF3AF73F24}" dt="2022-06-22T10:07:09.632" v="61" actId="1076"/>
          <ac:picMkLst>
            <pc:docMk/>
            <pc:sldMk cId="2050544533" sldId="318"/>
            <ac:picMk id="8" creationId="{4441A75E-831B-570C-B6D7-7E5BBEF5777D}"/>
          </ac:picMkLst>
        </pc:picChg>
        <pc:picChg chg="add mod">
          <ac:chgData name="Ismail BERRADA" userId="73da661f-8bb3-4988-b405-b85d952bf1cf" providerId="ADAL" clId="{AC11D1BC-67CF-452A-8314-A9AF3AF73F24}" dt="2022-06-22T10:07:09.632" v="61" actId="1076"/>
          <ac:picMkLst>
            <pc:docMk/>
            <pc:sldMk cId="2050544533" sldId="318"/>
            <ac:picMk id="9" creationId="{402AF23F-980C-5FF6-D0EA-74F861F3CB13}"/>
          </ac:picMkLst>
        </pc:picChg>
      </pc:sldChg>
      <pc:sldChg chg="addSp delSp modSp add mod">
        <pc:chgData name="Ismail BERRADA" userId="73da661f-8bb3-4988-b405-b85d952bf1cf" providerId="ADAL" clId="{AC11D1BC-67CF-452A-8314-A9AF3AF73F24}" dt="2022-06-22T10:28:08.532" v="372" actId="1076"/>
        <pc:sldMkLst>
          <pc:docMk/>
          <pc:sldMk cId="3613811986" sldId="319"/>
        </pc:sldMkLst>
        <pc:spChg chg="mod">
          <ac:chgData name="Ismail BERRADA" userId="73da661f-8bb3-4988-b405-b85d952bf1cf" providerId="ADAL" clId="{AC11D1BC-67CF-452A-8314-A9AF3AF73F24}" dt="2022-06-22T10:12:43.771" v="149" actId="20577"/>
          <ac:spMkLst>
            <pc:docMk/>
            <pc:sldMk cId="3613811986" sldId="319"/>
            <ac:spMk id="3" creationId="{422A6D99-314B-4235-846B-5CF296B0F7A8}"/>
          </ac:spMkLst>
        </pc:spChg>
        <pc:spChg chg="mod">
          <ac:chgData name="Ismail BERRADA" userId="73da661f-8bb3-4988-b405-b85d952bf1cf" providerId="ADAL" clId="{AC11D1BC-67CF-452A-8314-A9AF3AF73F24}" dt="2022-06-22T10:24:08.752" v="296" actId="20577"/>
          <ac:spMkLst>
            <pc:docMk/>
            <pc:sldMk cId="3613811986" sldId="319"/>
            <ac:spMk id="6" creationId="{337B8DC3-FF31-B9EA-4DCC-B92324B10AD8}"/>
          </ac:spMkLst>
        </pc:spChg>
        <pc:spChg chg="add del">
          <ac:chgData name="Ismail BERRADA" userId="73da661f-8bb3-4988-b405-b85d952bf1cf" providerId="ADAL" clId="{AC11D1BC-67CF-452A-8314-A9AF3AF73F24}" dt="2022-06-22T10:20:23.537" v="238"/>
          <ac:spMkLst>
            <pc:docMk/>
            <pc:sldMk cId="3613811986" sldId="319"/>
            <ac:spMk id="12" creationId="{3604441A-7F08-B072-A832-1155F11C1035}"/>
          </ac:spMkLst>
        </pc:spChg>
        <pc:spChg chg="add">
          <ac:chgData name="Ismail BERRADA" userId="73da661f-8bb3-4988-b405-b85d952bf1cf" providerId="ADAL" clId="{AC11D1BC-67CF-452A-8314-A9AF3AF73F24}" dt="2022-06-22T10:20:45.330" v="244"/>
          <ac:spMkLst>
            <pc:docMk/>
            <pc:sldMk cId="3613811986" sldId="319"/>
            <ac:spMk id="13" creationId="{3901045F-61A8-8E3F-815B-9BB32A91A17B}"/>
          </ac:spMkLst>
        </pc:spChg>
        <pc:spChg chg="add del mod">
          <ac:chgData name="Ismail BERRADA" userId="73da661f-8bb3-4988-b405-b85d952bf1cf" providerId="ADAL" clId="{AC11D1BC-67CF-452A-8314-A9AF3AF73F24}" dt="2022-06-22T10:20:54.851" v="252"/>
          <ac:spMkLst>
            <pc:docMk/>
            <pc:sldMk cId="3613811986" sldId="319"/>
            <ac:spMk id="14" creationId="{698F4299-8AA1-A4E0-9CB3-C7B5472643F3}"/>
          </ac:spMkLst>
        </pc:spChg>
        <pc:spChg chg="add del">
          <ac:chgData name="Ismail BERRADA" userId="73da661f-8bb3-4988-b405-b85d952bf1cf" providerId="ADAL" clId="{AC11D1BC-67CF-452A-8314-A9AF3AF73F24}" dt="2022-06-22T10:21:01.545" v="256" actId="22"/>
          <ac:spMkLst>
            <pc:docMk/>
            <pc:sldMk cId="3613811986" sldId="319"/>
            <ac:spMk id="16" creationId="{AD9A3E88-C996-C61A-9905-6611CEA2C0E6}"/>
          </ac:spMkLst>
        </pc:spChg>
        <pc:spChg chg="add del mod">
          <ac:chgData name="Ismail BERRADA" userId="73da661f-8bb3-4988-b405-b85d952bf1cf" providerId="ADAL" clId="{AC11D1BC-67CF-452A-8314-A9AF3AF73F24}" dt="2022-06-22T10:22:29.959" v="280"/>
          <ac:spMkLst>
            <pc:docMk/>
            <pc:sldMk cId="3613811986" sldId="319"/>
            <ac:spMk id="17" creationId="{C3294CF6-4549-A442-4F51-6A29A1929658}"/>
          </ac:spMkLst>
        </pc:spChg>
        <pc:picChg chg="add mod">
          <ac:chgData name="Ismail BERRADA" userId="73da661f-8bb3-4988-b405-b85d952bf1cf" providerId="ADAL" clId="{AC11D1BC-67CF-452A-8314-A9AF3AF73F24}" dt="2022-06-22T10:28:08.532" v="372" actId="1076"/>
          <ac:picMkLst>
            <pc:docMk/>
            <pc:sldMk cId="3613811986" sldId="319"/>
            <ac:picMk id="4" creationId="{16350CE0-ECBB-79C3-9103-26C4A5F2E083}"/>
          </ac:picMkLst>
        </pc:picChg>
        <pc:picChg chg="del">
          <ac:chgData name="Ismail BERRADA" userId="73da661f-8bb3-4988-b405-b85d952bf1cf" providerId="ADAL" clId="{AC11D1BC-67CF-452A-8314-A9AF3AF73F24}" dt="2022-06-22T10:14:51.903" v="202" actId="478"/>
          <ac:picMkLst>
            <pc:docMk/>
            <pc:sldMk cId="3613811986" sldId="319"/>
            <ac:picMk id="7" creationId="{97B96855-0416-D6BC-9FB1-D1815063C68A}"/>
          </ac:picMkLst>
        </pc:picChg>
        <pc:picChg chg="del">
          <ac:chgData name="Ismail BERRADA" userId="73da661f-8bb3-4988-b405-b85d952bf1cf" providerId="ADAL" clId="{AC11D1BC-67CF-452A-8314-A9AF3AF73F24}" dt="2022-06-22T10:14:55.442" v="204" actId="478"/>
          <ac:picMkLst>
            <pc:docMk/>
            <pc:sldMk cId="3613811986" sldId="319"/>
            <ac:picMk id="8" creationId="{4441A75E-831B-570C-B6D7-7E5BBEF5777D}"/>
          </ac:picMkLst>
        </pc:picChg>
        <pc:picChg chg="del">
          <ac:chgData name="Ismail BERRADA" userId="73da661f-8bb3-4988-b405-b85d952bf1cf" providerId="ADAL" clId="{AC11D1BC-67CF-452A-8314-A9AF3AF73F24}" dt="2022-06-22T10:14:53.601" v="203" actId="478"/>
          <ac:picMkLst>
            <pc:docMk/>
            <pc:sldMk cId="3613811986" sldId="319"/>
            <ac:picMk id="9" creationId="{402AF23F-980C-5FF6-D0EA-74F861F3CB13}"/>
          </ac:picMkLst>
        </pc:picChg>
        <pc:picChg chg="add del mod">
          <ac:chgData name="Ismail BERRADA" userId="73da661f-8bb3-4988-b405-b85d952bf1cf" providerId="ADAL" clId="{AC11D1BC-67CF-452A-8314-A9AF3AF73F24}" dt="2022-06-22T10:28:04.554" v="371" actId="478"/>
          <ac:picMkLst>
            <pc:docMk/>
            <pc:sldMk cId="3613811986" sldId="319"/>
            <ac:picMk id="11" creationId="{8994AF04-C561-27EB-290B-3E84E5EA8F5A}"/>
          </ac:picMkLst>
        </pc:picChg>
      </pc:sldChg>
      <pc:sldChg chg="addSp delSp modSp add mod">
        <pc:chgData name="Ismail BERRADA" userId="73da661f-8bb3-4988-b405-b85d952bf1cf" providerId="ADAL" clId="{AC11D1BC-67CF-452A-8314-A9AF3AF73F24}" dt="2022-06-22T10:28:16.351" v="374" actId="1076"/>
        <pc:sldMkLst>
          <pc:docMk/>
          <pc:sldMk cId="2352255608" sldId="320"/>
        </pc:sldMkLst>
        <pc:spChg chg="add del mod">
          <ac:chgData name="Ismail BERRADA" userId="73da661f-8bb3-4988-b405-b85d952bf1cf" providerId="ADAL" clId="{AC11D1BC-67CF-452A-8314-A9AF3AF73F24}" dt="2022-06-22T10:24:39.827" v="301"/>
          <ac:spMkLst>
            <pc:docMk/>
            <pc:sldMk cId="2352255608" sldId="320"/>
            <ac:spMk id="2" creationId="{1E5CCCFA-130A-0762-A134-D3B26BF19B09}"/>
          </ac:spMkLst>
        </pc:spChg>
        <pc:spChg chg="mod">
          <ac:chgData name="Ismail BERRADA" userId="73da661f-8bb3-4988-b405-b85d952bf1cf" providerId="ADAL" clId="{AC11D1BC-67CF-452A-8314-A9AF3AF73F24}" dt="2022-06-22T10:27:55.266" v="370" actId="20577"/>
          <ac:spMkLst>
            <pc:docMk/>
            <pc:sldMk cId="2352255608" sldId="320"/>
            <ac:spMk id="6" creationId="{337B8DC3-FF31-B9EA-4DCC-B92324B10AD8}"/>
          </ac:spMkLst>
        </pc:spChg>
        <pc:picChg chg="del">
          <ac:chgData name="Ismail BERRADA" userId="73da661f-8bb3-4988-b405-b85d952bf1cf" providerId="ADAL" clId="{AC11D1BC-67CF-452A-8314-A9AF3AF73F24}" dt="2022-06-22T10:28:13.337" v="373" actId="478"/>
          <ac:picMkLst>
            <pc:docMk/>
            <pc:sldMk cId="2352255608" sldId="320"/>
            <ac:picMk id="4" creationId="{16350CE0-ECBB-79C3-9103-26C4A5F2E083}"/>
          </ac:picMkLst>
        </pc:picChg>
        <pc:picChg chg="mod">
          <ac:chgData name="Ismail BERRADA" userId="73da661f-8bb3-4988-b405-b85d952bf1cf" providerId="ADAL" clId="{AC11D1BC-67CF-452A-8314-A9AF3AF73F24}" dt="2022-06-22T10:28:16.351" v="374" actId="1076"/>
          <ac:picMkLst>
            <pc:docMk/>
            <pc:sldMk cId="2352255608" sldId="320"/>
            <ac:picMk id="11" creationId="{8994AF04-C561-27EB-290B-3E84E5EA8F5A}"/>
          </ac:picMkLst>
        </pc:picChg>
      </pc:sldChg>
      <pc:sldChg chg="delSp modSp add mod">
        <pc:chgData name="Ismail BERRADA" userId="73da661f-8bb3-4988-b405-b85d952bf1cf" providerId="ADAL" clId="{AC11D1BC-67CF-452A-8314-A9AF3AF73F24}" dt="2022-06-22T10:29:46.146" v="434" actId="20577"/>
        <pc:sldMkLst>
          <pc:docMk/>
          <pc:sldMk cId="1859636560" sldId="321"/>
        </pc:sldMkLst>
        <pc:spChg chg="mod">
          <ac:chgData name="Ismail BERRADA" userId="73da661f-8bb3-4988-b405-b85d952bf1cf" providerId="ADAL" clId="{AC11D1BC-67CF-452A-8314-A9AF3AF73F24}" dt="2022-06-22T10:29:46.146" v="434" actId="20577"/>
          <ac:spMkLst>
            <pc:docMk/>
            <pc:sldMk cId="1859636560" sldId="321"/>
            <ac:spMk id="6" creationId="{337B8DC3-FF31-B9EA-4DCC-B92324B10AD8}"/>
          </ac:spMkLst>
        </pc:spChg>
        <pc:picChg chg="del">
          <ac:chgData name="Ismail BERRADA" userId="73da661f-8bb3-4988-b405-b85d952bf1cf" providerId="ADAL" clId="{AC11D1BC-67CF-452A-8314-A9AF3AF73F24}" dt="2022-06-22T10:28:46.507" v="376" actId="478"/>
          <ac:picMkLst>
            <pc:docMk/>
            <pc:sldMk cId="1859636560" sldId="321"/>
            <ac:picMk id="11" creationId="{8994AF04-C561-27EB-290B-3E84E5EA8F5A}"/>
          </ac:picMkLst>
        </pc:picChg>
      </pc:sldChg>
      <pc:sldMasterChg chg="delSldLayout">
        <pc:chgData name="Ismail BERRADA" userId="73da661f-8bb3-4988-b405-b85d952bf1cf" providerId="ADAL" clId="{AC11D1BC-67CF-452A-8314-A9AF3AF73F24}" dt="2022-06-22T09:53:05.927" v="1" actId="47"/>
        <pc:sldMasterMkLst>
          <pc:docMk/>
          <pc:sldMasterMk cId="0" sldId="2147483648"/>
        </pc:sldMasterMkLst>
        <pc:sldLayoutChg chg="del">
          <pc:chgData name="Ismail BERRADA" userId="73da661f-8bb3-4988-b405-b85d952bf1cf" providerId="ADAL" clId="{AC11D1BC-67CF-452A-8314-A9AF3AF73F24}" dt="2022-06-22T09:53:05.927" v="1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68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8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7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https://www.datacamp.com/community/tutorials/data-science-python-ide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https://www.datacamp.com/community/tutorials/data-science-python-ide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5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1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4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4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grpSp>
        <p:nvGrpSpPr>
          <p:cNvPr id="99" name="Grouper 5"/>
          <p:cNvGrpSpPr/>
          <p:nvPr/>
        </p:nvGrpSpPr>
        <p:grpSpPr>
          <a:xfrm>
            <a:off x="0" y="13"/>
            <a:ext cx="12192005" cy="6732985"/>
            <a:chOff x="0" y="6"/>
            <a:chExt cx="12192003" cy="6732984"/>
          </a:xfrm>
        </p:grpSpPr>
        <p:sp>
          <p:nvSpPr>
            <p:cNvPr id="94" name="object 5"/>
            <p:cNvSpPr/>
            <p:nvPr/>
          </p:nvSpPr>
          <p:spPr>
            <a:xfrm>
              <a:off x="11635785" y="6498555"/>
              <a:ext cx="556209" cy="21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26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1724385" y="6641835"/>
              <a:ext cx="8146813" cy="9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51" y="0"/>
                  </a:lnTo>
                  <a:lnTo>
                    <a:pt x="0" y="21600"/>
                  </a:lnTo>
                  <a:lnTo>
                    <a:pt x="213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6641830"/>
              <a:ext cx="525763" cy="9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7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6"/>
              <a:ext cx="63107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9624283" y="6"/>
              <a:ext cx="256772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5004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</p:grpSp>
      <p:pic>
        <p:nvPicPr>
          <p:cNvPr id="100" name="Image 12" descr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" y="5938470"/>
            <a:ext cx="2588005" cy="737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"/>
          <p:cNvGrpSpPr/>
          <p:nvPr/>
        </p:nvGrpSpPr>
        <p:grpSpPr>
          <a:xfrm>
            <a:off x="0" y="0"/>
            <a:ext cx="12192000" cy="6854953"/>
            <a:chOff x="0" y="0"/>
            <a:chExt cx="12192000" cy="6854952"/>
          </a:xfrm>
        </p:grpSpPr>
        <p:pic>
          <p:nvPicPr>
            <p:cNvPr id="108" name="Image 3" descr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4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Rectangle 2"/>
            <p:cNvSpPr/>
            <p:nvPr/>
          </p:nvSpPr>
          <p:spPr>
            <a:xfrm>
              <a:off x="5227145" y="961694"/>
              <a:ext cx="4718182" cy="52456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clock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B7B8-159B-795A-81D7-F789C5F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Python Environnement</a:t>
            </a:r>
          </a:p>
        </p:txBody>
      </p:sp>
    </p:spTree>
    <p:extLst>
      <p:ext uri="{BB962C8B-B14F-4D97-AF65-F5344CB8AC3E}">
        <p14:creationId xmlns:p14="http://schemas.microsoft.com/office/powerpoint/2010/main" val="26092669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B7B8-159B-795A-81D7-F789C5F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Jupyter Notebooks and </a:t>
            </a:r>
            <a:r>
              <a:rPr lang="fr-FR" sz="5400" dirty="0" err="1">
                <a:solidFill>
                  <a:srgbClr val="FF0000"/>
                </a:solidFill>
              </a:rPr>
              <a:t>Lab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807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Notebooks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7543482" cy="422585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Notebooks are an excellent way to document an engineering process because they allow you to combine nicely formatted text with code and results. </a:t>
            </a:r>
          </a:p>
          <a:p>
            <a:pPr marL="450850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notebooks use a serialized data storage format, JSON, to store the document.</a:t>
            </a: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Integrate many different text processing formats (HTML, Markdown,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LaTex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, …).</a:t>
            </a:r>
          </a:p>
          <a:p>
            <a:pPr marL="450850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 use a browser-like interface and is integrated into Anaconda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7B96855-0416-D6BC-9FB1-D1815063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14" y="3522679"/>
            <a:ext cx="3215025" cy="26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441A75E-831B-570C-B6D7-7E5BBEF5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14" y="1559995"/>
            <a:ext cx="1329469" cy="15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02AF23F-980C-5FF6-D0EA-74F861F3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72" y="1368425"/>
            <a:ext cx="1900790" cy="19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445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JupyterLab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4"/>
            <a:ext cx="6618400" cy="54895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0850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JupyterLab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runs in a single tab, with sub-tabs displayed within that one tab, while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 opens new notebooks in new tabs.</a:t>
            </a:r>
          </a:p>
          <a:p>
            <a:pPr marL="946150" lvl="1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946150" lvl="1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JupyterLab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feels more like an IDE</a:t>
            </a:r>
          </a:p>
          <a:p>
            <a:pPr marL="946150" lvl="1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946150" lvl="1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 feels more standalone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350CE0-ECBB-79C3-9103-26C4A5F2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39" y="2142161"/>
            <a:ext cx="4962525" cy="280987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901045F-61A8-8E3F-815B-9BB32A91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 install jupyterlab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1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JupyterLab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4"/>
            <a:ext cx="6618400" cy="54895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Installation </a:t>
            </a:r>
          </a:p>
          <a:p>
            <a:pPr marL="1456689" lvl="2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 comes with Anaconda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install -c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-forge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jupyterlab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113789" lvl="2" indent="0" hangingPunct="1">
              <a:buNone/>
              <a:defRPr/>
            </a:pP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Running</a:t>
            </a:r>
          </a:p>
          <a:p>
            <a:pPr marL="946150" lvl="1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-lab </a:t>
            </a:r>
          </a:p>
          <a:p>
            <a:pPr marL="946150" lvl="1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</a:t>
            </a:r>
          </a:p>
          <a:p>
            <a:pPr marL="946150" lvl="1" indent="-342900" hangingPunct="1">
              <a:defRPr/>
            </a:pP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456689" lvl="2" indent="-342900" hangingPunct="1">
              <a:defRPr/>
            </a:pP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994AF04-C561-27EB-290B-3E84E5EA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38" y="2400406"/>
            <a:ext cx="4899126" cy="240082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901045F-61A8-8E3F-815B-9BB32A91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 install jupyterlab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55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JupyterLab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6618400" cy="45294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0850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450850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cells</a:t>
            </a:r>
          </a:p>
          <a:p>
            <a:pPr marL="946150" lvl="1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Code </a:t>
            </a:r>
          </a:p>
          <a:p>
            <a:pPr marL="946150" lvl="1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Markdown/Text</a:t>
            </a: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fr-FR" sz="240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See Demo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901045F-61A8-8E3F-815B-9BB32A91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 install jupyterlab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36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version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085056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32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Python 2 or Python 3 ? Definitely 3</a:t>
            </a: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174750" lvl="1" indent="-571500" hangingPunct="1">
              <a:defRPr/>
            </a:pPr>
            <a:r>
              <a:rPr lang="en-US" altLang="fr-FR" sz="32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  <a:hlinkClick r:id="rId3"/>
              </a:rPr>
              <a:t>https://www.python.org/</a:t>
            </a: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174750" lvl="1" indent="-571500" hangingPunct="1">
              <a:defRPr/>
            </a:pPr>
            <a:r>
              <a:rPr lang="en-US" altLang="fr-FR" sz="32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  <a:hlinkClick r:id="rId4"/>
              </a:rPr>
              <a:t>https://pythonclock.org/</a:t>
            </a: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174750" lvl="1" indent="-571500" hangingPunct="1">
              <a:defRPr/>
            </a:pP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32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03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distributions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874744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Why Python ?</a:t>
            </a:r>
          </a:p>
          <a:p>
            <a:pPr marL="565150" indent="-4572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The rich ecosystem of libraries and tooling, and the convenience of the language itself, make Python an excellent choice.</a:t>
            </a: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Many distributions of Python, such as:</a:t>
            </a:r>
          </a:p>
          <a:p>
            <a:pPr marL="1060450" lvl="1" indent="-4572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WinPython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,</a:t>
            </a:r>
          </a:p>
          <a:p>
            <a:pPr marL="1060450" lvl="1" indent="-4572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ActivePython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, </a:t>
            </a:r>
          </a:p>
          <a:p>
            <a:pPr marL="1060450" lvl="1" indent="-4572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Anaconda, </a:t>
            </a:r>
          </a:p>
          <a:p>
            <a:pPr marL="1060450" lvl="1" indent="-4572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Enthought Canopy, </a:t>
            </a:r>
          </a:p>
          <a:p>
            <a:pPr marL="1060450" lvl="1" indent="-4572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Python(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x,y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), </a:t>
            </a:r>
          </a:p>
          <a:p>
            <a:pPr marL="1060450" lvl="1" indent="-4572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Pyzo</a:t>
            </a: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1" descr="page39image1758144">
            <a:extLst>
              <a:ext uri="{FF2B5EF4-FFF2-40B4-BE49-F238E27FC236}">
                <a16:creationId xmlns:a16="http://schemas.microsoft.com/office/drawing/2014/main" id="{777AB93A-0D5D-7810-15A4-42373F5B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940" y="2381250"/>
            <a:ext cx="1054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page38image1729024">
            <a:extLst>
              <a:ext uri="{FF2B5EF4-FFF2-40B4-BE49-F238E27FC236}">
                <a16:creationId xmlns:a16="http://schemas.microsoft.com/office/drawing/2014/main" id="{5AF9D36B-85EF-2634-353B-A5367C35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40" y="4027488"/>
            <a:ext cx="94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page37image1767776">
            <a:extLst>
              <a:ext uri="{FF2B5EF4-FFF2-40B4-BE49-F238E27FC236}">
                <a16:creationId xmlns:a16="http://schemas.microsoft.com/office/drawing/2014/main" id="{F149AFB9-1033-45E5-1C25-5F58E3F9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265" y="5284788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page40image1766432">
            <a:extLst>
              <a:ext uri="{FF2B5EF4-FFF2-40B4-BE49-F238E27FC236}">
                <a16:creationId xmlns:a16="http://schemas.microsoft.com/office/drawing/2014/main" id="{1991558A-2C7D-2D1A-8D43-391A1067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265" y="963613"/>
            <a:ext cx="1000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364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distributions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874744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Why Python ?</a:t>
            </a: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None/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For this course, let’s install Anaconda for python 3</a:t>
            </a:r>
          </a:p>
          <a:p>
            <a:pPr marL="946150" lvl="1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https://www.anaconda.com/products/individual</a:t>
            </a:r>
          </a:p>
          <a:p>
            <a:pPr marL="1060450" lvl="1" indent="-4572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pic>
        <p:nvPicPr>
          <p:cNvPr id="9" name="Picture 3" descr="page37image1767776">
            <a:extLst>
              <a:ext uri="{FF2B5EF4-FFF2-40B4-BE49-F238E27FC236}">
                <a16:creationId xmlns:a16="http://schemas.microsoft.com/office/drawing/2014/main" id="{F149AFB9-1033-45E5-1C25-5F58E3F9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59" y="4255217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551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IDE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016476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Which Python IDE?</a:t>
            </a:r>
          </a:p>
          <a:p>
            <a:pPr marL="107950" indent="0" hangingPunct="1">
              <a:buNone/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An IDE (Integrated Development Environment) is a software application used by developers for creating programs.</a:t>
            </a:r>
          </a:p>
          <a:p>
            <a:pPr>
              <a:defRPr/>
            </a:pPr>
            <a:r>
              <a:rPr lang="en-GB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Python IDEs for Data Science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Spyder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PyCharm</a:t>
            </a:r>
            <a:endParaRPr lang="en-GB" alt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en-GB" altLang="fr-F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Notebook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en-GB" altLang="fr-F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Lab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</a:t>
            </a:r>
          </a:p>
          <a:p>
            <a:pPr lvl="1">
              <a:buFont typeface="Symbol" pitchFamily="2" charset="2"/>
              <a:buChar char=""/>
              <a:defRPr/>
            </a:pPr>
            <a:r>
              <a:rPr lang="en-GB" altLang="fr-FR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PyDev</a:t>
            </a:r>
            <a:endParaRPr lang="en-GB" altLang="fr-FR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6262" lvl="1" indent="0">
              <a:buFont typeface="Symbol" pitchFamily="2" charset="2"/>
              <a:buNone/>
              <a:defRPr/>
            </a:pPr>
            <a:endParaRPr lang="en-GB" alt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6262" lvl="1" indent="0">
              <a:buFont typeface="Symbol" pitchFamily="2" charset="2"/>
              <a:buNone/>
              <a:defRPr/>
            </a:pPr>
            <a:endParaRPr lang="en-GB" alt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7950" indent="0" algn="ctr">
              <a:buFont typeface="Wingdings" panose="05000000000000000000" pitchFamily="2" charset="2"/>
              <a:buNone/>
              <a:defRPr/>
            </a:pPr>
            <a:endParaRPr lang="en-GB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60450" lvl="1" indent="-4572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6F9129-0667-42C2-E161-4B9EDC9B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61" y="2624823"/>
            <a:ext cx="7039703" cy="386805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D97CD40-6D37-FA8F-59FF-7150C894C0C4}"/>
              </a:ext>
            </a:extLst>
          </p:cNvPr>
          <p:cNvSpPr txBox="1"/>
          <p:nvPr/>
        </p:nvSpPr>
        <p:spPr>
          <a:xfrm>
            <a:off x="5180358" y="6308209"/>
            <a:ext cx="703970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fr-FR" dirty="0"/>
              <a:t>Source: https://www.stxnext.com/blog/best-python-ides-code-editors/</a:t>
            </a:r>
          </a:p>
        </p:txBody>
      </p:sp>
    </p:spTree>
    <p:extLst>
      <p:ext uri="{BB962C8B-B14F-4D97-AF65-F5344CB8AC3E}">
        <p14:creationId xmlns:p14="http://schemas.microsoft.com/office/powerpoint/2010/main" val="1266044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IDE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5912802" cy="452945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Python IDEs for Data Science</a:t>
            </a: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http://www.jupyter.org/ </a:t>
            </a: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and 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try it with python in http://jupyter.org/try</a:t>
            </a:r>
          </a:p>
          <a:p>
            <a:pPr marL="1456689" lvl="2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Code Cell</a:t>
            </a:r>
          </a:p>
          <a:p>
            <a:pPr marL="1456689" lvl="2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Markdaown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Cell</a:t>
            </a:r>
          </a:p>
          <a:p>
            <a:pPr marL="1456689" lvl="2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Next, we will user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Jupyter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Notebooks Extension for </a:t>
            </a:r>
            <a:r>
              <a:rPr lang="en-GB" altLang="fr-F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</a:t>
            </a: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DA6F70-7857-96B1-612F-89BE99F9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02" y="1793081"/>
            <a:ext cx="5293295" cy="39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02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Virtual Environment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1063922" cy="422585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Why Virtual Environment?</a:t>
            </a: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Virtual environment = a self-contained directory tree that contains a Python installation for a particular version of Python, plus a number of additional packages</a:t>
            </a:r>
          </a:p>
          <a:p>
            <a:pPr marL="450850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Allows virtual installations of Python and libraries on your computer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Multiple versions of Python or libraries and easily activate or deactivate these environments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Sometimes you’ll want to program in different versions of a library. For example: </a:t>
            </a:r>
          </a:p>
          <a:p>
            <a:pPr marL="1456689" lvl="2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You develop a program with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SciKit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-Learn 0.17</a:t>
            </a:r>
          </a:p>
          <a:p>
            <a:pPr marL="1456689" lvl="2" indent="-342900" hangingPunct="1">
              <a:defRPr/>
            </a:pP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SciKit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-Learn 0.18 is released</a:t>
            </a:r>
          </a:p>
          <a:p>
            <a:pPr marL="1456689" lvl="2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You want to explore 0.18 but don’t want you old code to break</a:t>
            </a: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98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Virtual Environment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1063922" cy="422585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Why Virtual Environment?</a:t>
            </a: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Several ways to create a virtual environment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Using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venv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module of  python (default) </a:t>
            </a:r>
          </a:p>
          <a:p>
            <a:pPr marL="1456689" lvl="2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python3 -m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venv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tutorial-env</a:t>
            </a:r>
          </a:p>
          <a:p>
            <a:pPr marL="1456689" lvl="2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source tutorial-env/bin/activate</a:t>
            </a:r>
          </a:p>
          <a:p>
            <a:pPr marL="1456689" lvl="2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pip3 search astronomy</a:t>
            </a:r>
          </a:p>
          <a:p>
            <a:pPr marL="1456689" lvl="2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pip3 install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novas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or pip install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novas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=2.1.0</a:t>
            </a:r>
          </a:p>
          <a:p>
            <a:pPr marL="1456689" lvl="2" indent="-342900" hangingPunct="1">
              <a:defRPr/>
            </a:pP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source deactivate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Using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Virtualenv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Environment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Using 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Pipenv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Environment</a:t>
            </a:r>
          </a:p>
          <a:p>
            <a:pPr marL="450850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004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Virtual Environment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1063922" cy="422585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None/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Why Virtual Environment?</a:t>
            </a:r>
          </a:p>
          <a:p>
            <a:pPr marL="450850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Several ways to create a virtual environment</a:t>
            </a:r>
          </a:p>
          <a:p>
            <a:pPr marL="946150" lvl="1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Using Anaconda (</a:t>
            </a:r>
            <a:r>
              <a:rPr lang="en-US" altLang="fr-FR" sz="2400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) a Environment</a:t>
            </a:r>
          </a:p>
          <a:p>
            <a:pPr marL="1456689" lvl="2" indent="-342900" hangingPunct="1">
              <a:defRPr/>
            </a:pPr>
            <a:r>
              <a:rPr lang="en-US" altLang="fr-FR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https://conda.io/docs/user-guide/tasks/manage-environments.html</a:t>
            </a: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create --name 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myenv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install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numpy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install anaconda</a:t>
            </a: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activate </a:t>
            </a: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myvenv</a:t>
            </a:r>
            <a:endParaRPr lang="en-US" altLang="fr-FR" sz="2400" b="1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456689" lvl="2" indent="-342900" hangingPunct="1">
              <a:defRPr/>
            </a:pPr>
            <a:r>
              <a:rPr lang="en-US" altLang="fr-FR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conda</a:t>
            </a:r>
            <a:r>
              <a:rPr lang="en-US" altLang="fr-FR" sz="2400" b="1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deactivate</a:t>
            </a:r>
          </a:p>
          <a:p>
            <a:pPr marL="450850" indent="-342900" hangingPunct="1"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hangingPunct="1">
              <a:buNone/>
              <a:defRPr/>
            </a:pPr>
            <a:endParaRPr lang="en-US" altLang="fr-FR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72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572</Words>
  <Application>Microsoft Office PowerPoint</Application>
  <PresentationFormat>Grand écran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Symbol</vt:lpstr>
      <vt:lpstr>Times New Roman</vt:lpstr>
      <vt:lpstr>Wingdings</vt:lpstr>
      <vt:lpstr>Thème Office</vt:lpstr>
      <vt:lpstr>Python Environnement</vt:lpstr>
      <vt:lpstr>Python version</vt:lpstr>
      <vt:lpstr>Python distributions</vt:lpstr>
      <vt:lpstr>Python distributions</vt:lpstr>
      <vt:lpstr>Python IDE</vt:lpstr>
      <vt:lpstr>Python IDE</vt:lpstr>
      <vt:lpstr>Python Virtual Environment</vt:lpstr>
      <vt:lpstr>Python Virtual Environment</vt:lpstr>
      <vt:lpstr>Python Virtual Environment</vt:lpstr>
      <vt:lpstr>Jupyter Notebooks and Lab</vt:lpstr>
      <vt:lpstr>Jupyter Notebooks</vt:lpstr>
      <vt:lpstr>JupyterLab</vt:lpstr>
      <vt:lpstr>JupyterLab</vt:lpstr>
      <vt:lpstr>JupyterLab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Alexandre MAURER   ■  Graduated from ENS Paris-Saclay  ■  PhD at Sorbonne University with Pr. Sébastien Tixeuil Topic: Reliable communication despite Byzantine failures  ■  Post-doc at EPFL with Pr. Rachid Guerraoui Topics: biological algorithms, scalable systems, safe and robust ML...  ■  Now: Assistant professor at UM6P-CS</dc:title>
  <dc:creator>Ismail BERRADA</dc:creator>
  <cp:lastModifiedBy>Ismail BERRADA</cp:lastModifiedBy>
  <cp:revision>120</cp:revision>
  <dcterms:modified xsi:type="dcterms:W3CDTF">2022-06-22T10:29:46Z</dcterms:modified>
</cp:coreProperties>
</file>