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May 17, 2025</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207 identifiers, 207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887599"/>
            <a:ext cx="10911535" cy="4676372"/>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668097" y="1665465"/>
            <a:ext cx="6855501"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591491" y="1665465"/>
            <a:ext cx="500871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1849634" y="1665465"/>
            <a:ext cx="849242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1366950" y="1665465"/>
            <a:ext cx="9457794"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MyList</a:t>
                      </a:r>
                    </a:p>
                  </a:txBody>
                  <a:tcPr/>
                </a:tc>
                <a:tc>
                  <a:txBody>
                    <a:bodyPr/>
                    <a:lstStyle/>
                    <a:p>
                      <a:r>
                        <a:t>GO:0071363|cellular response to growth factor stimulus|-8.8;GO:0070848|response to growth factor|-8.5;GO:0030029|actin filament-based process|-7.1</a:t>
                      </a:r>
                    </a:p>
                  </a:txBody>
                  <a:tcPr/>
                </a:tc>
              </a:tr>
              <a:tr h="1024128">
                <a:tc>
                  <a:txBody>
                    <a:bodyPr/>
                    <a:lstStyle/>
                    <a:p>
                      <a:r>
                        <a:t>MyList_MCODE_ALL</a:t>
                      </a:r>
                    </a:p>
                  </a:txBody>
                  <a:tcPr/>
                </a:tc>
                <a:tc>
                  <a:txBody>
                    <a:bodyPr/>
                    <a:lstStyle/>
                    <a:p>
                      <a:r>
                        <a:t>CORUM:351|Spliceosome|-6.0;CORUM:1181|C complex spliceosome|-4.9;GO:0006397|mRNA processing|-3.9</a:t>
                      </a:r>
                    </a:p>
                  </a:txBody>
                  <a:tcPr/>
                </a:tc>
              </a:tr>
              <a:tr h="1024128">
                <a:tc>
                  <a:txBody>
                    <a:bodyPr/>
                    <a:lstStyle/>
                    <a:p>
                      <a:r>
                        <a:t>MyList_SUB1_MCODE_1</a:t>
                      </a:r>
                    </a:p>
                  </a:txBody>
                  <a:tcPr/>
                </a:tc>
                <a:tc>
                  <a:txBody>
                    <a:bodyPr/>
                    <a:lstStyle/>
                    <a:p>
                      <a:r>
                        <a:t>GO:0031349|positive regulation of defense response|-3.8;GO:0099536|synaptic signaling|-3.7;GO:0061061|muscle structure development|-3.6</a:t>
                      </a:r>
                    </a:p>
                  </a:txBody>
                  <a:tcPr/>
                </a:tc>
              </a:tr>
              <a:tr h="1024128">
                <a:tc>
                  <a:txBody>
                    <a:bodyPr/>
                    <a:lstStyle/>
                    <a:p>
                      <a:r>
                        <a:t>MyList_SUB1_MCODE_2</a:t>
                      </a:r>
                    </a:p>
                  </a:txBody>
                  <a:tcPr/>
                </a:tc>
                <a:tc>
                  <a:txBody>
                    <a:bodyPr/>
                    <a:lstStyle/>
                    <a:p>
                      <a:r>
                        <a:t>CORUM:351|Spliceosome|-8.2;CORUM:1181|C complex spliceosome|-6.5;GO:0006397|mRNA processing|-6.0</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