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B1A85-B6E0-4E6B-85BC-63033B8DFFCF}" v="997" dt="2024-01-12T16:03:3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6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21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46289" y="-729624"/>
            <a:ext cx="10728324" cy="1870548"/>
          </a:xfrm>
        </p:spPr>
        <p:txBody>
          <a:bodyPr anchor="b">
            <a:normAutofit/>
          </a:bodyPr>
          <a:lstStyle/>
          <a:p>
            <a:r>
              <a:rPr lang="tr-TR" sz="4800" b="1" dirty="0"/>
              <a:t>GARAJ TAKİP UYGULAMASI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388" y="1711633"/>
            <a:ext cx="10947400" cy="39795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tr-TR" sz="3000" b="1" dirty="0">
                <a:ea typeface="+mn-lt"/>
                <a:cs typeface="+mn-lt"/>
              </a:rPr>
              <a:t>Proje adı Garaj Yönetim Uygulaması. </a:t>
            </a:r>
            <a:endParaRPr lang="tr-TR" sz="3000" b="1" dirty="0">
              <a:solidFill>
                <a:srgbClr val="FFFFFF">
                  <a:alpha val="80000"/>
                </a:srgbClr>
              </a:solidFill>
              <a:ea typeface="+mn-lt"/>
              <a:cs typeface="+mn-lt"/>
            </a:endParaRPr>
          </a:p>
          <a:p>
            <a:r>
              <a:rPr lang="tr-TR" sz="3000" b="1" dirty="0">
                <a:solidFill>
                  <a:srgbClr val="FFFFFF">
                    <a:alpha val="80000"/>
                  </a:srgbClr>
                </a:solidFill>
                <a:ea typeface="+mn-lt"/>
                <a:cs typeface="+mn-lt"/>
              </a:rPr>
              <a:t>Amacı:</a:t>
            </a:r>
          </a:p>
          <a:p>
            <a:pPr marL="457200" indent="-457200">
              <a:buChar char="•"/>
            </a:pPr>
            <a:r>
              <a:rPr lang="tr-TR" sz="3000" b="1" dirty="0">
                <a:ea typeface="+mn-lt"/>
                <a:cs typeface="+mn-lt"/>
              </a:rPr>
              <a:t>Çok fazla aracı olan şirketlerin araçlarının bakımlarını ve muayenelerini takip edebileceği bir uygulama yapmak.</a:t>
            </a:r>
            <a:endParaRPr lang="tr-TR" sz="3000" b="1">
              <a:solidFill>
                <a:srgbClr val="FFFFFF">
                  <a:alpha val="80000"/>
                </a:srgbClr>
              </a:solidFill>
            </a:endParaRPr>
          </a:p>
          <a:p>
            <a:pPr marL="457200" indent="-457200">
              <a:buChar char="•"/>
            </a:pPr>
            <a:r>
              <a:rPr lang="tr-TR" sz="3000" b="1" dirty="0">
                <a:solidFill>
                  <a:srgbClr val="FFFFFF">
                    <a:alpha val="80000"/>
                  </a:srgbClr>
                </a:solidFill>
                <a:ea typeface="+mn-lt"/>
                <a:cs typeface="+mn-lt"/>
              </a:rPr>
              <a:t>Araç hakkında bilgilere erişim sağlamak.</a:t>
            </a:r>
          </a:p>
          <a:p>
            <a:pPr marL="457200" indent="-457200">
              <a:buChar char="•"/>
            </a:pPr>
            <a:r>
              <a:rPr lang="tr-TR" sz="3000" b="1" dirty="0">
                <a:solidFill>
                  <a:srgbClr val="FFFFFF">
                    <a:alpha val="80000"/>
                  </a:srgbClr>
                </a:solidFill>
                <a:ea typeface="+mn-lt"/>
                <a:cs typeface="+mn-lt"/>
              </a:rPr>
              <a:t>Uygulama giriş çıkışlarında güvenlik sağlamak.</a:t>
            </a:r>
          </a:p>
          <a:p>
            <a:pPr marL="457200" indent="-457200">
              <a:buChar char="•"/>
            </a:pPr>
            <a:endParaRPr lang="tr-TR" sz="3000" b="1" dirty="0">
              <a:solidFill>
                <a:srgbClr val="FFFFFF">
                  <a:alpha val="80000"/>
                </a:srgbClr>
              </a:solidFill>
              <a:ea typeface="+mn-lt"/>
              <a:cs typeface="+mn-lt"/>
            </a:endParaRPr>
          </a:p>
          <a:p>
            <a:endParaRPr lang="tr-TR" dirty="0">
              <a:solidFill>
                <a:srgbClr val="FFFFFF">
                  <a:alpha val="80000"/>
                </a:srgb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0B4F1D1-DB8C-4090-30E8-6CF05F78C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663" y="235861"/>
            <a:ext cx="4219575" cy="2295525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CEBBAF4-72D7-A5CF-5110-C890D0E8DB91}"/>
              </a:ext>
            </a:extLst>
          </p:cNvPr>
          <p:cNvSpPr txBox="1"/>
          <p:nvPr/>
        </p:nvSpPr>
        <p:spPr>
          <a:xfrm>
            <a:off x="476249" y="400049"/>
            <a:ext cx="68675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Uygulamaya girişte güvenliği sağlama amaçlı kullanıcı adı ve şifre istemektedir.</a:t>
            </a:r>
          </a:p>
        </p:txBody>
      </p:sp>
      <p:pic>
        <p:nvPicPr>
          <p:cNvPr id="6" name="Resim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E48C3D7-891A-5F21-554A-DEDA8426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3333750"/>
            <a:ext cx="3962400" cy="29241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840E413-8564-0122-5E85-6B73053DAFFA}"/>
              </a:ext>
            </a:extLst>
          </p:cNvPr>
          <p:cNvSpPr txBox="1"/>
          <p:nvPr/>
        </p:nvSpPr>
        <p:spPr>
          <a:xfrm>
            <a:off x="4752975" y="3590924"/>
            <a:ext cx="68199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Sonrasında  çıkan seçeneklerden yapmak istenilen işlemin rakamı yazılarak istenilen bölüme yönlendirilir.</a:t>
            </a:r>
          </a:p>
        </p:txBody>
      </p:sp>
    </p:spTree>
    <p:extLst>
      <p:ext uri="{BB962C8B-B14F-4D97-AF65-F5344CB8AC3E}">
        <p14:creationId xmlns:p14="http://schemas.microsoft.com/office/powerpoint/2010/main" val="14057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A63B7021-8ABE-CD42-64B1-5C546749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521611"/>
            <a:ext cx="4276725" cy="2143125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99BF2A0-A66A-217A-045E-00694B124D0F}"/>
              </a:ext>
            </a:extLst>
          </p:cNvPr>
          <p:cNvSpPr txBox="1"/>
          <p:nvPr/>
        </p:nvSpPr>
        <p:spPr>
          <a:xfrm>
            <a:off x="447675" y="3067049"/>
            <a:ext cx="91535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1 numara seçildikten sonra bu ekran gösterilir. İstenilen bilgiler girilerek kayıt altına alınır.</a:t>
            </a:r>
          </a:p>
        </p:txBody>
      </p:sp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AC3B29CC-034F-C0D1-9779-0FD7C2EF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4414838"/>
            <a:ext cx="4371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33DF551F-4F4E-2496-439C-9CCBA592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412960"/>
            <a:ext cx="6153150" cy="145555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2452DEF-F530-9EBF-57FB-9C973D0A3C28}"/>
              </a:ext>
            </a:extLst>
          </p:cNvPr>
          <p:cNvSpPr txBox="1"/>
          <p:nvPr/>
        </p:nvSpPr>
        <p:spPr>
          <a:xfrm>
            <a:off x="4886324" y="2009775"/>
            <a:ext cx="6781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2 numara seçildikten sonra uygulamaya kaydedilen araçların bilgileri gösterilir.</a:t>
            </a:r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5B3B60E-8B5C-2EC1-1FEB-AF79EBAF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662632"/>
            <a:ext cx="6096000" cy="122818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EE2572C-ED67-81D4-9BB3-067311F9918A}"/>
              </a:ext>
            </a:extLst>
          </p:cNvPr>
          <p:cNvSpPr txBox="1"/>
          <p:nvPr/>
        </p:nvSpPr>
        <p:spPr>
          <a:xfrm>
            <a:off x="4886324" y="5133975"/>
            <a:ext cx="65055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3 numaralı seçenek seçildiğinde bakım tarihinin gelip gelmediği hakkında bilgi verir.</a:t>
            </a:r>
          </a:p>
        </p:txBody>
      </p:sp>
    </p:spTree>
    <p:extLst>
      <p:ext uri="{BB962C8B-B14F-4D97-AF65-F5344CB8AC3E}">
        <p14:creationId xmlns:p14="http://schemas.microsoft.com/office/powerpoint/2010/main" val="353629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114D50D-4E0E-1F4F-51B7-07C06E87F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401100"/>
            <a:ext cx="6248400" cy="1412599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033B9DB-9BCF-066A-58E2-F10D04144227}"/>
              </a:ext>
            </a:extLst>
          </p:cNvPr>
          <p:cNvSpPr txBox="1"/>
          <p:nvPr/>
        </p:nvSpPr>
        <p:spPr>
          <a:xfrm>
            <a:off x="6981825" y="400050"/>
            <a:ext cx="5410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>
                <a:ea typeface="+mn-lt"/>
                <a:cs typeface="+mn-lt"/>
              </a:rPr>
              <a:t>4 numaralı seçenek seçildiğinde muayene tarihinin gelip gelmediği hakkında bilgi verir.</a:t>
            </a:r>
            <a:endParaRPr lang="tr-TR" dirty="0"/>
          </a:p>
        </p:txBody>
      </p:sp>
      <p:pic>
        <p:nvPicPr>
          <p:cNvPr id="6" name="Resim 5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B225CE7E-1ECF-F0D2-5CBB-03208DFA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3429000"/>
            <a:ext cx="3876675" cy="254317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ADC5E44-6C17-CF44-A42A-995287097361}"/>
              </a:ext>
            </a:extLst>
          </p:cNvPr>
          <p:cNvSpPr txBox="1"/>
          <p:nvPr/>
        </p:nvSpPr>
        <p:spPr>
          <a:xfrm>
            <a:off x="5286375" y="3705224"/>
            <a:ext cx="67913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5 numara seçildiğinde oturumdan çıkış yapar giriş yapmak için tekrar kullanıcı adı parola ister.</a:t>
            </a:r>
          </a:p>
        </p:txBody>
      </p:sp>
    </p:spTree>
    <p:extLst>
      <p:ext uri="{BB962C8B-B14F-4D97-AF65-F5344CB8AC3E}">
        <p14:creationId xmlns:p14="http://schemas.microsoft.com/office/powerpoint/2010/main" val="318337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D0C20496-80AB-1137-C33F-8DC0EB440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3" y="1355049"/>
            <a:ext cx="4848225" cy="3667125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899EB77-FAB9-7D9D-42B5-507B430E548A}"/>
              </a:ext>
            </a:extLst>
          </p:cNvPr>
          <p:cNvSpPr txBox="1"/>
          <p:nvPr/>
        </p:nvSpPr>
        <p:spPr>
          <a:xfrm>
            <a:off x="5943600" y="1438274"/>
            <a:ext cx="47625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/>
              <a:t>6 numara seçildiğinde uygulama tekrar emin misiniz diye seçenek sunar. Evet seçeneğiyle uyulama kapanır. Hayır seçeneği ile işlem yapmaya devam edilir.</a:t>
            </a:r>
          </a:p>
        </p:txBody>
      </p:sp>
    </p:spTree>
    <p:extLst>
      <p:ext uri="{BB962C8B-B14F-4D97-AF65-F5344CB8AC3E}">
        <p14:creationId xmlns:p14="http://schemas.microsoft.com/office/powerpoint/2010/main" val="25717380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3DFloatVTI</vt:lpstr>
      <vt:lpstr>GARAJ TAKİP UYGULAMASI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168</cp:revision>
  <dcterms:created xsi:type="dcterms:W3CDTF">2024-01-12T15:25:07Z</dcterms:created>
  <dcterms:modified xsi:type="dcterms:W3CDTF">2024-01-12T16:09:31Z</dcterms:modified>
</cp:coreProperties>
</file>