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61" r:id="rId3"/>
    <p:sldId id="260" r:id="rId4"/>
    <p:sldId id="263" r:id="rId5"/>
    <p:sldId id="259" r:id="rId6"/>
    <p:sldId id="320" r:id="rId7"/>
    <p:sldId id="321" r:id="rId8"/>
    <p:sldId id="318" r:id="rId9"/>
    <p:sldId id="262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2"/>
    <a:srgbClr val="FFA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C2185-8602-4D92-B5AB-E95BD35C9721}" v="2" dt="2024-04-11T17:49:17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ushi chaudhary" userId="526c83927abf5f5e" providerId="LiveId" clId="{2E8C2185-8602-4D92-B5AB-E95BD35C9721}"/>
    <pc:docChg chg="undo custSel modSld">
      <pc:chgData name="vidushi chaudhary" userId="526c83927abf5f5e" providerId="LiveId" clId="{2E8C2185-8602-4D92-B5AB-E95BD35C9721}" dt="2024-04-11T17:51:29.145" v="2711" actId="20577"/>
      <pc:docMkLst>
        <pc:docMk/>
      </pc:docMkLst>
      <pc:sldChg chg="addSp delSp modSp mod">
        <pc:chgData name="vidushi chaudhary" userId="526c83927abf5f5e" providerId="LiveId" clId="{2E8C2185-8602-4D92-B5AB-E95BD35C9721}" dt="2024-04-11T17:09:43.882" v="1204" actId="20577"/>
        <pc:sldMkLst>
          <pc:docMk/>
          <pc:sldMk cId="559890843" sldId="260"/>
        </pc:sldMkLst>
        <pc:spChg chg="mod">
          <ac:chgData name="vidushi chaudhary" userId="526c83927abf5f5e" providerId="LiveId" clId="{2E8C2185-8602-4D92-B5AB-E95BD35C9721}" dt="2024-04-11T17:09:43.882" v="1204" actId="20577"/>
          <ac:spMkLst>
            <pc:docMk/>
            <pc:sldMk cId="559890843" sldId="260"/>
            <ac:spMk id="2" creationId="{16C6E62C-F18D-5606-3A13-FBA4A414B37F}"/>
          </ac:spMkLst>
        </pc:spChg>
        <pc:spChg chg="add del mod">
          <ac:chgData name="vidushi chaudhary" userId="526c83927abf5f5e" providerId="LiveId" clId="{2E8C2185-8602-4D92-B5AB-E95BD35C9721}" dt="2024-04-11T14:29:30.508" v="7" actId="478"/>
          <ac:spMkLst>
            <pc:docMk/>
            <pc:sldMk cId="559890843" sldId="260"/>
            <ac:spMk id="3" creationId="{0714053B-D0BE-577E-B920-73EB993567EC}"/>
          </ac:spMkLst>
        </pc:spChg>
        <pc:spChg chg="mod">
          <ac:chgData name="vidushi chaudhary" userId="526c83927abf5f5e" providerId="LiveId" clId="{2E8C2185-8602-4D92-B5AB-E95BD35C9721}" dt="2024-04-11T15:55:04.336" v="490" actId="1076"/>
          <ac:spMkLst>
            <pc:docMk/>
            <pc:sldMk cId="559890843" sldId="260"/>
            <ac:spMk id="5" creationId="{9B441436-9FB9-9C87-1067-B022754B378E}"/>
          </ac:spMkLst>
        </pc:spChg>
        <pc:spChg chg="mod">
          <ac:chgData name="vidushi chaudhary" userId="526c83927abf5f5e" providerId="LiveId" clId="{2E8C2185-8602-4D92-B5AB-E95BD35C9721}" dt="2024-04-11T15:54:55.333" v="487" actId="1076"/>
          <ac:spMkLst>
            <pc:docMk/>
            <pc:sldMk cId="559890843" sldId="260"/>
            <ac:spMk id="6" creationId="{49FE4631-E2E0-771E-A50F-B13F9ACDA040}"/>
          </ac:spMkLst>
        </pc:spChg>
        <pc:spChg chg="mod">
          <ac:chgData name="vidushi chaudhary" userId="526c83927abf5f5e" providerId="LiveId" clId="{2E8C2185-8602-4D92-B5AB-E95BD35C9721}" dt="2024-04-11T15:55:07.166" v="491" actId="1076"/>
          <ac:spMkLst>
            <pc:docMk/>
            <pc:sldMk cId="559890843" sldId="260"/>
            <ac:spMk id="10" creationId="{64E9CEBE-26B6-D9B8-198C-6AE56B9AC82B}"/>
          </ac:spMkLst>
        </pc:spChg>
        <pc:spChg chg="mod">
          <ac:chgData name="vidushi chaudhary" userId="526c83927abf5f5e" providerId="LiveId" clId="{2E8C2185-8602-4D92-B5AB-E95BD35C9721}" dt="2024-04-11T15:55:41.011" v="496" actId="1076"/>
          <ac:spMkLst>
            <pc:docMk/>
            <pc:sldMk cId="559890843" sldId="260"/>
            <ac:spMk id="13" creationId="{A7FC02F3-6FE2-F8C1-28BC-60DD99623689}"/>
          </ac:spMkLst>
        </pc:spChg>
        <pc:spChg chg="add mod">
          <ac:chgData name="vidushi chaudhary" userId="526c83927abf5f5e" providerId="LiveId" clId="{2E8C2185-8602-4D92-B5AB-E95BD35C9721}" dt="2024-04-11T16:23:18.766" v="778" actId="14861"/>
          <ac:spMkLst>
            <pc:docMk/>
            <pc:sldMk cId="559890843" sldId="260"/>
            <ac:spMk id="21" creationId="{890E6348-F1F5-E0EC-7CA7-810F6DD69AD9}"/>
          </ac:spMkLst>
        </pc:spChg>
        <pc:spChg chg="mod">
          <ac:chgData name="vidushi chaudhary" userId="526c83927abf5f5e" providerId="LiveId" clId="{2E8C2185-8602-4D92-B5AB-E95BD35C9721}" dt="2024-04-11T16:00:43.500" v="607" actId="14861"/>
          <ac:spMkLst>
            <pc:docMk/>
            <pc:sldMk cId="559890843" sldId="260"/>
            <ac:spMk id="30" creationId="{30EE22CD-EA43-8392-1FFE-B0BC214B062B}"/>
          </ac:spMkLst>
        </pc:spChg>
        <pc:spChg chg="mod">
          <ac:chgData name="vidushi chaudhary" userId="526c83927abf5f5e" providerId="LiveId" clId="{2E8C2185-8602-4D92-B5AB-E95BD35C9721}" dt="2024-04-11T16:23:46.786" v="783" actId="14861"/>
          <ac:spMkLst>
            <pc:docMk/>
            <pc:sldMk cId="559890843" sldId="260"/>
            <ac:spMk id="31" creationId="{AB7D3DB6-2537-81CD-57B1-7FE7094F6E6F}"/>
          </ac:spMkLst>
        </pc:spChg>
        <pc:spChg chg="mod">
          <ac:chgData name="vidushi chaudhary" userId="526c83927abf5f5e" providerId="LiveId" clId="{2E8C2185-8602-4D92-B5AB-E95BD35C9721}" dt="2024-04-11T16:39:30.576" v="791" actId="14861"/>
          <ac:spMkLst>
            <pc:docMk/>
            <pc:sldMk cId="559890843" sldId="260"/>
            <ac:spMk id="32" creationId="{865B3756-2403-B40A-135F-E585F5E43A10}"/>
          </ac:spMkLst>
        </pc:spChg>
        <pc:spChg chg="add mod">
          <ac:chgData name="vidushi chaudhary" userId="526c83927abf5f5e" providerId="LiveId" clId="{2E8C2185-8602-4D92-B5AB-E95BD35C9721}" dt="2024-04-11T15:55:01.816" v="489" actId="14100"/>
          <ac:spMkLst>
            <pc:docMk/>
            <pc:sldMk cId="559890843" sldId="260"/>
            <ac:spMk id="55" creationId="{2EEB8010-B274-F976-2768-9689AAB89235}"/>
          </ac:spMkLst>
        </pc:spChg>
        <pc:spChg chg="mod">
          <ac:chgData name="vidushi chaudhary" userId="526c83927abf5f5e" providerId="LiveId" clId="{2E8C2185-8602-4D92-B5AB-E95BD35C9721}" dt="2024-04-11T16:54:00.771" v="1079" actId="14861"/>
          <ac:spMkLst>
            <pc:docMk/>
            <pc:sldMk cId="559890843" sldId="260"/>
            <ac:spMk id="62" creationId="{853D4DD1-0781-0601-4ACA-5178C5E9FD3D}"/>
          </ac:spMkLst>
        </pc:spChg>
        <pc:spChg chg="mod">
          <ac:chgData name="vidushi chaudhary" userId="526c83927abf5f5e" providerId="LiveId" clId="{2E8C2185-8602-4D92-B5AB-E95BD35C9721}" dt="2024-04-11T17:09:04.626" v="1201" actId="1076"/>
          <ac:spMkLst>
            <pc:docMk/>
            <pc:sldMk cId="559890843" sldId="260"/>
            <ac:spMk id="66" creationId="{BB0EA046-656E-3919-4333-6CC88F03C403}"/>
          </ac:spMkLst>
        </pc:spChg>
        <pc:spChg chg="add mod">
          <ac:chgData name="vidushi chaudhary" userId="526c83927abf5f5e" providerId="LiveId" clId="{2E8C2185-8602-4D92-B5AB-E95BD35C9721}" dt="2024-04-11T15:57:27.114" v="580" actId="14861"/>
          <ac:spMkLst>
            <pc:docMk/>
            <pc:sldMk cId="559890843" sldId="260"/>
            <ac:spMk id="67" creationId="{F97CDAE7-EAAE-612E-8DA8-BE70EDE4A446}"/>
          </ac:spMkLst>
        </pc:spChg>
        <pc:spChg chg="mod">
          <ac:chgData name="vidushi chaudhary" userId="526c83927abf5f5e" providerId="LiveId" clId="{2E8C2185-8602-4D92-B5AB-E95BD35C9721}" dt="2024-04-11T16:23:34.808" v="781" actId="14861"/>
          <ac:spMkLst>
            <pc:docMk/>
            <pc:sldMk cId="559890843" sldId="260"/>
            <ac:spMk id="70" creationId="{705F05E9-21AA-483B-D3E4-46B58EE5D7B9}"/>
          </ac:spMkLst>
        </pc:spChg>
        <pc:spChg chg="mod">
          <ac:chgData name="vidushi chaudhary" userId="526c83927abf5f5e" providerId="LiveId" clId="{2E8C2185-8602-4D92-B5AB-E95BD35C9721}" dt="2024-04-11T16:49:15.846" v="1030" actId="14861"/>
          <ac:spMkLst>
            <pc:docMk/>
            <pc:sldMk cId="559890843" sldId="260"/>
            <ac:spMk id="71" creationId="{55EAD5ED-636E-ECB4-7B79-EDAC06EF4262}"/>
          </ac:spMkLst>
        </pc:spChg>
        <pc:spChg chg="mod">
          <ac:chgData name="vidushi chaudhary" userId="526c83927abf5f5e" providerId="LiveId" clId="{2E8C2185-8602-4D92-B5AB-E95BD35C9721}" dt="2024-04-11T17:09:18.026" v="1203" actId="14861"/>
          <ac:spMkLst>
            <pc:docMk/>
            <pc:sldMk cId="559890843" sldId="260"/>
            <ac:spMk id="72" creationId="{B6A7270A-C2B2-7002-5911-A853D07473DF}"/>
          </ac:spMkLst>
        </pc:spChg>
        <pc:spChg chg="mod">
          <ac:chgData name="vidushi chaudhary" userId="526c83927abf5f5e" providerId="LiveId" clId="{2E8C2185-8602-4D92-B5AB-E95BD35C9721}" dt="2024-04-11T16:56:45.988" v="1099" actId="1076"/>
          <ac:spMkLst>
            <pc:docMk/>
            <pc:sldMk cId="559890843" sldId="260"/>
            <ac:spMk id="78" creationId="{5161FF9D-AEBC-659D-D4A5-59829388A008}"/>
          </ac:spMkLst>
        </pc:spChg>
        <pc:spChg chg="mod">
          <ac:chgData name="vidushi chaudhary" userId="526c83927abf5f5e" providerId="LiveId" clId="{2E8C2185-8602-4D92-B5AB-E95BD35C9721}" dt="2024-04-11T16:49:47.816" v="1040" actId="14100"/>
          <ac:spMkLst>
            <pc:docMk/>
            <pc:sldMk cId="559890843" sldId="260"/>
            <ac:spMk id="79" creationId="{97AB07B0-0580-26DC-78DA-DFC1DB385A14}"/>
          </ac:spMkLst>
        </pc:spChg>
        <pc:spChg chg="mod">
          <ac:chgData name="vidushi chaudhary" userId="526c83927abf5f5e" providerId="LiveId" clId="{2E8C2185-8602-4D92-B5AB-E95BD35C9721}" dt="2024-04-11T17:08:42.795" v="1198" actId="14861"/>
          <ac:spMkLst>
            <pc:docMk/>
            <pc:sldMk cId="559890843" sldId="260"/>
            <ac:spMk id="81" creationId="{CEF98CD9-0646-2827-E738-70117C586B9D}"/>
          </ac:spMkLst>
        </pc:spChg>
        <pc:spChg chg="mod">
          <ac:chgData name="vidushi chaudhary" userId="526c83927abf5f5e" providerId="LiveId" clId="{2E8C2185-8602-4D92-B5AB-E95BD35C9721}" dt="2024-04-11T17:09:13.857" v="1202" actId="14861"/>
          <ac:spMkLst>
            <pc:docMk/>
            <pc:sldMk cId="559890843" sldId="260"/>
            <ac:spMk id="82" creationId="{107A4E18-FF88-7C72-61E4-C93242BECB8B}"/>
          </ac:spMkLst>
        </pc:spChg>
        <pc:spChg chg="del mod">
          <ac:chgData name="vidushi chaudhary" userId="526c83927abf5f5e" providerId="LiveId" clId="{2E8C2185-8602-4D92-B5AB-E95BD35C9721}" dt="2024-04-11T15:57:49.507" v="581" actId="478"/>
          <ac:spMkLst>
            <pc:docMk/>
            <pc:sldMk cId="559890843" sldId="260"/>
            <ac:spMk id="89" creationId="{17908FAA-FF51-02F4-64B4-773BB32CB30E}"/>
          </ac:spMkLst>
        </pc:spChg>
        <pc:spChg chg="add mod">
          <ac:chgData name="vidushi chaudhary" userId="526c83927abf5f5e" providerId="LiveId" clId="{2E8C2185-8602-4D92-B5AB-E95BD35C9721}" dt="2024-04-11T16:24:15.409" v="790" actId="20577"/>
          <ac:spMkLst>
            <pc:docMk/>
            <pc:sldMk cId="559890843" sldId="260"/>
            <ac:spMk id="99" creationId="{25621E56-1EE8-28F4-B4B0-C2053F8CF81D}"/>
          </ac:spMkLst>
        </pc:spChg>
        <pc:spChg chg="add mod">
          <ac:chgData name="vidushi chaudhary" userId="526c83927abf5f5e" providerId="LiveId" clId="{2E8C2185-8602-4D92-B5AB-E95BD35C9721}" dt="2024-04-11T16:23:23.874" v="779" actId="14861"/>
          <ac:spMkLst>
            <pc:docMk/>
            <pc:sldMk cId="559890843" sldId="260"/>
            <ac:spMk id="100" creationId="{7CFCBF6C-66DF-5EB6-32B6-1809E3C03936}"/>
          </ac:spMkLst>
        </pc:spChg>
        <pc:spChg chg="add mod">
          <ac:chgData name="vidushi chaudhary" userId="526c83927abf5f5e" providerId="LiveId" clId="{2E8C2185-8602-4D92-B5AB-E95BD35C9721}" dt="2024-04-11T16:23:29.337" v="780" actId="14861"/>
          <ac:spMkLst>
            <pc:docMk/>
            <pc:sldMk cId="559890843" sldId="260"/>
            <ac:spMk id="111" creationId="{14E1C47B-2963-C50C-FC91-97D0CF7C0F53}"/>
          </ac:spMkLst>
        </pc:spChg>
        <pc:spChg chg="add mod">
          <ac:chgData name="vidushi chaudhary" userId="526c83927abf5f5e" providerId="LiveId" clId="{2E8C2185-8602-4D92-B5AB-E95BD35C9721}" dt="2024-04-11T16:53:46.179" v="1078" actId="14861"/>
          <ac:spMkLst>
            <pc:docMk/>
            <pc:sldMk cId="559890843" sldId="260"/>
            <ac:spMk id="122" creationId="{D6CBF904-218A-7CE8-D63D-74900AF6D082}"/>
          </ac:spMkLst>
        </pc:spChg>
        <pc:spChg chg="add mod">
          <ac:chgData name="vidushi chaudhary" userId="526c83927abf5f5e" providerId="LiveId" clId="{2E8C2185-8602-4D92-B5AB-E95BD35C9721}" dt="2024-04-11T17:08:48.035" v="1199" actId="14861"/>
          <ac:spMkLst>
            <pc:docMk/>
            <pc:sldMk cId="559890843" sldId="260"/>
            <ac:spMk id="134" creationId="{CC077A46-908C-6D22-1041-624768852FE8}"/>
          </ac:spMkLst>
        </pc:spChg>
        <pc:spChg chg="add mod">
          <ac:chgData name="vidushi chaudhary" userId="526c83927abf5f5e" providerId="LiveId" clId="{2E8C2185-8602-4D92-B5AB-E95BD35C9721}" dt="2024-04-11T17:08:28.366" v="1196" actId="14861"/>
          <ac:spMkLst>
            <pc:docMk/>
            <pc:sldMk cId="559890843" sldId="260"/>
            <ac:spMk id="150" creationId="{3B3CF974-D97A-D55B-83DF-C8756FC8439D}"/>
          </ac:spMkLst>
        </pc:spChg>
        <pc:spChg chg="add mod">
          <ac:chgData name="vidushi chaudhary" userId="526c83927abf5f5e" providerId="LiveId" clId="{2E8C2185-8602-4D92-B5AB-E95BD35C9721}" dt="2024-04-11T17:08:38.179" v="1197" actId="14861"/>
          <ac:spMkLst>
            <pc:docMk/>
            <pc:sldMk cId="559890843" sldId="260"/>
            <ac:spMk id="153" creationId="{03956F47-13A3-1480-C2F9-C3C683FBC22C}"/>
          </ac:spMkLst>
        </pc:spChg>
        <pc:cxnChg chg="del mod">
          <ac:chgData name="vidushi chaudhary" userId="526c83927abf5f5e" providerId="LiveId" clId="{2E8C2185-8602-4D92-B5AB-E95BD35C9721}" dt="2024-04-11T15:50:58.865" v="284" actId="478"/>
          <ac:cxnSpMkLst>
            <pc:docMk/>
            <pc:sldMk cId="559890843" sldId="260"/>
            <ac:cxnSpMk id="9" creationId="{38832E71-2661-BC40-D0CC-3911FAE45955}"/>
          </ac:cxnSpMkLst>
        </pc:cxnChg>
        <pc:cxnChg chg="del mod">
          <ac:chgData name="vidushi chaudhary" userId="526c83927abf5f5e" providerId="LiveId" clId="{2E8C2185-8602-4D92-B5AB-E95BD35C9721}" dt="2024-04-11T15:54:20.398" v="483" actId="478"/>
          <ac:cxnSpMkLst>
            <pc:docMk/>
            <pc:sldMk cId="559890843" sldId="260"/>
            <ac:cxnSpMk id="18" creationId="{AE67ED46-A6AF-53E7-023D-7E64409B7F60}"/>
          </ac:cxnSpMkLst>
        </pc:cxnChg>
        <pc:cxnChg chg="add mod">
          <ac:chgData name="vidushi chaudhary" userId="526c83927abf5f5e" providerId="LiveId" clId="{2E8C2185-8602-4D92-B5AB-E95BD35C9721}" dt="2024-04-11T16:13:05.271" v="610" actId="1076"/>
          <ac:cxnSpMkLst>
            <pc:docMk/>
            <pc:sldMk cId="559890843" sldId="260"/>
            <ac:cxnSpMk id="19" creationId="{D0412741-60D5-C468-CC59-4E1978585891}"/>
          </ac:cxnSpMkLst>
        </pc:cxnChg>
        <pc:cxnChg chg="mod">
          <ac:chgData name="vidushi chaudhary" userId="526c83927abf5f5e" providerId="LiveId" clId="{2E8C2185-8602-4D92-B5AB-E95BD35C9721}" dt="2024-04-11T15:58:25.493" v="586" actId="1076"/>
          <ac:cxnSpMkLst>
            <pc:docMk/>
            <pc:sldMk cId="559890843" sldId="260"/>
            <ac:cxnSpMk id="20" creationId="{01E12111-70B8-D9B3-EFD0-6CB801DE4763}"/>
          </ac:cxnSpMkLst>
        </pc:cxnChg>
        <pc:cxnChg chg="mod">
          <ac:chgData name="vidushi chaudhary" userId="526c83927abf5f5e" providerId="LiveId" clId="{2E8C2185-8602-4D92-B5AB-E95BD35C9721}" dt="2024-04-11T14:44:31.986" v="192" actId="14100"/>
          <ac:cxnSpMkLst>
            <pc:docMk/>
            <pc:sldMk cId="559890843" sldId="260"/>
            <ac:cxnSpMk id="23" creationId="{CB171945-D890-DCB5-FE20-245E3F8ECC3F}"/>
          </ac:cxnSpMkLst>
        </pc:cxnChg>
        <pc:cxnChg chg="mod">
          <ac:chgData name="vidushi chaudhary" userId="526c83927abf5f5e" providerId="LiveId" clId="{2E8C2185-8602-4D92-B5AB-E95BD35C9721}" dt="2024-04-11T16:00:32.492" v="606" actId="1076"/>
          <ac:cxnSpMkLst>
            <pc:docMk/>
            <pc:sldMk cId="559890843" sldId="260"/>
            <ac:cxnSpMk id="25" creationId="{D5535648-BC65-5A8B-28E9-E44844814B7B}"/>
          </ac:cxnSpMkLst>
        </pc:cxnChg>
        <pc:cxnChg chg="mod">
          <ac:chgData name="vidushi chaudhary" userId="526c83927abf5f5e" providerId="LiveId" clId="{2E8C2185-8602-4D92-B5AB-E95BD35C9721}" dt="2024-04-11T16:19:45.588" v="756" actId="14100"/>
          <ac:cxnSpMkLst>
            <pc:docMk/>
            <pc:sldMk cId="559890843" sldId="260"/>
            <ac:cxnSpMk id="27" creationId="{A027B343-8D9D-1FF2-28D3-D7B043DD832E}"/>
          </ac:cxnSpMkLst>
        </pc:cxnChg>
        <pc:cxnChg chg="mod">
          <ac:chgData name="vidushi chaudhary" userId="526c83927abf5f5e" providerId="LiveId" clId="{2E8C2185-8602-4D92-B5AB-E95BD35C9721}" dt="2024-04-11T14:44:41.455" v="194" actId="1076"/>
          <ac:cxnSpMkLst>
            <pc:docMk/>
            <pc:sldMk cId="559890843" sldId="260"/>
            <ac:cxnSpMk id="29" creationId="{C3C5B4C0-BFD9-2B31-CCCA-8BEACFD9D890}"/>
          </ac:cxnSpMkLst>
        </pc:cxnChg>
        <pc:cxnChg chg="del mod">
          <ac:chgData name="vidushi chaudhary" userId="526c83927abf5f5e" providerId="LiveId" clId="{2E8C2185-8602-4D92-B5AB-E95BD35C9721}" dt="2024-04-11T15:59:24.820" v="597" actId="478"/>
          <ac:cxnSpMkLst>
            <pc:docMk/>
            <pc:sldMk cId="559890843" sldId="260"/>
            <ac:cxnSpMk id="34" creationId="{B7C494CD-E2A5-A347-50EE-CECEED36DCE1}"/>
          </ac:cxnSpMkLst>
        </pc:cxnChg>
        <pc:cxnChg chg="mod">
          <ac:chgData name="vidushi chaudhary" userId="526c83927abf5f5e" providerId="LiveId" clId="{2E8C2185-8602-4D92-B5AB-E95BD35C9721}" dt="2024-04-11T16:51:42.950" v="1073" actId="1076"/>
          <ac:cxnSpMkLst>
            <pc:docMk/>
            <pc:sldMk cId="559890843" sldId="260"/>
            <ac:cxnSpMk id="36" creationId="{F8FF13B2-076D-A8E6-52A6-B85A81227D92}"/>
          </ac:cxnSpMkLst>
        </pc:cxnChg>
        <pc:cxnChg chg="mod">
          <ac:chgData name="vidushi chaudhary" userId="526c83927abf5f5e" providerId="LiveId" clId="{2E8C2185-8602-4D92-B5AB-E95BD35C9721}" dt="2024-04-11T16:51:51.037" v="1075" actId="1076"/>
          <ac:cxnSpMkLst>
            <pc:docMk/>
            <pc:sldMk cId="559890843" sldId="260"/>
            <ac:cxnSpMk id="38" creationId="{40DF9304-3065-88BD-80E3-544AD71C041A}"/>
          </ac:cxnSpMkLst>
        </pc:cxnChg>
        <pc:cxnChg chg="del mod">
          <ac:chgData name="vidushi chaudhary" userId="526c83927abf5f5e" providerId="LiveId" clId="{2E8C2185-8602-4D92-B5AB-E95BD35C9721}" dt="2024-04-11T16:20:07.638" v="762" actId="478"/>
          <ac:cxnSpMkLst>
            <pc:docMk/>
            <pc:sldMk cId="559890843" sldId="260"/>
            <ac:cxnSpMk id="40" creationId="{C5D11467-E773-AE0D-7483-023DB76732B9}"/>
          </ac:cxnSpMkLst>
        </pc:cxnChg>
        <pc:cxnChg chg="mod">
          <ac:chgData name="vidushi chaudhary" userId="526c83927abf5f5e" providerId="LiveId" clId="{2E8C2185-8602-4D92-B5AB-E95BD35C9721}" dt="2024-04-11T17:00:29.417" v="1117" actId="1076"/>
          <ac:cxnSpMkLst>
            <pc:docMk/>
            <pc:sldMk cId="559890843" sldId="260"/>
            <ac:cxnSpMk id="43" creationId="{EE1714A5-19F0-BDED-A114-A91FE9008B43}"/>
          </ac:cxnSpMkLst>
        </pc:cxnChg>
        <pc:cxnChg chg="add del">
          <ac:chgData name="vidushi chaudhary" userId="526c83927abf5f5e" providerId="LiveId" clId="{2E8C2185-8602-4D92-B5AB-E95BD35C9721}" dt="2024-04-11T14:43:59.346" v="187" actId="478"/>
          <ac:cxnSpMkLst>
            <pc:docMk/>
            <pc:sldMk cId="559890843" sldId="260"/>
            <ac:cxnSpMk id="49" creationId="{39C23E1F-385C-B3BE-D351-0F3CDFB80E6A}"/>
          </ac:cxnSpMkLst>
        </pc:cxnChg>
        <pc:cxnChg chg="mod">
          <ac:chgData name="vidushi chaudhary" userId="526c83927abf5f5e" providerId="LiveId" clId="{2E8C2185-8602-4D92-B5AB-E95BD35C9721}" dt="2024-04-11T17:00:44.036" v="1119" actId="1076"/>
          <ac:cxnSpMkLst>
            <pc:docMk/>
            <pc:sldMk cId="559890843" sldId="260"/>
            <ac:cxnSpMk id="56" creationId="{A4ED4F8E-EB0F-F0F3-095B-2E8590761D08}"/>
          </ac:cxnSpMkLst>
        </pc:cxnChg>
        <pc:cxnChg chg="mod">
          <ac:chgData name="vidushi chaudhary" userId="526c83927abf5f5e" providerId="LiveId" clId="{2E8C2185-8602-4D92-B5AB-E95BD35C9721}" dt="2024-04-11T17:02:04.213" v="1126" actId="1076"/>
          <ac:cxnSpMkLst>
            <pc:docMk/>
            <pc:sldMk cId="559890843" sldId="260"/>
            <ac:cxnSpMk id="58" creationId="{8D1F6299-8C89-CA8E-4129-508DEA725F5E}"/>
          </ac:cxnSpMkLst>
        </pc:cxnChg>
        <pc:cxnChg chg="mod">
          <ac:chgData name="vidushi chaudhary" userId="526c83927abf5f5e" providerId="LiveId" clId="{2E8C2185-8602-4D92-B5AB-E95BD35C9721}" dt="2024-04-11T14:44:47.102" v="196" actId="1076"/>
          <ac:cxnSpMkLst>
            <pc:docMk/>
            <pc:sldMk cId="559890843" sldId="260"/>
            <ac:cxnSpMk id="60" creationId="{1A87EB15-90A8-5D19-4CCA-24FDDD9B5149}"/>
          </ac:cxnSpMkLst>
        </pc:cxnChg>
        <pc:cxnChg chg="mod">
          <ac:chgData name="vidushi chaudhary" userId="526c83927abf5f5e" providerId="LiveId" clId="{2E8C2185-8602-4D92-B5AB-E95BD35C9721}" dt="2024-04-11T16:41:49.247" v="904" actId="1076"/>
          <ac:cxnSpMkLst>
            <pc:docMk/>
            <pc:sldMk cId="559890843" sldId="260"/>
            <ac:cxnSpMk id="65" creationId="{FBB18E44-70C1-A148-0900-A346B2458662}"/>
          </ac:cxnSpMkLst>
        </pc:cxnChg>
        <pc:cxnChg chg="del mod">
          <ac:chgData name="vidushi chaudhary" userId="526c83927abf5f5e" providerId="LiveId" clId="{2E8C2185-8602-4D92-B5AB-E95BD35C9721}" dt="2024-04-11T16:24:01.181" v="786" actId="478"/>
          <ac:cxnSpMkLst>
            <pc:docMk/>
            <pc:sldMk cId="559890843" sldId="260"/>
            <ac:cxnSpMk id="68" creationId="{4B29F855-E7B9-DD0A-9064-B29A8A64923F}"/>
          </ac:cxnSpMkLst>
        </pc:cxnChg>
        <pc:cxnChg chg="add mod">
          <ac:chgData name="vidushi chaudhary" userId="526c83927abf5f5e" providerId="LiveId" clId="{2E8C2185-8602-4D92-B5AB-E95BD35C9721}" dt="2024-04-11T15:58:12.422" v="585" actId="13822"/>
          <ac:cxnSpMkLst>
            <pc:docMk/>
            <pc:sldMk cId="559890843" sldId="260"/>
            <ac:cxnSpMk id="74" creationId="{A62C3000-8EB6-B618-BA82-D7407A3CA371}"/>
          </ac:cxnSpMkLst>
        </pc:cxnChg>
        <pc:cxnChg chg="mod">
          <ac:chgData name="vidushi chaudhary" userId="526c83927abf5f5e" providerId="LiveId" clId="{2E8C2185-8602-4D92-B5AB-E95BD35C9721}" dt="2024-04-11T17:08:15.499" v="1194" actId="14100"/>
          <ac:cxnSpMkLst>
            <pc:docMk/>
            <pc:sldMk cId="559890843" sldId="260"/>
            <ac:cxnSpMk id="84" creationId="{167C0172-137B-F2A0-7FD3-B7793C1990C8}"/>
          </ac:cxnSpMkLst>
        </pc:cxnChg>
        <pc:cxnChg chg="del">
          <ac:chgData name="vidushi chaudhary" userId="526c83927abf5f5e" providerId="LiveId" clId="{2E8C2185-8602-4D92-B5AB-E95BD35C9721}" dt="2024-04-11T16:47:42.173" v="1012" actId="478"/>
          <ac:cxnSpMkLst>
            <pc:docMk/>
            <pc:sldMk cId="559890843" sldId="260"/>
            <ac:cxnSpMk id="86" creationId="{CCA51073-C818-4F70-0901-EFBB5D515005}"/>
          </ac:cxnSpMkLst>
        </pc:cxnChg>
        <pc:cxnChg chg="del mod">
          <ac:chgData name="vidushi chaudhary" userId="526c83927abf5f5e" providerId="LiveId" clId="{2E8C2185-8602-4D92-B5AB-E95BD35C9721}" dt="2024-04-11T15:59:16.741" v="596" actId="478"/>
          <ac:cxnSpMkLst>
            <pc:docMk/>
            <pc:sldMk cId="559890843" sldId="260"/>
            <ac:cxnSpMk id="88" creationId="{04EDA080-1ABE-2D6A-2A5A-5455FC004734}"/>
          </ac:cxnSpMkLst>
        </pc:cxnChg>
        <pc:cxnChg chg="add del mod">
          <ac:chgData name="vidushi chaudhary" userId="526c83927abf5f5e" providerId="LiveId" clId="{2E8C2185-8602-4D92-B5AB-E95BD35C9721}" dt="2024-04-11T16:00:01.294" v="603" actId="478"/>
          <ac:cxnSpMkLst>
            <pc:docMk/>
            <pc:sldMk cId="559890843" sldId="260"/>
            <ac:cxnSpMk id="93" creationId="{D5C33ECB-0144-BFAF-13D7-B15615AC8C6F}"/>
          </ac:cxnSpMkLst>
        </pc:cxnChg>
        <pc:cxnChg chg="add">
          <ac:chgData name="vidushi chaudhary" userId="526c83927abf5f5e" providerId="LiveId" clId="{2E8C2185-8602-4D92-B5AB-E95BD35C9721}" dt="2024-04-11T16:00:23.035" v="605" actId="11529"/>
          <ac:cxnSpMkLst>
            <pc:docMk/>
            <pc:sldMk cId="559890843" sldId="260"/>
            <ac:cxnSpMk id="96" creationId="{18374A01-5DBC-B9FF-432C-ABF88B613810}"/>
          </ac:cxnSpMkLst>
        </pc:cxnChg>
        <pc:cxnChg chg="add mod">
          <ac:chgData name="vidushi chaudhary" userId="526c83927abf5f5e" providerId="LiveId" clId="{2E8C2185-8602-4D92-B5AB-E95BD35C9721}" dt="2024-04-11T16:13:48.001" v="626" actId="13822"/>
          <ac:cxnSpMkLst>
            <pc:docMk/>
            <pc:sldMk cId="559890843" sldId="260"/>
            <ac:cxnSpMk id="98" creationId="{B8F869A7-23DE-3705-4B3A-0050EE96B1DC}"/>
          </ac:cxnSpMkLst>
        </pc:cxnChg>
        <pc:cxnChg chg="add mod">
          <ac:chgData name="vidushi chaudhary" userId="526c83927abf5f5e" providerId="LiveId" clId="{2E8C2185-8602-4D92-B5AB-E95BD35C9721}" dt="2024-04-11T16:17:34.563" v="716" actId="14100"/>
          <ac:cxnSpMkLst>
            <pc:docMk/>
            <pc:sldMk cId="559890843" sldId="260"/>
            <ac:cxnSpMk id="102" creationId="{D4B953B3-7038-ADAF-3711-E2E20781FD3F}"/>
          </ac:cxnSpMkLst>
        </pc:cxnChg>
        <pc:cxnChg chg="add mod">
          <ac:chgData name="vidushi chaudhary" userId="526c83927abf5f5e" providerId="LiveId" clId="{2E8C2185-8602-4D92-B5AB-E95BD35C9721}" dt="2024-04-11T16:19:03.163" v="731" actId="14100"/>
          <ac:cxnSpMkLst>
            <pc:docMk/>
            <pc:sldMk cId="559890843" sldId="260"/>
            <ac:cxnSpMk id="110" creationId="{ACA39047-63EB-BBBD-AAFC-13C8D0B01389}"/>
          </ac:cxnSpMkLst>
        </pc:cxnChg>
        <pc:cxnChg chg="add mod">
          <ac:chgData name="vidushi chaudhary" userId="526c83927abf5f5e" providerId="LiveId" clId="{2E8C2185-8602-4D92-B5AB-E95BD35C9721}" dt="2024-04-11T17:05:00.974" v="1144" actId="14100"/>
          <ac:cxnSpMkLst>
            <pc:docMk/>
            <pc:sldMk cId="559890843" sldId="260"/>
            <ac:cxnSpMk id="124" creationId="{9A6EFCEC-B9B6-C580-704A-84FF30EEC7B9}"/>
          </ac:cxnSpMkLst>
        </pc:cxnChg>
        <pc:cxnChg chg="add mod">
          <ac:chgData name="vidushi chaudhary" userId="526c83927abf5f5e" providerId="LiveId" clId="{2E8C2185-8602-4D92-B5AB-E95BD35C9721}" dt="2024-04-11T17:00:36.068" v="1118" actId="14100"/>
          <ac:cxnSpMkLst>
            <pc:docMk/>
            <pc:sldMk cId="559890843" sldId="260"/>
            <ac:cxnSpMk id="136" creationId="{D1204554-E554-125F-7BA4-479F6D2C3ADD}"/>
          </ac:cxnSpMkLst>
        </pc:cxnChg>
        <pc:cxnChg chg="add mod">
          <ac:chgData name="vidushi chaudhary" userId="526c83927abf5f5e" providerId="LiveId" clId="{2E8C2185-8602-4D92-B5AB-E95BD35C9721}" dt="2024-04-11T16:52:05.621" v="1077" actId="13822"/>
          <ac:cxnSpMkLst>
            <pc:docMk/>
            <pc:sldMk cId="559890843" sldId="260"/>
            <ac:cxnSpMk id="138" creationId="{93332725-4D16-4E06-6F86-9F94C20BB52C}"/>
          </ac:cxnSpMkLst>
        </pc:cxnChg>
        <pc:cxnChg chg="add mod">
          <ac:chgData name="vidushi chaudhary" userId="526c83927abf5f5e" providerId="LiveId" clId="{2E8C2185-8602-4D92-B5AB-E95BD35C9721}" dt="2024-04-11T16:58:42.880" v="1103" actId="13822"/>
          <ac:cxnSpMkLst>
            <pc:docMk/>
            <pc:sldMk cId="559890843" sldId="260"/>
            <ac:cxnSpMk id="141" creationId="{2EE82343-C44A-4ACA-9803-41B163E1AC72}"/>
          </ac:cxnSpMkLst>
        </pc:cxnChg>
        <pc:cxnChg chg="add mod">
          <ac:chgData name="vidushi chaudhary" userId="526c83927abf5f5e" providerId="LiveId" clId="{2E8C2185-8602-4D92-B5AB-E95BD35C9721}" dt="2024-04-11T17:02:57.950" v="1137" actId="13822"/>
          <ac:cxnSpMkLst>
            <pc:docMk/>
            <pc:sldMk cId="559890843" sldId="260"/>
            <ac:cxnSpMk id="152" creationId="{4A3C90F6-6AD3-A851-F432-7431B9B8D192}"/>
          </ac:cxnSpMkLst>
        </pc:cxnChg>
      </pc:sldChg>
      <pc:sldChg chg="delSp modSp mod">
        <pc:chgData name="vidushi chaudhary" userId="526c83927abf5f5e" providerId="LiveId" clId="{2E8C2185-8602-4D92-B5AB-E95BD35C9721}" dt="2024-04-11T17:51:29.145" v="2711" actId="20577"/>
        <pc:sldMkLst>
          <pc:docMk/>
          <pc:sldMk cId="2915017016" sldId="263"/>
        </pc:sldMkLst>
        <pc:spChg chg="mod">
          <ac:chgData name="vidushi chaudhary" userId="526c83927abf5f5e" providerId="LiveId" clId="{2E8C2185-8602-4D92-B5AB-E95BD35C9721}" dt="2024-04-11T17:51:29.145" v="2711" actId="20577"/>
          <ac:spMkLst>
            <pc:docMk/>
            <pc:sldMk cId="2915017016" sldId="263"/>
            <ac:spMk id="5" creationId="{BAD9C45D-57BA-2E1B-F851-206F76B8C4C5}"/>
          </ac:spMkLst>
        </pc:spChg>
        <pc:spChg chg="mod">
          <ac:chgData name="vidushi chaudhary" userId="526c83927abf5f5e" providerId="LiveId" clId="{2E8C2185-8602-4D92-B5AB-E95BD35C9721}" dt="2024-04-11T17:51:11.313" v="2690" actId="20577"/>
          <ac:spMkLst>
            <pc:docMk/>
            <pc:sldMk cId="2915017016" sldId="263"/>
            <ac:spMk id="9" creationId="{0FB62DD2-C4AA-D0C3-C76E-114DE78DED9B}"/>
          </ac:spMkLst>
        </pc:spChg>
        <pc:spChg chg="del mod">
          <ac:chgData name="vidushi chaudhary" userId="526c83927abf5f5e" providerId="LiveId" clId="{2E8C2185-8602-4D92-B5AB-E95BD35C9721}" dt="2024-04-11T17:40:55.228" v="1965"/>
          <ac:spMkLst>
            <pc:docMk/>
            <pc:sldMk cId="2915017016" sldId="263"/>
            <ac:spMk id="10" creationId="{3122C1B6-2D08-0E79-682C-0C69DAF6F8B8}"/>
          </ac:spMkLst>
        </pc:spChg>
        <pc:spChg chg="del">
          <ac:chgData name="vidushi chaudhary" userId="526c83927abf5f5e" providerId="LiveId" clId="{2E8C2185-8602-4D92-B5AB-E95BD35C9721}" dt="2024-04-11T17:40:55.228" v="1963" actId="478"/>
          <ac:spMkLst>
            <pc:docMk/>
            <pc:sldMk cId="2915017016" sldId="263"/>
            <ac:spMk id="13" creationId="{9743E367-9015-487F-972B-58AEBD2829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E9F-1791-446F-B003-FB9D9C60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F469-3278-4978-87B4-839DA51B4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D93F-609A-4886-97BE-B27736C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93B9-CE29-497A-99BF-101264E6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D2E6-B23B-49F3-9C03-7F432CD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3C0-C4DF-4E12-B5C9-2B1F5318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8955-4ADD-405F-B8AF-AD073C5F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0DF-9D0B-4498-97DD-96FDC61E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7FA5-CBB9-44A1-9CB4-1F74E9FB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F99E-F915-4454-BB7C-D5F060B9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C206F-9910-4855-A829-2B69364F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6CC0-0DC0-469E-8307-1D993F00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FD04-853F-4C53-BD5F-E5F6923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86BF-B5CB-4796-9708-CAEBB21A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6DE6-8003-4545-9906-22BE254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1365-90ED-4604-8F3D-5E2E666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6FB4-B556-4857-BDF8-7980FB3C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046C-6DD9-410D-A165-16DF215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C228-F04E-40D7-A949-50218D43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EE30-9B66-457B-A310-0509AE5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52D0-8D83-407D-80BE-1F941FA3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8FB3-6AC6-4665-A7EA-A4048C45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6AA9-3D75-4458-8F26-8B78C54A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8D38-6F49-4432-870D-9529D52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66E7-47BF-4354-A391-F2255B79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8BD-7ADE-4C9D-913F-2CAD321F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877E-AA97-4E33-80A8-CB5C34CF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6D55-BC69-4D00-BA28-40E76462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EA0D-F6EC-484C-B72B-E3DA48AD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AC498-3F90-4665-BE5D-A052FEB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C7BD-3DA9-475E-B4E9-A9D0FB78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1F94-5B33-42B8-8717-1F92A02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A69DA-590E-4B28-BA3C-5CAA3858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F5BE-FEBE-4039-B0CD-CBAB302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F2BD7-7189-4EEE-987C-EB515BC7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CFC44-7712-4F21-B448-FF79D37E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FBE02-5719-4938-ABE0-A3B4A36F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04D29-69EE-455C-B2AA-74F9995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E674-4FB6-406F-83A1-91EB7AAB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A68-45A6-4AF3-85DA-D6FB82C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3C106-7FA0-444A-8085-FC362A30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17C3-918B-424D-AFB8-777EA39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42B9-6B26-44AA-8003-EEC5DAD3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D7E68-88CE-4FDF-BED2-203C0816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2EE83-CE1D-40CB-A6FA-C3A4ADAB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8EC3-247F-424D-9A8C-8713E4A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082-DDBF-4B13-A3F0-DDE20618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BE30-1CDC-4A56-9E8B-6F84B04F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01F7-BD40-4BFF-B02E-DBAA8942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88-1D06-4D1A-B4E3-95FE77AE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E5C4-6D17-49AF-AFF5-1E7BE017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B792-65BF-4A67-85FB-DC3BF99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D46-F693-4A9C-B7F6-09D4D12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DA29-A1B5-433C-BAB6-C64E31BC3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D1410-81CA-4AE1-B335-15A7B072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3E8B-F6E1-4E07-97B3-435DE49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8BC34-F121-4201-BA48-E930912C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6E81-A7CA-48E5-A61E-3BF9416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EB6B-2CA8-4A3A-810F-DB7FEA09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E912-E666-4667-AE4A-54FE23D5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F52B-744A-4DFB-B38A-3EEC2AC2A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F001-4320-461F-8788-93F2133AA4E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8BBD-D3E0-4878-AA7E-E586FE5B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835F-4A62-4EB7-8E7B-DE868C3B5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E2UC201C  Course Name: Object Oriented Programming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8415B-9138-40A8-9E17-54906A209D78}"/>
              </a:ext>
            </a:extLst>
          </p:cNvPr>
          <p:cNvSpPr txBox="1"/>
          <p:nvPr/>
        </p:nvSpPr>
        <p:spPr>
          <a:xfrm>
            <a:off x="1635578" y="2142201"/>
            <a:ext cx="9258301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Translator</a:t>
            </a:r>
            <a:endParaRPr lang="en-IN" sz="4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3001" y="3519723"/>
            <a:ext cx="3690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</a:t>
            </a:r>
          </a:p>
          <a:p>
            <a:pPr algn="r"/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Vidushi Singh</a:t>
            </a:r>
          </a:p>
          <a:p>
            <a:pPr algn="r"/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23SCSE1180404</a:t>
            </a:r>
          </a:p>
          <a:p>
            <a:pPr algn="r"/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Sarthak Bhargav</a:t>
            </a:r>
          </a:p>
          <a:p>
            <a:pPr algn="r"/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23SCSE1180455</a:t>
            </a:r>
          </a:p>
          <a:p>
            <a:pPr algn="r"/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6276" y="3597313"/>
            <a:ext cx="36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Guided By :</a:t>
            </a:r>
          </a:p>
          <a:p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Gurpreet Singh</a:t>
            </a:r>
          </a:p>
          <a:p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E2UC201C  					Course Name: OOPS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2F61D-1DA2-6611-A031-0CC03CE40A90}"/>
              </a:ext>
            </a:extLst>
          </p:cNvPr>
          <p:cNvSpPr txBox="1"/>
          <p:nvPr/>
        </p:nvSpPr>
        <p:spPr>
          <a:xfrm>
            <a:off x="3048000" y="316305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7764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4017062" y="338172"/>
            <a:ext cx="4740474" cy="133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dirty="0">
                <a:latin typeface="+mn-lt"/>
              </a:rPr>
              <a:t>Problem Statement</a:t>
            </a:r>
            <a:endParaRPr lang="en-US" sz="18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E2UC201C  					Course Name: OOPS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14122-2F7A-D4DC-E007-118095E820B3}"/>
              </a:ext>
            </a:extLst>
          </p:cNvPr>
          <p:cNvSpPr txBox="1"/>
          <p:nvPr/>
        </p:nvSpPr>
        <p:spPr>
          <a:xfrm>
            <a:off x="4907280" y="1310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Language Translation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4A56F-452B-1D5E-1700-D4A067480865}"/>
              </a:ext>
            </a:extLst>
          </p:cNvPr>
          <p:cNvSpPr txBox="1"/>
          <p:nvPr/>
        </p:nvSpPr>
        <p:spPr>
          <a:xfrm>
            <a:off x="330835" y="1746729"/>
            <a:ext cx="111082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Developing a program that helps users translate English phrases into either French or Spanish easily.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A2DBFD4-DD67-D65C-A246-3790C3525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" y="2770406"/>
            <a:ext cx="55213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 straightforward tool that allows users to translate English phrases into French or Spanish directly from their computer, making it convenient for everyday translation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429BCB2-4C92-1B3A-94FF-EAE71A55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" y="3054883"/>
            <a:ext cx="438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659447-3466-CE15-31C3-A372925D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30" y="2956646"/>
            <a:ext cx="4038950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0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1170039" y="797601"/>
            <a:ext cx="2331292" cy="629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+mn-lt"/>
              </a:rPr>
              <a:t>Flowchart:</a:t>
            </a:r>
            <a:endParaRPr lang="en-US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602151"/>
            <a:ext cx="12191997" cy="342271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720673"/>
            <a:ext cx="12191997" cy="4571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E2UC201C  					Course Name: OOPS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41436-9FB9-9C87-1067-B022754B378E}"/>
              </a:ext>
            </a:extLst>
          </p:cNvPr>
          <p:cNvSpPr/>
          <p:nvPr/>
        </p:nvSpPr>
        <p:spPr>
          <a:xfrm>
            <a:off x="4108997" y="1901233"/>
            <a:ext cx="4750066" cy="1986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Display the  welcome message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FE4631-E2E0-771E-A50F-B13F9ACDA040}"/>
              </a:ext>
            </a:extLst>
          </p:cNvPr>
          <p:cNvSpPr/>
          <p:nvPr/>
        </p:nvSpPr>
        <p:spPr>
          <a:xfrm>
            <a:off x="5856393" y="1298526"/>
            <a:ext cx="706298" cy="30527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9CEBE-26B6-D9B8-198C-6AE56B9AC82B}"/>
              </a:ext>
            </a:extLst>
          </p:cNvPr>
          <p:cNvSpPr/>
          <p:nvPr/>
        </p:nvSpPr>
        <p:spPr>
          <a:xfrm>
            <a:off x="2897442" y="2173793"/>
            <a:ext cx="6826958" cy="23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setting the while loop for true ,access the display menu and display input option to user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7FC02F3-6FE2-F8C1-28BC-60DD99623689}"/>
              </a:ext>
            </a:extLst>
          </p:cNvPr>
          <p:cNvSpPr/>
          <p:nvPr/>
        </p:nvSpPr>
        <p:spPr>
          <a:xfrm>
            <a:off x="5533041" y="2473443"/>
            <a:ext cx="1555761" cy="383168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E12111-70B8-D9B3-EFD0-6CB801DE4763}"/>
              </a:ext>
            </a:extLst>
          </p:cNvPr>
          <p:cNvCxnSpPr>
            <a:cxnSpLocks/>
          </p:cNvCxnSpPr>
          <p:nvPr/>
        </p:nvCxnSpPr>
        <p:spPr>
          <a:xfrm flipH="1">
            <a:off x="1774506" y="3371401"/>
            <a:ext cx="5822140" cy="2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171945-D890-DCB5-FE20-245E3F8ECC3F}"/>
              </a:ext>
            </a:extLst>
          </p:cNvPr>
          <p:cNvCxnSpPr>
            <a:cxnSpLocks/>
          </p:cNvCxnSpPr>
          <p:nvPr/>
        </p:nvCxnSpPr>
        <p:spPr>
          <a:xfrm flipV="1">
            <a:off x="6543469" y="3364130"/>
            <a:ext cx="5162408" cy="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535648-BC65-5A8B-28E9-E44844814B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>
            <a:off x="1803311" y="3510586"/>
            <a:ext cx="15860" cy="3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27B343-8D9D-1FF2-28D3-D7B043DD832E}"/>
              </a:ext>
            </a:extLst>
          </p:cNvPr>
          <p:cNvCxnSpPr>
            <a:cxnSpLocks/>
          </p:cNvCxnSpPr>
          <p:nvPr/>
        </p:nvCxnSpPr>
        <p:spPr>
          <a:xfrm>
            <a:off x="5647242" y="3400866"/>
            <a:ext cx="0" cy="20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C5B4C0-BFD9-2B31-CCCA-8BEACFD9D890}"/>
              </a:ext>
            </a:extLst>
          </p:cNvPr>
          <p:cNvCxnSpPr/>
          <p:nvPr/>
        </p:nvCxnSpPr>
        <p:spPr>
          <a:xfrm>
            <a:off x="11680723" y="3411567"/>
            <a:ext cx="0" cy="38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EE22CD-EA43-8392-1FFE-B0BC214B062B}"/>
              </a:ext>
            </a:extLst>
          </p:cNvPr>
          <p:cNvSpPr/>
          <p:nvPr/>
        </p:nvSpPr>
        <p:spPr>
          <a:xfrm>
            <a:off x="1301568" y="3510586"/>
            <a:ext cx="1035205" cy="2003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Input =1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B7D3DB6-2537-81CD-57B1-7FE7094F6E6F}"/>
              </a:ext>
            </a:extLst>
          </p:cNvPr>
          <p:cNvSpPr/>
          <p:nvPr/>
        </p:nvSpPr>
        <p:spPr>
          <a:xfrm>
            <a:off x="5025142" y="3652388"/>
            <a:ext cx="1244200" cy="19785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Input =2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5B3756-2403-B40A-135F-E585F5E43A10}"/>
              </a:ext>
            </a:extLst>
          </p:cNvPr>
          <p:cNvSpPr/>
          <p:nvPr/>
        </p:nvSpPr>
        <p:spPr>
          <a:xfrm>
            <a:off x="10895706" y="3797483"/>
            <a:ext cx="1501609" cy="41127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Input=any other number than 1,2,3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FF13B2-076D-A8E6-52A6-B85A81227D92}"/>
              </a:ext>
            </a:extLst>
          </p:cNvPr>
          <p:cNvCxnSpPr>
            <a:cxnSpLocks/>
          </p:cNvCxnSpPr>
          <p:nvPr/>
        </p:nvCxnSpPr>
        <p:spPr>
          <a:xfrm flipH="1">
            <a:off x="915009" y="4387994"/>
            <a:ext cx="1877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DF9304-3065-88BD-80E3-544AD71C041A}"/>
              </a:ext>
            </a:extLst>
          </p:cNvPr>
          <p:cNvCxnSpPr>
            <a:cxnSpLocks/>
          </p:cNvCxnSpPr>
          <p:nvPr/>
        </p:nvCxnSpPr>
        <p:spPr>
          <a:xfrm>
            <a:off x="2053337" y="4387994"/>
            <a:ext cx="1195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1714A5-19F0-BDED-A114-A91FE9008B43}"/>
              </a:ext>
            </a:extLst>
          </p:cNvPr>
          <p:cNvCxnSpPr>
            <a:cxnSpLocks/>
          </p:cNvCxnSpPr>
          <p:nvPr/>
        </p:nvCxnSpPr>
        <p:spPr>
          <a:xfrm>
            <a:off x="4880569" y="4777403"/>
            <a:ext cx="2208233" cy="1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1B7B6F-0091-93E0-475A-319884997866}"/>
              </a:ext>
            </a:extLst>
          </p:cNvPr>
          <p:cNvCxnSpPr>
            <a:cxnSpLocks/>
          </p:cNvCxnSpPr>
          <p:nvPr/>
        </p:nvCxnSpPr>
        <p:spPr>
          <a:xfrm>
            <a:off x="918811" y="4461986"/>
            <a:ext cx="0" cy="35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84C6F6-7BA4-9345-92C5-CFCEFBA33FFE}"/>
              </a:ext>
            </a:extLst>
          </p:cNvPr>
          <p:cNvCxnSpPr/>
          <p:nvPr/>
        </p:nvCxnSpPr>
        <p:spPr>
          <a:xfrm>
            <a:off x="3249164" y="4366196"/>
            <a:ext cx="0" cy="33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ED4F8E-EB0F-F0F3-095B-2E8590761D08}"/>
              </a:ext>
            </a:extLst>
          </p:cNvPr>
          <p:cNvCxnSpPr/>
          <p:nvPr/>
        </p:nvCxnSpPr>
        <p:spPr>
          <a:xfrm>
            <a:off x="4880569" y="4777403"/>
            <a:ext cx="0" cy="31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1F6299-8C89-CA8E-4129-508DEA725F5E}"/>
              </a:ext>
            </a:extLst>
          </p:cNvPr>
          <p:cNvCxnSpPr/>
          <p:nvPr/>
        </p:nvCxnSpPr>
        <p:spPr>
          <a:xfrm>
            <a:off x="7073214" y="4790009"/>
            <a:ext cx="0" cy="31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87EB15-90A8-5D19-4CCA-24FDDD9B5149}"/>
              </a:ext>
            </a:extLst>
          </p:cNvPr>
          <p:cNvCxnSpPr>
            <a:cxnSpLocks/>
          </p:cNvCxnSpPr>
          <p:nvPr/>
        </p:nvCxnSpPr>
        <p:spPr>
          <a:xfrm>
            <a:off x="11680723" y="4184341"/>
            <a:ext cx="0" cy="40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53D4DD1-0781-0601-4ACA-5178C5E9FD3D}"/>
              </a:ext>
            </a:extLst>
          </p:cNvPr>
          <p:cNvSpPr/>
          <p:nvPr/>
        </p:nvSpPr>
        <p:spPr>
          <a:xfrm>
            <a:off x="72884" y="3853482"/>
            <a:ext cx="3824423" cy="247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Initialize the French translator object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BB18E44-70C1-A148-0900-A346B2458662}"/>
              </a:ext>
            </a:extLst>
          </p:cNvPr>
          <p:cNvCxnSpPr>
            <a:cxnSpLocks/>
          </p:cNvCxnSpPr>
          <p:nvPr/>
        </p:nvCxnSpPr>
        <p:spPr>
          <a:xfrm>
            <a:off x="1787400" y="3990499"/>
            <a:ext cx="0" cy="39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B0EA046-656E-3919-4333-6CC88F03C403}"/>
              </a:ext>
            </a:extLst>
          </p:cNvPr>
          <p:cNvSpPr/>
          <p:nvPr/>
        </p:nvSpPr>
        <p:spPr>
          <a:xfrm>
            <a:off x="4240981" y="4093280"/>
            <a:ext cx="3027895" cy="361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Initialize the Spanish translator object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05F05E9-21AA-483B-D3E4-46B58EE5D7B9}"/>
              </a:ext>
            </a:extLst>
          </p:cNvPr>
          <p:cNvSpPr/>
          <p:nvPr/>
        </p:nvSpPr>
        <p:spPr>
          <a:xfrm>
            <a:off x="11101023" y="4613755"/>
            <a:ext cx="1090977" cy="69967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Print exit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55EAD5ED-636E-ECB4-7B79-EDAC06EF4262}"/>
              </a:ext>
            </a:extLst>
          </p:cNvPr>
          <p:cNvSpPr/>
          <p:nvPr/>
        </p:nvSpPr>
        <p:spPr>
          <a:xfrm>
            <a:off x="71751" y="4793656"/>
            <a:ext cx="1686517" cy="881588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Take input in </a:t>
            </a:r>
            <a:r>
              <a:rPr lang="en-IN" sz="1200" b="1" dirty="0" err="1"/>
              <a:t>english</a:t>
            </a:r>
            <a:endParaRPr lang="en-IN" sz="1200" b="1" dirty="0"/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B6A7270A-C2B2-7002-5911-A853D07473DF}"/>
              </a:ext>
            </a:extLst>
          </p:cNvPr>
          <p:cNvSpPr/>
          <p:nvPr/>
        </p:nvSpPr>
        <p:spPr>
          <a:xfrm>
            <a:off x="3897307" y="5149531"/>
            <a:ext cx="1952226" cy="634214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Take input </a:t>
            </a:r>
            <a:r>
              <a:rPr lang="en-IN" sz="1200" b="1" dirty="0" err="1"/>
              <a:t>english</a:t>
            </a:r>
            <a:endParaRPr lang="en-IN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61FF9D-AEBC-659D-D4A5-59829388A008}"/>
              </a:ext>
            </a:extLst>
          </p:cNvPr>
          <p:cNvSpPr/>
          <p:nvPr/>
        </p:nvSpPr>
        <p:spPr>
          <a:xfrm>
            <a:off x="7761" y="5802418"/>
            <a:ext cx="1779639" cy="405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Print in </a:t>
            </a:r>
            <a:r>
              <a:rPr lang="en-IN" sz="1200" b="1" dirty="0" err="1"/>
              <a:t>french</a:t>
            </a:r>
            <a:endParaRPr lang="en-IN" sz="120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7AB07B0-0580-26DC-78DA-DFC1DB385A14}"/>
              </a:ext>
            </a:extLst>
          </p:cNvPr>
          <p:cNvSpPr/>
          <p:nvPr/>
        </p:nvSpPr>
        <p:spPr>
          <a:xfrm>
            <a:off x="2095992" y="4700493"/>
            <a:ext cx="2013005" cy="366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If input is not in  translation dictionary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F98CD9-0646-2827-E738-70117C586B9D}"/>
              </a:ext>
            </a:extLst>
          </p:cNvPr>
          <p:cNvSpPr/>
          <p:nvPr/>
        </p:nvSpPr>
        <p:spPr>
          <a:xfrm>
            <a:off x="6129719" y="5086876"/>
            <a:ext cx="1750685" cy="413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If input is not in  translation dictionary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07A4E18-FF88-7C72-61E4-C93242BECB8B}"/>
              </a:ext>
            </a:extLst>
          </p:cNvPr>
          <p:cNvSpPr/>
          <p:nvPr/>
        </p:nvSpPr>
        <p:spPr>
          <a:xfrm>
            <a:off x="3461954" y="6124539"/>
            <a:ext cx="2809592" cy="212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Print in </a:t>
            </a:r>
            <a:r>
              <a:rPr lang="en-IN" sz="1200" b="1" dirty="0" err="1"/>
              <a:t>spanish</a:t>
            </a:r>
            <a:endParaRPr lang="en-IN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7C0172-137B-F2A0-7FD3-B7793C1990C8}"/>
              </a:ext>
            </a:extLst>
          </p:cNvPr>
          <p:cNvCxnSpPr>
            <a:cxnSpLocks/>
            <a:stCxn id="72" idx="2"/>
            <a:endCxn id="82" idx="0"/>
          </p:cNvCxnSpPr>
          <p:nvPr/>
        </p:nvCxnSpPr>
        <p:spPr>
          <a:xfrm flipH="1">
            <a:off x="4866750" y="5783745"/>
            <a:ext cx="6670" cy="34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412741-60D5-C468-CC59-4E1978585891}"/>
              </a:ext>
            </a:extLst>
          </p:cNvPr>
          <p:cNvCxnSpPr>
            <a:cxnSpLocks/>
          </p:cNvCxnSpPr>
          <p:nvPr/>
        </p:nvCxnSpPr>
        <p:spPr>
          <a:xfrm>
            <a:off x="9124673" y="3371401"/>
            <a:ext cx="0" cy="24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0E6348-F1F5-E0EC-7CA7-810F6DD69AD9}"/>
              </a:ext>
            </a:extLst>
          </p:cNvPr>
          <p:cNvSpPr/>
          <p:nvPr/>
        </p:nvSpPr>
        <p:spPr>
          <a:xfrm>
            <a:off x="8675528" y="3611436"/>
            <a:ext cx="996529" cy="24071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Input =3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EB8010-B274-F976-2768-9689AAB89235}"/>
              </a:ext>
            </a:extLst>
          </p:cNvPr>
          <p:cNvSpPr/>
          <p:nvPr/>
        </p:nvSpPr>
        <p:spPr>
          <a:xfrm>
            <a:off x="5037036" y="1632855"/>
            <a:ext cx="2331292" cy="2151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Initialize the instance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97CDAE7-EAAE-612E-8DA8-BE70EDE4A446}"/>
              </a:ext>
            </a:extLst>
          </p:cNvPr>
          <p:cNvSpPr/>
          <p:nvPr/>
        </p:nvSpPr>
        <p:spPr>
          <a:xfrm>
            <a:off x="4112881" y="2949618"/>
            <a:ext cx="4312922" cy="20575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Access the respective function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2C3000-8EB6-B618-BA82-D7407A3CA371}"/>
              </a:ext>
            </a:extLst>
          </p:cNvPr>
          <p:cNvCxnSpPr/>
          <p:nvPr/>
        </p:nvCxnSpPr>
        <p:spPr>
          <a:xfrm>
            <a:off x="6310921" y="3118037"/>
            <a:ext cx="0" cy="2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8374A01-5DBC-B9FF-432C-ABF88B613810}"/>
              </a:ext>
            </a:extLst>
          </p:cNvPr>
          <p:cNvCxnSpPr/>
          <p:nvPr/>
        </p:nvCxnSpPr>
        <p:spPr>
          <a:xfrm>
            <a:off x="1779638" y="3065063"/>
            <a:ext cx="0" cy="19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8F869A7-23DE-3705-4B3A-0050EE96B1D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173792" y="3852155"/>
            <a:ext cx="1" cy="33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5621E56-1EE8-28F4-B4B0-C2053F8CF81D}"/>
              </a:ext>
            </a:extLst>
          </p:cNvPr>
          <p:cNvSpPr/>
          <p:nvPr/>
        </p:nvSpPr>
        <p:spPr>
          <a:xfrm>
            <a:off x="7633952" y="4199964"/>
            <a:ext cx="3033152" cy="22948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Access fun. </a:t>
            </a:r>
            <a:r>
              <a:rPr lang="en-IN" sz="1200" b="1" dirty="0" err="1"/>
              <a:t>add_new_translation</a:t>
            </a:r>
            <a:endParaRPr lang="en-IN" sz="1200" b="1" dirty="0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7CFCBF6C-66DF-5EB6-32B6-1809E3C03936}"/>
              </a:ext>
            </a:extLst>
          </p:cNvPr>
          <p:cNvSpPr/>
          <p:nvPr/>
        </p:nvSpPr>
        <p:spPr>
          <a:xfrm>
            <a:off x="8148560" y="4818724"/>
            <a:ext cx="1952226" cy="699677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Input word and its translation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B953B3-7038-ADAF-3711-E2E20781FD3F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9124673" y="4500554"/>
            <a:ext cx="12544" cy="31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CA39047-63EB-BBBD-AAFC-13C8D0B0138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9124673" y="5518401"/>
            <a:ext cx="25855" cy="36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4E1C47B-2963-C50C-FC91-97D0CF7C0F53}"/>
              </a:ext>
            </a:extLst>
          </p:cNvPr>
          <p:cNvSpPr/>
          <p:nvPr/>
        </p:nvSpPr>
        <p:spPr>
          <a:xfrm>
            <a:off x="8218583" y="5789246"/>
            <a:ext cx="1874660" cy="56591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Display Translation</a:t>
            </a:r>
            <a:endParaRPr lang="en-IN" sz="1200" b="1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A6EFCEC-B9B6-C580-704A-84FF30EEC7B9}"/>
              </a:ext>
            </a:extLst>
          </p:cNvPr>
          <p:cNvCxnSpPr>
            <a:cxnSpLocks/>
            <a:stCxn id="71" idx="2"/>
            <a:endCxn id="78" idx="0"/>
          </p:cNvCxnSpPr>
          <p:nvPr/>
        </p:nvCxnSpPr>
        <p:spPr>
          <a:xfrm flipH="1">
            <a:off x="897581" y="5675244"/>
            <a:ext cx="17429" cy="12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1204554-E554-125F-7BA4-479F6D2C3ADD}"/>
              </a:ext>
            </a:extLst>
          </p:cNvPr>
          <p:cNvCxnSpPr>
            <a:cxnSpLocks/>
          </p:cNvCxnSpPr>
          <p:nvPr/>
        </p:nvCxnSpPr>
        <p:spPr>
          <a:xfrm>
            <a:off x="5752639" y="4254937"/>
            <a:ext cx="0" cy="555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3332725-4D16-4E06-6F86-9F94C20BB52C}"/>
              </a:ext>
            </a:extLst>
          </p:cNvPr>
          <p:cNvCxnSpPr/>
          <p:nvPr/>
        </p:nvCxnSpPr>
        <p:spPr>
          <a:xfrm>
            <a:off x="1774127" y="4317952"/>
            <a:ext cx="0" cy="48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EE82343-C44A-4ACA-9803-41B163E1AC72}"/>
              </a:ext>
            </a:extLst>
          </p:cNvPr>
          <p:cNvCxnSpPr/>
          <p:nvPr/>
        </p:nvCxnSpPr>
        <p:spPr>
          <a:xfrm>
            <a:off x="3195230" y="5105475"/>
            <a:ext cx="0" cy="3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3B3CF974-D97A-D55B-83DF-C8756FC8439D}"/>
              </a:ext>
            </a:extLst>
          </p:cNvPr>
          <p:cNvSpPr/>
          <p:nvPr/>
        </p:nvSpPr>
        <p:spPr>
          <a:xfrm>
            <a:off x="2260963" y="5434600"/>
            <a:ext cx="1678574" cy="60598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Display</a:t>
            </a:r>
            <a:r>
              <a:rPr lang="en-IN" dirty="0"/>
              <a:t> </a:t>
            </a:r>
            <a:r>
              <a:rPr lang="en-IN" sz="1200" b="1" dirty="0"/>
              <a:t>translation not found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3C90F6-6AD3-A851-F432-7431B9B8D192}"/>
              </a:ext>
            </a:extLst>
          </p:cNvPr>
          <p:cNvCxnSpPr>
            <a:cxnSpLocks/>
          </p:cNvCxnSpPr>
          <p:nvPr/>
        </p:nvCxnSpPr>
        <p:spPr>
          <a:xfrm flipH="1">
            <a:off x="7005062" y="5479923"/>
            <a:ext cx="1" cy="32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3956F47-13A3-1480-C2F9-C3C683FBC22C}"/>
              </a:ext>
            </a:extLst>
          </p:cNvPr>
          <p:cNvSpPr/>
          <p:nvPr/>
        </p:nvSpPr>
        <p:spPr>
          <a:xfrm>
            <a:off x="6297290" y="5787303"/>
            <a:ext cx="1648810" cy="50656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Display</a:t>
            </a:r>
            <a:r>
              <a:rPr lang="en-IN" sz="1200" dirty="0"/>
              <a:t> </a:t>
            </a:r>
            <a:r>
              <a:rPr lang="en-IN" sz="1200" b="1" dirty="0"/>
              <a:t>translation not found</a:t>
            </a:r>
          </a:p>
        </p:txBody>
      </p:sp>
    </p:spTree>
    <p:extLst>
      <p:ext uri="{BB962C8B-B14F-4D97-AF65-F5344CB8AC3E}">
        <p14:creationId xmlns:p14="http://schemas.microsoft.com/office/powerpoint/2010/main" val="55989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329184" y="871940"/>
            <a:ext cx="11320819" cy="553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+mn-lt"/>
              </a:rPr>
              <a:t>Technology Used</a:t>
            </a:r>
            <a:endParaRPr lang="en-US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E2UC201C  					Course Name: OOPS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9C45D-57BA-2E1B-F851-206F76B8C4C5}"/>
              </a:ext>
            </a:extLst>
          </p:cNvPr>
          <p:cNvSpPr txBox="1"/>
          <p:nvPr/>
        </p:nvSpPr>
        <p:spPr>
          <a:xfrm>
            <a:off x="2107443" y="1130602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 basic Pseudo Code</a:t>
            </a:r>
            <a:endParaRPr lang="en-IN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62DD2-C4AA-D0C3-C76E-114DE78DED9B}"/>
              </a:ext>
            </a:extLst>
          </p:cNvPr>
          <p:cNvSpPr txBox="1"/>
          <p:nvPr/>
        </p:nvSpPr>
        <p:spPr>
          <a:xfrm>
            <a:off x="571538" y="1862433"/>
            <a:ext cx="9883102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500" b="1" dirty="0"/>
              <a:t>Start the program </a:t>
            </a:r>
          </a:p>
          <a:p>
            <a:pPr marL="342900" indent="-342900">
              <a:buAutoNum type="arabicPeriod"/>
            </a:pPr>
            <a:r>
              <a:rPr lang="en-US" sz="1500" b="1" dirty="0"/>
              <a:t>Setting the while loop on </a:t>
            </a:r>
            <a:r>
              <a:rPr lang="en-US" sz="1500" b="1" dirty="0" err="1"/>
              <a:t>true,display</a:t>
            </a:r>
            <a:r>
              <a:rPr lang="en-US" sz="1500" b="1" dirty="0"/>
              <a:t> the welcome message .</a:t>
            </a:r>
          </a:p>
          <a:p>
            <a:pPr marL="342900" indent="-342900">
              <a:buAutoNum type="arabicPeriod"/>
            </a:pPr>
            <a:r>
              <a:rPr lang="en-US" sz="1500" b="1" dirty="0"/>
              <a:t>Then inside the while </a:t>
            </a:r>
            <a:r>
              <a:rPr lang="en-US" sz="1500" b="1" dirty="0" err="1"/>
              <a:t>loop,with</a:t>
            </a:r>
            <a:r>
              <a:rPr lang="en-US" sz="1500" b="1" dirty="0"/>
              <a:t> the help of if ,else give user the option for input.</a:t>
            </a:r>
          </a:p>
          <a:p>
            <a:pPr marL="342900" indent="-342900">
              <a:buAutoNum type="arabicPeriod"/>
            </a:pPr>
            <a:r>
              <a:rPr lang="en-US" sz="1500" b="1" dirty="0"/>
              <a:t>THE MAIN MENU THAT WILL BE DISPALYED IS:</a:t>
            </a:r>
          </a:p>
          <a:p>
            <a:pPr marL="342900" indent="-342900">
              <a:buAutoNum type="arabicPeriod"/>
            </a:pPr>
            <a:r>
              <a:rPr lang="en-US" sz="1500" b="1" dirty="0"/>
              <a:t>1=translate to French.</a:t>
            </a:r>
          </a:p>
          <a:p>
            <a:r>
              <a:rPr lang="en-US" sz="1500" b="1" dirty="0"/>
              <a:t>        2=translate to Spanish.</a:t>
            </a:r>
          </a:p>
          <a:p>
            <a:r>
              <a:rPr lang="en-US" sz="1500" b="1" dirty="0"/>
              <a:t>        3=add new translation.</a:t>
            </a:r>
          </a:p>
          <a:p>
            <a:r>
              <a:rPr lang="en-US" sz="1500" b="1" dirty="0"/>
              <a:t>        4= exiting the translator.</a:t>
            </a:r>
          </a:p>
          <a:p>
            <a:r>
              <a:rPr lang="en-US" sz="1500" b="1" dirty="0"/>
              <a:t>6.    Then if the user choose input 1/2,initialize the translator object with a given translation dictionary.</a:t>
            </a:r>
          </a:p>
          <a:p>
            <a:pPr marL="342900" indent="-342900">
              <a:buAutoNum type="arabicPeriod" startAt="7"/>
            </a:pPr>
            <a:r>
              <a:rPr lang="en-US" sz="1500" b="1" dirty="0"/>
              <a:t>(</a:t>
            </a:r>
            <a:r>
              <a:rPr lang="en-US" sz="1500" b="1" dirty="0" err="1"/>
              <a:t>translation_dict</a:t>
            </a:r>
            <a:r>
              <a:rPr lang="en-US" sz="1500" b="1" dirty="0"/>
              <a:t>=a dictionary containing word translation )</a:t>
            </a:r>
          </a:p>
          <a:p>
            <a:pPr marL="342900" indent="-342900">
              <a:buAutoNum type="arabicPeriod" startAt="7"/>
            </a:pPr>
            <a:r>
              <a:rPr lang="en-US" sz="1500" b="1" dirty="0"/>
              <a:t>Translate the given text using the translation dictionary either it be Spanish or French.</a:t>
            </a:r>
          </a:p>
          <a:p>
            <a:pPr marL="342900" indent="-342900">
              <a:buAutoNum type="arabicPeriod" startAt="7"/>
            </a:pPr>
            <a:r>
              <a:rPr lang="en-US" sz="1500" b="1" dirty="0"/>
              <a:t> then  according to input,  the respective translator will be initialize with predefined translation.</a:t>
            </a:r>
          </a:p>
          <a:p>
            <a:pPr marL="342900" indent="-342900">
              <a:buAutoNum type="arabicPeriod" startAt="7"/>
            </a:pPr>
            <a:r>
              <a:rPr lang="en-US" sz="1500" b="1" dirty="0"/>
              <a:t>But if the input is not available in the dict the it will display translation not found.</a:t>
            </a:r>
          </a:p>
          <a:p>
            <a:pPr marL="342900" indent="-342900">
              <a:buAutoNum type="arabicPeriod" startAt="7"/>
            </a:pPr>
            <a:r>
              <a:rPr lang="en-US" sz="1500" b="1" dirty="0"/>
              <a:t>If the user  choose input 3, for adding new word in the dictionary.</a:t>
            </a:r>
          </a:p>
          <a:p>
            <a:pPr marL="342900" indent="-342900">
              <a:buAutoNum type="arabicPeriod" startAt="7"/>
            </a:pPr>
            <a:r>
              <a:rPr lang="en-US" sz="1500" b="1" dirty="0"/>
              <a:t>Word and translation variable  will appear to take input from user save them in the dictionary.</a:t>
            </a:r>
          </a:p>
          <a:p>
            <a:pPr marL="342900" indent="-342900">
              <a:buAutoNum type="arabicPeriod" startAt="7"/>
            </a:pPr>
            <a:r>
              <a:rPr lang="en-US" sz="1500" b="1" dirty="0"/>
              <a:t>But if the user choose input 4,it will display” exiting the language translator”.</a:t>
            </a:r>
          </a:p>
          <a:p>
            <a:pPr marL="342900" indent="-342900">
              <a:buAutoNum type="arabicPeriod" startAt="7"/>
            </a:pPr>
            <a:r>
              <a:rPr lang="en-US" sz="1500" b="1" dirty="0"/>
              <a:t>If the user input is other than 1,2,3,4,it will display  “enter a valid choice” </a:t>
            </a:r>
          </a:p>
        </p:txBody>
      </p:sp>
    </p:spTree>
    <p:extLst>
      <p:ext uri="{BB962C8B-B14F-4D97-AF65-F5344CB8AC3E}">
        <p14:creationId xmlns:p14="http://schemas.microsoft.com/office/powerpoint/2010/main" val="291501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288208" y="758952"/>
            <a:ext cx="11407515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1" dirty="0">
                <a:latin typeface="+mn-lt"/>
              </a:rPr>
              <a:t>Source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E2UC201C  					Course Name: OOPS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BAAEC-7DC6-464C-87D3-1CE650B70AE8}"/>
              </a:ext>
            </a:extLst>
          </p:cNvPr>
          <p:cNvSpPr txBox="1"/>
          <p:nvPr/>
        </p:nvSpPr>
        <p:spPr>
          <a:xfrm>
            <a:off x="5286928" y="567968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+mn-lt"/>
              </a:rPr>
              <a:t>Technology Used</a:t>
            </a:r>
            <a:endParaRPr lang="en-US" sz="1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0ADD46-97AE-1263-559A-27DA7251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53" y="1207007"/>
            <a:ext cx="7294246" cy="51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1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288208" y="758952"/>
            <a:ext cx="11407515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1" dirty="0">
                <a:latin typeface="+mn-lt"/>
              </a:rPr>
              <a:t>Source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E2UC201C  					Course Name: OOPS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BAAEC-7DC6-464C-87D3-1CE650B70AE8}"/>
              </a:ext>
            </a:extLst>
          </p:cNvPr>
          <p:cNvSpPr txBox="1"/>
          <p:nvPr/>
        </p:nvSpPr>
        <p:spPr>
          <a:xfrm>
            <a:off x="5286928" y="567968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+mn-lt"/>
              </a:rPr>
              <a:t>Technology Used</a:t>
            </a:r>
            <a:endParaRPr lang="en-US" sz="1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14284-6B69-9951-E25C-064A501B3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4" y="1212192"/>
            <a:ext cx="7911058" cy="51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1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288208" y="758952"/>
            <a:ext cx="11407515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1" dirty="0">
                <a:latin typeface="+mn-lt"/>
              </a:rPr>
              <a:t>Source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E2UC201C  					Course Name: OOPS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BAAEC-7DC6-464C-87D3-1CE650B70AE8}"/>
              </a:ext>
            </a:extLst>
          </p:cNvPr>
          <p:cNvSpPr txBox="1"/>
          <p:nvPr/>
        </p:nvSpPr>
        <p:spPr>
          <a:xfrm>
            <a:off x="5286928" y="567968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+mn-lt"/>
              </a:rPr>
              <a:t>Technology Used</a:t>
            </a:r>
            <a:endParaRPr lang="en-US" sz="12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8BAA3-DDFE-A214-FC7C-AA0774775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242054"/>
            <a:ext cx="7560943" cy="51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E2UC201C  					Course Name: OOPS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59ED7-B8F6-4ABE-E0B2-26D8B7F1F00F}"/>
              </a:ext>
            </a:extLst>
          </p:cNvPr>
          <p:cNvSpPr txBox="1"/>
          <p:nvPr/>
        </p:nvSpPr>
        <p:spPr>
          <a:xfrm>
            <a:off x="5596717" y="853584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E3FAD-3BBF-9AC9-30DA-55F2DC48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737" y="1416952"/>
            <a:ext cx="6785783" cy="46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297352" y="603400"/>
            <a:ext cx="11407515" cy="133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latin typeface="+mn-lt"/>
              </a:rPr>
              <a:t>Conclusion</a:t>
            </a:r>
            <a:endParaRPr lang="en-US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E2UC201C  					Course Name: OOPS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98725-3393-D0E4-4410-EB7498A366CD}"/>
              </a:ext>
            </a:extLst>
          </p:cNvPr>
          <p:cNvSpPr txBox="1"/>
          <p:nvPr/>
        </p:nvSpPr>
        <p:spPr>
          <a:xfrm>
            <a:off x="388792" y="1799714"/>
            <a:ext cx="671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"Language Translator" program helps users translate English text into French or Spanish using an easy-to-use command-line interface.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B662A-155A-6FDD-B5D7-88B963E515B2}"/>
              </a:ext>
            </a:extLst>
          </p:cNvPr>
          <p:cNvSpPr txBox="1"/>
          <p:nvPr/>
        </p:nvSpPr>
        <p:spPr>
          <a:xfrm>
            <a:off x="388792" y="2985994"/>
            <a:ext cx="671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program offers an easy and effective way to translate languages like English, French, and Spanish directly from the command line.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9453E-FB4B-2276-FFDE-97432AD926A7}"/>
              </a:ext>
            </a:extLst>
          </p:cNvPr>
          <p:cNvSpPr txBox="1"/>
          <p:nvPr/>
        </p:nvSpPr>
        <p:spPr>
          <a:xfrm>
            <a:off x="388792" y="43174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It's designed for users who want fast and dependable translations for everyday needs.</a:t>
            </a:r>
          </a:p>
        </p:txBody>
      </p:sp>
    </p:spTree>
    <p:extLst>
      <p:ext uri="{BB962C8B-B14F-4D97-AF65-F5344CB8AC3E}">
        <p14:creationId xmlns:p14="http://schemas.microsoft.com/office/powerpoint/2010/main" val="323048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871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Prabu K</dc:creator>
  <cp:lastModifiedBy>SARTHAK BHARGAV   23SCSE1180455</cp:lastModifiedBy>
  <cp:revision>175</cp:revision>
  <dcterms:created xsi:type="dcterms:W3CDTF">2023-11-05T07:10:02Z</dcterms:created>
  <dcterms:modified xsi:type="dcterms:W3CDTF">2024-06-01T07:55:27Z</dcterms:modified>
</cp:coreProperties>
</file>