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0.png"/><Relationship Id="rId18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114.jpeg"/><Relationship Id="rId7" Type="http://schemas.openxmlformats.org/officeDocument/2006/relationships/image" Target="../media/image41.png"/><Relationship Id="rId12" Type="http://schemas.openxmlformats.org/officeDocument/2006/relationships/image" Target="../media/image11.png"/><Relationship Id="rId17" Type="http://schemas.openxmlformats.org/officeDocument/2006/relationships/image" Target="../media/image1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video" Target="https://www.youtube.com/embed/cekgj1IocOg?feature=oembed" TargetMode="External"/><Relationship Id="rId6" Type="http://schemas.openxmlformats.org/officeDocument/2006/relationships/image" Target="../media/image112.png"/><Relationship Id="rId11" Type="http://schemas.openxmlformats.org/officeDocument/2006/relationships/image" Target="../media/image7.png"/><Relationship Id="rId5" Type="http://schemas.openxmlformats.org/officeDocument/2006/relationships/image" Target="../media/image39.png"/><Relationship Id="rId15" Type="http://schemas.openxmlformats.org/officeDocument/2006/relationships/image" Target="../media/image12.png"/><Relationship Id="rId10" Type="http://schemas.openxmlformats.org/officeDocument/2006/relationships/image" Target="../media/image6.png"/><Relationship Id="rId19" Type="http://schemas.openxmlformats.org/officeDocument/2006/relationships/image" Target="../media/image16.png"/><Relationship Id="rId4" Type="http://schemas.openxmlformats.org/officeDocument/2006/relationships/image" Target="../media/image38.png"/><Relationship Id="rId9" Type="http://schemas.openxmlformats.org/officeDocument/2006/relationships/image" Target="../media/image4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5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3" Type="http://schemas.openxmlformats.org/officeDocument/2006/relationships/image" Target="../media/image117.png"/><Relationship Id="rId21" Type="http://schemas.openxmlformats.org/officeDocument/2006/relationships/image" Target="../media/image115.png"/><Relationship Id="rId7" Type="http://schemas.openxmlformats.org/officeDocument/2006/relationships/image" Target="../media/image121.pn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4.png"/><Relationship Id="rId5" Type="http://schemas.openxmlformats.org/officeDocument/2006/relationships/image" Target="../media/image119.png"/><Relationship Id="rId15" Type="http://schemas.openxmlformats.org/officeDocument/2006/relationships/image" Target="../media/image10.png"/><Relationship Id="rId10" Type="http://schemas.openxmlformats.org/officeDocument/2006/relationships/image" Target="../media/image122.png"/><Relationship Id="rId19" Type="http://schemas.openxmlformats.org/officeDocument/2006/relationships/image" Target="../media/image36.png"/><Relationship Id="rId4" Type="http://schemas.openxmlformats.org/officeDocument/2006/relationships/image" Target="../media/image118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13.png"/><Relationship Id="rId3" Type="http://schemas.openxmlformats.org/officeDocument/2006/relationships/image" Target="../media/image20.png"/><Relationship Id="rId21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6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35.png"/><Relationship Id="rId5" Type="http://schemas.openxmlformats.org/officeDocument/2006/relationships/image" Target="../media/image5.png"/><Relationship Id="rId15" Type="http://schemas.openxmlformats.org/officeDocument/2006/relationships/image" Target="../media/image31.png"/><Relationship Id="rId23" Type="http://schemas.openxmlformats.org/officeDocument/2006/relationships/image" Target="../media/image10.png"/><Relationship Id="rId28" Type="http://schemas.openxmlformats.org/officeDocument/2006/relationships/image" Target="../media/image36.png"/><Relationship Id="rId10" Type="http://schemas.openxmlformats.org/officeDocument/2006/relationships/image" Target="../media/image26.png"/><Relationship Id="rId19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11.png"/><Relationship Id="rId27" Type="http://schemas.openxmlformats.org/officeDocument/2006/relationships/image" Target="../media/image14.png"/><Relationship Id="rId30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26" Type="http://schemas.openxmlformats.org/officeDocument/2006/relationships/image" Target="../media/image51.png"/><Relationship Id="rId3" Type="http://schemas.openxmlformats.org/officeDocument/2006/relationships/image" Target="../media/image38.png"/><Relationship Id="rId21" Type="http://schemas.openxmlformats.org/officeDocument/2006/relationships/image" Target="../media/image16.png"/><Relationship Id="rId7" Type="http://schemas.openxmlformats.org/officeDocument/2006/relationships/image" Target="../media/image42.png"/><Relationship Id="rId12" Type="http://schemas.openxmlformats.org/officeDocument/2006/relationships/image" Target="../media/image6.png"/><Relationship Id="rId17" Type="http://schemas.openxmlformats.org/officeDocument/2006/relationships/image" Target="../media/image12.png"/><Relationship Id="rId25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0" Type="http://schemas.openxmlformats.org/officeDocument/2006/relationships/image" Target="../media/image3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49.png"/><Relationship Id="rId5" Type="http://schemas.openxmlformats.org/officeDocument/2006/relationships/image" Target="../media/image40.png"/><Relationship Id="rId15" Type="http://schemas.openxmlformats.org/officeDocument/2006/relationships/image" Target="../media/image1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4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47.png"/><Relationship Id="rId21" Type="http://schemas.openxmlformats.org/officeDocument/2006/relationships/image" Target="../media/image68.png"/><Relationship Id="rId34" Type="http://schemas.openxmlformats.org/officeDocument/2006/relationships/image" Target="../media/image71.png"/><Relationship Id="rId7" Type="http://schemas.openxmlformats.org/officeDocument/2006/relationships/image" Target="../media/image42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20" Type="http://schemas.openxmlformats.org/officeDocument/2006/relationships/image" Target="../media/image4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9.png"/><Relationship Id="rId24" Type="http://schemas.openxmlformats.org/officeDocument/2006/relationships/image" Target="../media/image10.png"/><Relationship Id="rId32" Type="http://schemas.openxmlformats.org/officeDocument/2006/relationships/image" Target="../media/image19.png"/><Relationship Id="rId37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3.png"/><Relationship Id="rId23" Type="http://schemas.openxmlformats.org/officeDocument/2006/relationships/image" Target="../media/image11.png"/><Relationship Id="rId28" Type="http://schemas.openxmlformats.org/officeDocument/2006/relationships/image" Target="../media/image13.png"/><Relationship Id="rId36" Type="http://schemas.openxmlformats.org/officeDocument/2006/relationships/image" Target="../media/image7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31" Type="http://schemas.openxmlformats.org/officeDocument/2006/relationships/image" Target="../media/image16.png"/><Relationship Id="rId4" Type="http://schemas.openxmlformats.org/officeDocument/2006/relationships/image" Target="../media/image3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36.png"/><Relationship Id="rId35" Type="http://schemas.openxmlformats.org/officeDocument/2006/relationships/image" Target="../media/image72.png"/><Relationship Id="rId8" Type="http://schemas.openxmlformats.org/officeDocument/2006/relationships/image" Target="../media/image56.png"/><Relationship Id="rId3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82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8.png"/><Relationship Id="rId21" Type="http://schemas.openxmlformats.org/officeDocument/2006/relationships/image" Target="../media/image12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17" Type="http://schemas.openxmlformats.org/officeDocument/2006/relationships/image" Target="../media/image84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80.png"/><Relationship Id="rId24" Type="http://schemas.openxmlformats.org/officeDocument/2006/relationships/image" Target="../media/image36.png"/><Relationship Id="rId5" Type="http://schemas.openxmlformats.org/officeDocument/2006/relationships/image" Target="../media/image76.png"/><Relationship Id="rId15" Type="http://schemas.openxmlformats.org/officeDocument/2006/relationships/image" Target="../media/image4.png"/><Relationship Id="rId23" Type="http://schemas.openxmlformats.org/officeDocument/2006/relationships/image" Target="../media/image14.png"/><Relationship Id="rId10" Type="http://schemas.openxmlformats.org/officeDocument/2006/relationships/image" Target="../media/image79.png"/><Relationship Id="rId19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13.png"/><Relationship Id="rId27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26" Type="http://schemas.openxmlformats.org/officeDocument/2006/relationships/image" Target="../media/image94.png"/><Relationship Id="rId3" Type="http://schemas.openxmlformats.org/officeDocument/2006/relationships/image" Target="../media/image86.png"/><Relationship Id="rId21" Type="http://schemas.openxmlformats.org/officeDocument/2006/relationships/image" Target="../media/image16.png"/><Relationship Id="rId7" Type="http://schemas.openxmlformats.org/officeDocument/2006/relationships/image" Target="../media/image41.png"/><Relationship Id="rId12" Type="http://schemas.openxmlformats.org/officeDocument/2006/relationships/image" Target="../media/image7.png"/><Relationship Id="rId17" Type="http://schemas.openxmlformats.org/officeDocument/2006/relationships/image" Target="../media/image90.png"/><Relationship Id="rId25" Type="http://schemas.openxmlformats.org/officeDocument/2006/relationships/image" Target="../media/image93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6.png"/><Relationship Id="rId24" Type="http://schemas.openxmlformats.org/officeDocument/2006/relationships/image" Target="../media/image92.png"/><Relationship Id="rId5" Type="http://schemas.openxmlformats.org/officeDocument/2006/relationships/image" Target="../media/image39.png"/><Relationship Id="rId15" Type="http://schemas.openxmlformats.org/officeDocument/2006/relationships/image" Target="../media/image89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4.png"/><Relationship Id="rId19" Type="http://schemas.openxmlformats.org/officeDocument/2006/relationships/image" Target="../media/image14.png"/><Relationship Id="rId4" Type="http://schemas.openxmlformats.org/officeDocument/2006/relationships/image" Target="../media/image38.png"/><Relationship Id="rId9" Type="http://schemas.openxmlformats.org/officeDocument/2006/relationships/image" Target="../media/image88.png"/><Relationship Id="rId14" Type="http://schemas.openxmlformats.org/officeDocument/2006/relationships/image" Target="../media/image10.png"/><Relationship Id="rId22" Type="http://schemas.openxmlformats.org/officeDocument/2006/relationships/image" Target="../media/image19.png"/><Relationship Id="rId27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9.png"/><Relationship Id="rId18" Type="http://schemas.openxmlformats.org/officeDocument/2006/relationships/image" Target="../media/image10.png"/><Relationship Id="rId26" Type="http://schemas.openxmlformats.org/officeDocument/2006/relationships/image" Target="../media/image36.png"/><Relationship Id="rId3" Type="http://schemas.openxmlformats.org/officeDocument/2006/relationships/image" Target="../media/image38.png"/><Relationship Id="rId21" Type="http://schemas.openxmlformats.org/officeDocument/2006/relationships/image" Target="../media/image101.png"/><Relationship Id="rId7" Type="http://schemas.openxmlformats.org/officeDocument/2006/relationships/image" Target="../media/image42.png"/><Relationship Id="rId12" Type="http://schemas.openxmlformats.org/officeDocument/2006/relationships/image" Target="../media/image98.png"/><Relationship Id="rId17" Type="http://schemas.openxmlformats.org/officeDocument/2006/relationships/image" Target="../media/image11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00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89.png"/><Relationship Id="rId24" Type="http://schemas.openxmlformats.org/officeDocument/2006/relationships/image" Target="../media/image13.png"/><Relationship Id="rId5" Type="http://schemas.openxmlformats.org/officeDocument/2006/relationships/image" Target="../media/image87.png"/><Relationship Id="rId15" Type="http://schemas.openxmlformats.org/officeDocument/2006/relationships/image" Target="../media/image6.png"/><Relationship Id="rId23" Type="http://schemas.openxmlformats.org/officeDocument/2006/relationships/image" Target="../media/image90.png"/><Relationship Id="rId28" Type="http://schemas.openxmlformats.org/officeDocument/2006/relationships/image" Target="../media/image19.png"/><Relationship Id="rId10" Type="http://schemas.openxmlformats.org/officeDocument/2006/relationships/image" Target="../media/image88.png"/><Relationship Id="rId19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97.png"/><Relationship Id="rId14" Type="http://schemas.openxmlformats.org/officeDocument/2006/relationships/image" Target="../media/image4.png"/><Relationship Id="rId22" Type="http://schemas.openxmlformats.org/officeDocument/2006/relationships/image" Target="../media/image102.png"/><Relationship Id="rId27" Type="http://schemas.openxmlformats.org/officeDocument/2006/relationships/image" Target="../media/image16.png"/><Relationship Id="rId30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7.png"/><Relationship Id="rId18" Type="http://schemas.openxmlformats.org/officeDocument/2006/relationships/image" Target="../media/image10.png"/><Relationship Id="rId26" Type="http://schemas.openxmlformats.org/officeDocument/2006/relationships/image" Target="../media/image19.png"/><Relationship Id="rId3" Type="http://schemas.openxmlformats.org/officeDocument/2006/relationships/image" Target="../media/image38.png"/><Relationship Id="rId21" Type="http://schemas.openxmlformats.org/officeDocument/2006/relationships/image" Target="../media/image90.png"/><Relationship Id="rId7" Type="http://schemas.openxmlformats.org/officeDocument/2006/relationships/image" Target="../media/image42.png"/><Relationship Id="rId12" Type="http://schemas.openxmlformats.org/officeDocument/2006/relationships/image" Target="../media/image106.png"/><Relationship Id="rId17" Type="http://schemas.openxmlformats.org/officeDocument/2006/relationships/image" Target="../media/image11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89.png"/><Relationship Id="rId24" Type="http://schemas.openxmlformats.org/officeDocument/2006/relationships/image" Target="../media/image36.png"/><Relationship Id="rId5" Type="http://schemas.openxmlformats.org/officeDocument/2006/relationships/image" Target="../media/image87.png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10" Type="http://schemas.openxmlformats.org/officeDocument/2006/relationships/image" Target="../media/image88.png"/><Relationship Id="rId19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105.png"/><Relationship Id="rId14" Type="http://schemas.openxmlformats.org/officeDocument/2006/relationships/image" Target="../media/image4.png"/><Relationship Id="rId2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7.png"/><Relationship Id="rId18" Type="http://schemas.openxmlformats.org/officeDocument/2006/relationships/image" Target="../media/image3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1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1.png"/><Relationship Id="rId5" Type="http://schemas.openxmlformats.org/officeDocument/2006/relationships/image" Target="../media/image109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39.png"/><Relationship Id="rId9" Type="http://schemas.openxmlformats.org/officeDocument/2006/relationships/image" Target="../media/image6.png"/><Relationship Id="rId1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52484" y="7209604"/>
            <a:ext cx="4684535" cy="993306"/>
            <a:chOff x="3152484" y="7209604"/>
            <a:chExt cx="4684535" cy="9933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2484" y="7209604"/>
              <a:ext cx="4684535" cy="9933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9245" y="2208876"/>
            <a:ext cx="10160525" cy="4058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07653" y="7281966"/>
            <a:ext cx="819304" cy="819304"/>
            <a:chOff x="6707653" y="7281966"/>
            <a:chExt cx="819304" cy="8193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7653" y="7281966"/>
              <a:ext cx="819304" cy="81930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35186" y="7554592"/>
            <a:ext cx="364239" cy="303330"/>
            <a:chOff x="6935186" y="7554592"/>
            <a:chExt cx="364239" cy="3033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5186" y="7554592"/>
              <a:ext cx="364239" cy="3033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18514" y="2122107"/>
            <a:ext cx="6464560" cy="6464560"/>
            <a:chOff x="11218514" y="2122107"/>
            <a:chExt cx="6464560" cy="64645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18514" y="2122107"/>
              <a:ext cx="6464560" cy="64645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0763" y="5495278"/>
            <a:ext cx="1418060" cy="55855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7867" y="2399602"/>
            <a:ext cx="927946" cy="60534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65063" y="7415001"/>
            <a:ext cx="3590014" cy="71503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10553" y="5572019"/>
            <a:ext cx="1847142" cy="85333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60442" y="993556"/>
            <a:ext cx="13521502" cy="867314"/>
            <a:chOff x="2560442" y="993556"/>
            <a:chExt cx="13521502" cy="8673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0442" y="993556"/>
              <a:ext cx="13521502" cy="8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6753" y="1220517"/>
            <a:ext cx="431088" cy="413392"/>
            <a:chOff x="2846753" y="1220517"/>
            <a:chExt cx="431088" cy="413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6753" y="1220517"/>
              <a:ext cx="431088" cy="4133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47438" y="1021115"/>
            <a:ext cx="2178361" cy="10552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16485" y="985265"/>
            <a:ext cx="866667" cy="867314"/>
            <a:chOff x="16216485" y="985265"/>
            <a:chExt cx="866667" cy="8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16485" y="985265"/>
              <a:ext cx="866667" cy="867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33656" y="990485"/>
            <a:ext cx="631938" cy="9616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19774" y="1409356"/>
            <a:ext cx="479608" cy="35714"/>
            <a:chOff x="5219774" y="1409356"/>
            <a:chExt cx="479608" cy="3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5219774" y="1409356"/>
              <a:ext cx="479608" cy="35714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0763" y="5495278"/>
            <a:ext cx="1418060" cy="55855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0763" y="6716830"/>
            <a:ext cx="1044727" cy="55855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  <p:pic>
        <p:nvPicPr>
          <p:cNvPr id="2" name="온라인 미디어 1" title="딸기최고팀 - 땅따먹기 게임시현영상">
            <a:hlinkClick r:id="" action="ppaction://media"/>
            <a:extLst>
              <a:ext uri="{FF2B5EF4-FFF2-40B4-BE49-F238E27FC236}">
                <a16:creationId xmlns:a16="http://schemas.microsoft.com/office/drawing/2014/main" id="{8D6C2824-01E0-6B81-3686-995919B4A63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1"/>
          <a:stretch>
            <a:fillRect/>
          </a:stretch>
        </p:blipFill>
        <p:spPr>
          <a:xfrm>
            <a:off x="3271215" y="2237669"/>
            <a:ext cx="12576903" cy="710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0763" y="5495278"/>
            <a:ext cx="1418060" cy="55855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0782" y="7262668"/>
            <a:ext cx="862279" cy="61081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30454" y="2860859"/>
            <a:ext cx="5602671" cy="38386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7667" y="2086362"/>
            <a:ext cx="8044248" cy="32094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37656" y="1939724"/>
            <a:ext cx="5391051" cy="588995"/>
            <a:chOff x="2937656" y="1939724"/>
            <a:chExt cx="5391051" cy="588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5534" y="1730723"/>
              <a:ext cx="5429868" cy="117772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937656" y="1966176"/>
              <a:ext cx="484816" cy="484816"/>
              <a:chOff x="2937656" y="1966176"/>
              <a:chExt cx="484816" cy="48481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937656" y="1966176"/>
                <a:ext cx="484816" cy="484816"/>
                <a:chOff x="2937656" y="1966176"/>
                <a:chExt cx="484816" cy="484816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937656" y="1966176"/>
                  <a:ext cx="484816" cy="48481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3072186" y="2110727"/>
                <a:ext cx="221469" cy="210497"/>
                <a:chOff x="3072186" y="2110727"/>
                <a:chExt cx="221469" cy="210497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072186" y="2110727"/>
                  <a:ext cx="221469" cy="21049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11915225" y="8161469"/>
            <a:ext cx="4926933" cy="819304"/>
            <a:chOff x="11915225" y="8161469"/>
            <a:chExt cx="4926933" cy="8193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5225" y="8161469"/>
              <a:ext cx="4926933" cy="8193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22854" y="8161469"/>
            <a:ext cx="819304" cy="819304"/>
            <a:chOff x="16022854" y="8161469"/>
            <a:chExt cx="819304" cy="8193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22854" y="8161469"/>
              <a:ext cx="819304" cy="8193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61389" y="8430804"/>
            <a:ext cx="364239" cy="303330"/>
            <a:chOff x="16261389" y="8430804"/>
            <a:chExt cx="364239" cy="3033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61389" y="8430804"/>
              <a:ext cx="364239" cy="30333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51456" y="8285408"/>
            <a:ext cx="4195166" cy="6971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0763" y="5495278"/>
            <a:ext cx="1418060" cy="55855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20782" y="7262668"/>
            <a:ext cx="862279" cy="61081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775754" y="6169230"/>
            <a:ext cx="2906528" cy="1290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4978" y="4518402"/>
            <a:ext cx="4540329" cy="4540329"/>
            <a:chOff x="2674978" y="4518402"/>
            <a:chExt cx="4540329" cy="45403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4978" y="4518402"/>
              <a:ext cx="4540329" cy="45403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05910" y="1874962"/>
            <a:ext cx="8490378" cy="819304"/>
            <a:chOff x="8305910" y="1874962"/>
            <a:chExt cx="8490378" cy="8193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5910" y="1874962"/>
              <a:ext cx="8490378" cy="8193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05910" y="1874962"/>
            <a:ext cx="819304" cy="819304"/>
            <a:chOff x="8305910" y="1874962"/>
            <a:chExt cx="819304" cy="8193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910" y="1874962"/>
              <a:ext cx="819304" cy="81930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21536" y="1966974"/>
            <a:ext cx="1490163" cy="8164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9127" y="1896014"/>
            <a:ext cx="809162" cy="8650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05910" y="3067601"/>
            <a:ext cx="8490378" cy="819304"/>
            <a:chOff x="8305910" y="3067601"/>
            <a:chExt cx="8490378" cy="81930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5910" y="3067601"/>
              <a:ext cx="8490378" cy="8193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05910" y="3067601"/>
            <a:ext cx="819304" cy="819304"/>
            <a:chOff x="8305910" y="3067601"/>
            <a:chExt cx="819304" cy="8193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910" y="3067601"/>
              <a:ext cx="819304" cy="81930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536" y="3159612"/>
            <a:ext cx="1480610" cy="8228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10898" y="3092174"/>
            <a:ext cx="805286" cy="8544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05910" y="4260239"/>
            <a:ext cx="8490378" cy="819304"/>
            <a:chOff x="8305910" y="4260239"/>
            <a:chExt cx="8490378" cy="81930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5910" y="4260239"/>
              <a:ext cx="8490378" cy="8193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05910" y="4260239"/>
            <a:ext cx="819304" cy="819304"/>
            <a:chOff x="8305910" y="4260239"/>
            <a:chExt cx="819304" cy="8193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910" y="4260239"/>
              <a:ext cx="819304" cy="81930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1536" y="4352250"/>
            <a:ext cx="1499686" cy="81641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15364" y="4284812"/>
            <a:ext cx="801038" cy="8544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305910" y="5452878"/>
            <a:ext cx="8490378" cy="819304"/>
            <a:chOff x="8305910" y="5452878"/>
            <a:chExt cx="8490378" cy="8193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5910" y="5452878"/>
              <a:ext cx="8490378" cy="8193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05910" y="5452878"/>
            <a:ext cx="819304" cy="819304"/>
            <a:chOff x="8305910" y="5452878"/>
            <a:chExt cx="819304" cy="81930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910" y="5452878"/>
              <a:ext cx="819304" cy="81930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31059" y="5575364"/>
            <a:ext cx="1994991" cy="79237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52981" y="5477450"/>
            <a:ext cx="1048210" cy="85444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305910" y="6645517"/>
            <a:ext cx="8490378" cy="819304"/>
            <a:chOff x="8305910" y="6645517"/>
            <a:chExt cx="8490378" cy="81930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305910" y="6645517"/>
              <a:ext cx="8490378" cy="819304"/>
              <a:chOff x="8305910" y="6645517"/>
              <a:chExt cx="8490378" cy="81930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05910" y="6645517"/>
                <a:ext cx="8490378" cy="8193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305910" y="6645517"/>
              <a:ext cx="819304" cy="819304"/>
              <a:chOff x="8305910" y="6645517"/>
              <a:chExt cx="819304" cy="81930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05910" y="6645517"/>
                <a:ext cx="819304" cy="819304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1536" y="6737526"/>
              <a:ext cx="1480639" cy="816410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3374" y="6670088"/>
              <a:ext cx="804277" cy="8544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05910" y="7838155"/>
            <a:ext cx="8490378" cy="819304"/>
            <a:chOff x="8305910" y="7838155"/>
            <a:chExt cx="8490378" cy="81930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5910" y="7838155"/>
              <a:ext cx="8490378" cy="81930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05910" y="7838155"/>
            <a:ext cx="819304" cy="819304"/>
            <a:chOff x="8305910" y="7838155"/>
            <a:chExt cx="819304" cy="81930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910" y="7838155"/>
              <a:ext cx="819304" cy="819304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21536" y="7930164"/>
            <a:ext cx="1499686" cy="81640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15859" y="7862726"/>
            <a:ext cx="801134" cy="85444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32087" y="1683287"/>
            <a:ext cx="1934092" cy="145125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023591" y="1962813"/>
            <a:ext cx="833346" cy="643603"/>
            <a:chOff x="3023591" y="1962813"/>
            <a:chExt cx="833346" cy="643603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23591" y="1962813"/>
              <a:ext cx="833346" cy="643603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30763" y="5495278"/>
            <a:ext cx="1418060" cy="558555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20781" y="2997925"/>
            <a:ext cx="1215584" cy="610784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60442" y="993556"/>
            <a:ext cx="13521502" cy="867314"/>
            <a:chOff x="2560442" y="993556"/>
            <a:chExt cx="13521502" cy="8673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0442" y="993556"/>
              <a:ext cx="13521502" cy="8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6753" y="1220517"/>
            <a:ext cx="431088" cy="413392"/>
            <a:chOff x="2846753" y="1220517"/>
            <a:chExt cx="431088" cy="413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753" y="1220517"/>
              <a:ext cx="431088" cy="4133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7438" y="1021114"/>
            <a:ext cx="2121220" cy="10552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16485" y="985265"/>
            <a:ext cx="866667" cy="867314"/>
            <a:chOff x="16216485" y="985265"/>
            <a:chExt cx="866667" cy="8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6485" y="985265"/>
              <a:ext cx="866667" cy="867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33656" y="990485"/>
            <a:ext cx="631938" cy="9616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46020" y="819874"/>
            <a:ext cx="2285714" cy="9008355"/>
            <a:chOff x="8746020" y="819874"/>
            <a:chExt cx="2285714" cy="90083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8746020" y="819874"/>
              <a:ext cx="2285714" cy="9008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43833" y="4027221"/>
            <a:ext cx="3445272" cy="4236795"/>
            <a:chOff x="2443833" y="4027221"/>
            <a:chExt cx="3445272" cy="42367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3833" y="4027221"/>
              <a:ext cx="3445272" cy="42367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80974" y="4296821"/>
            <a:ext cx="3620905" cy="10047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1239" y="3641354"/>
            <a:ext cx="1040994" cy="58015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309069" y="4027221"/>
            <a:ext cx="3445272" cy="4236795"/>
            <a:chOff x="6309069" y="4027221"/>
            <a:chExt cx="3445272" cy="423679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9069" y="4027221"/>
              <a:ext cx="3445272" cy="423679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135297" y="4027221"/>
            <a:ext cx="3445272" cy="4236795"/>
            <a:chOff x="10135297" y="4027221"/>
            <a:chExt cx="3445272" cy="423679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5297" y="4027221"/>
              <a:ext cx="3445272" cy="423679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897967" y="4027221"/>
            <a:ext cx="3445272" cy="4236795"/>
            <a:chOff x="13897967" y="4027221"/>
            <a:chExt cx="3445272" cy="423679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97967" y="4027221"/>
              <a:ext cx="3445272" cy="423679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162753" y="1409356"/>
            <a:ext cx="479608" cy="35714"/>
            <a:chOff x="5162753" y="1409356"/>
            <a:chExt cx="479608" cy="3571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5162753" y="1409356"/>
              <a:ext cx="479608" cy="35714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0763" y="5495278"/>
            <a:ext cx="1418060" cy="558555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106755" y="4296821"/>
            <a:ext cx="3334000" cy="1004752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772450" y="4296821"/>
            <a:ext cx="3611381" cy="1004752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550831" y="4296821"/>
            <a:ext cx="3659000" cy="1004752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747495" y="5838320"/>
            <a:ext cx="2993342" cy="1064818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38276" y="5838324"/>
            <a:ext cx="2840009" cy="106481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483733" y="5838324"/>
            <a:ext cx="2850323" cy="1064818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281162" y="5838324"/>
            <a:ext cx="2840009" cy="1409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60442" y="993556"/>
            <a:ext cx="13521502" cy="867314"/>
            <a:chOff x="2560442" y="993556"/>
            <a:chExt cx="13521502" cy="8673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0442" y="993556"/>
              <a:ext cx="13521502" cy="8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6753" y="1220517"/>
            <a:ext cx="431088" cy="413392"/>
            <a:chOff x="2846753" y="1220517"/>
            <a:chExt cx="431088" cy="413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753" y="1220517"/>
              <a:ext cx="431088" cy="4133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6962" y="1021115"/>
            <a:ext cx="2140265" cy="10552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16485" y="985265"/>
            <a:ext cx="866667" cy="867314"/>
            <a:chOff x="16216485" y="985265"/>
            <a:chExt cx="866667" cy="8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6485" y="985265"/>
              <a:ext cx="866667" cy="867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33656" y="990485"/>
            <a:ext cx="631938" cy="9616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90840" y="6188243"/>
            <a:ext cx="7156049" cy="21429"/>
            <a:chOff x="2490840" y="6188243"/>
            <a:chExt cx="7156049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90840" y="6188243"/>
              <a:ext cx="7156049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98351" y="2577056"/>
            <a:ext cx="10384801" cy="1318927"/>
            <a:chOff x="6698351" y="2577056"/>
            <a:chExt cx="10384801" cy="13189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8351" y="2577056"/>
              <a:ext cx="10384801" cy="131892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5831" y="2919488"/>
            <a:ext cx="1407134" cy="7923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560442" y="2866246"/>
            <a:ext cx="2908503" cy="740547"/>
            <a:chOff x="2560442" y="2866246"/>
            <a:chExt cx="2908503" cy="7405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0442" y="2866246"/>
              <a:ext cx="2908503" cy="74054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47983" y="4595969"/>
            <a:ext cx="6891574" cy="67695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96167" y="4541850"/>
            <a:ext cx="1105448" cy="8220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698351" y="4122806"/>
            <a:ext cx="10371664" cy="1274298"/>
            <a:chOff x="6698351" y="4122806"/>
            <a:chExt cx="10371664" cy="127429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8351" y="4122806"/>
              <a:ext cx="10371664" cy="12742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60442" y="4122806"/>
            <a:ext cx="2908503" cy="740547"/>
            <a:chOff x="2560442" y="4122806"/>
            <a:chExt cx="2908503" cy="7405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0442" y="4122806"/>
              <a:ext cx="2908503" cy="7405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52050" y="4177336"/>
            <a:ext cx="3400485" cy="87619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18574" y="7904669"/>
            <a:ext cx="910867" cy="8545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560442" y="5828684"/>
            <a:ext cx="2908503" cy="740547"/>
            <a:chOff x="2560442" y="5828684"/>
            <a:chExt cx="2908503" cy="7405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0442" y="5828684"/>
              <a:ext cx="2908503" cy="7405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03206" y="3002472"/>
            <a:ext cx="422105" cy="422105"/>
            <a:chOff x="7303206" y="3002472"/>
            <a:chExt cx="422105" cy="42210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303206" y="3002472"/>
              <a:ext cx="422105" cy="422105"/>
              <a:chOff x="7303206" y="3002472"/>
              <a:chExt cx="422105" cy="422105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303206" y="3002472"/>
                <a:ext cx="422105" cy="42210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420335" y="3128325"/>
              <a:ext cx="192822" cy="183270"/>
              <a:chOff x="7420335" y="3128325"/>
              <a:chExt cx="192822" cy="18327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420335" y="3128325"/>
                <a:ext cx="192822" cy="183270"/>
              </a:xfrm>
              <a:prstGeom prst="rect">
                <a:avLst/>
              </a:prstGeom>
            </p:spPr>
          </p:pic>
        </p:grpSp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47945" y="5835784"/>
            <a:ext cx="3429056" cy="87619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303206" y="4483000"/>
            <a:ext cx="422105" cy="422105"/>
            <a:chOff x="7303206" y="4483000"/>
            <a:chExt cx="422105" cy="42210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303206" y="4483000"/>
              <a:ext cx="422105" cy="422105"/>
              <a:chOff x="7303206" y="4483000"/>
              <a:chExt cx="422105" cy="42210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303206" y="4483000"/>
                <a:ext cx="422105" cy="42210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420335" y="4608853"/>
              <a:ext cx="192822" cy="183270"/>
              <a:chOff x="7420335" y="4608853"/>
              <a:chExt cx="192822" cy="18327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420335" y="4608853"/>
                <a:ext cx="192822" cy="18327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7303206" y="8066086"/>
            <a:ext cx="422105" cy="422105"/>
            <a:chOff x="7303206" y="8066086"/>
            <a:chExt cx="422105" cy="42210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03206" y="8066086"/>
              <a:ext cx="422105" cy="4221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420335" y="8191940"/>
            <a:ext cx="192822" cy="183270"/>
            <a:chOff x="7420335" y="8191940"/>
            <a:chExt cx="192822" cy="18327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20335" y="8191940"/>
              <a:ext cx="192822" cy="18327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21239" y="4252135"/>
            <a:ext cx="1050517" cy="58015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6698351" y="5828684"/>
            <a:ext cx="10384801" cy="3049411"/>
            <a:chOff x="6698351" y="5828684"/>
            <a:chExt cx="10384801" cy="3049411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98351" y="5828684"/>
              <a:ext cx="10384801" cy="3049411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303206" y="5987905"/>
            <a:ext cx="422105" cy="422105"/>
            <a:chOff x="7303206" y="5987905"/>
            <a:chExt cx="422105" cy="422105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7303206" y="5987905"/>
              <a:ext cx="422105" cy="422105"/>
              <a:chOff x="7303206" y="5987905"/>
              <a:chExt cx="422105" cy="422105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303206" y="5987905"/>
                <a:ext cx="422105" cy="422105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7420335" y="6113758"/>
              <a:ext cx="192822" cy="183270"/>
              <a:chOff x="7420335" y="6113758"/>
              <a:chExt cx="192822" cy="183270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420335" y="6113758"/>
                <a:ext cx="192822" cy="183270"/>
              </a:xfrm>
              <a:prstGeom prst="rect">
                <a:avLst/>
              </a:prstGeom>
            </p:spPr>
          </p:pic>
        </p:grpSp>
      </p:grpSp>
      <p:grpSp>
        <p:nvGrpSpPr>
          <p:cNvPr id="1032" name="그룹 1032"/>
          <p:cNvGrpSpPr/>
          <p:nvPr/>
        </p:nvGrpSpPr>
        <p:grpSpPr>
          <a:xfrm>
            <a:off x="7303206" y="7100960"/>
            <a:ext cx="422105" cy="422105"/>
            <a:chOff x="7303206" y="7100960"/>
            <a:chExt cx="422105" cy="422105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7303206" y="7100960"/>
              <a:ext cx="422105" cy="422105"/>
              <a:chOff x="7303206" y="7100960"/>
              <a:chExt cx="422105" cy="422105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303206" y="7100960"/>
                <a:ext cx="422105" cy="422105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7420335" y="7226813"/>
              <a:ext cx="192822" cy="183270"/>
              <a:chOff x="7420335" y="7226813"/>
              <a:chExt cx="192822" cy="183270"/>
            </a:xfrm>
          </p:grpSpPr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420335" y="7226813"/>
                <a:ext cx="192822" cy="183270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5211284" y="1409356"/>
            <a:ext cx="479608" cy="35714"/>
            <a:chOff x="5211284" y="1409356"/>
            <a:chExt cx="479608" cy="35714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5211284" y="1409356"/>
              <a:ext cx="479608" cy="35714"/>
            </a:xfrm>
            <a:prstGeom prst="rect">
              <a:avLst/>
            </a:prstGeom>
          </p:spPr>
        </p:pic>
      </p:grpSp>
      <p:pic>
        <p:nvPicPr>
          <p:cNvPr id="114" name="Object 11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30763" y="5495278"/>
            <a:ext cx="1418060" cy="558555"/>
          </a:xfrm>
          <a:prstGeom prst="rect">
            <a:avLst/>
          </a:prstGeom>
        </p:spPr>
      </p:pic>
      <p:pic>
        <p:nvPicPr>
          <p:cNvPr id="115" name="Object 11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118" name="Object 11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119" name="Object 11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  <p:pic>
        <p:nvPicPr>
          <p:cNvPr id="120" name="Object 11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147949" y="2873345"/>
            <a:ext cx="3400485" cy="876190"/>
          </a:xfrm>
          <a:prstGeom prst="rect">
            <a:avLst/>
          </a:prstGeom>
        </p:spPr>
      </p:pic>
      <p:pic>
        <p:nvPicPr>
          <p:cNvPr id="121" name="Object 12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816307" y="4358821"/>
            <a:ext cx="2133705" cy="822848"/>
          </a:xfrm>
          <a:prstGeom prst="rect">
            <a:avLst/>
          </a:prstGeom>
        </p:spPr>
      </p:pic>
      <p:pic>
        <p:nvPicPr>
          <p:cNvPr id="122" name="Object 12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825831" y="5894202"/>
            <a:ext cx="1407134" cy="792372"/>
          </a:xfrm>
          <a:prstGeom prst="rect">
            <a:avLst/>
          </a:prstGeom>
        </p:spPr>
      </p:pic>
      <p:pic>
        <p:nvPicPr>
          <p:cNvPr id="123" name="Object 122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563145" y="5905631"/>
            <a:ext cx="1751381" cy="704753"/>
          </a:xfrm>
          <a:prstGeom prst="rect">
            <a:avLst/>
          </a:prstGeom>
        </p:spPr>
      </p:pic>
      <p:pic>
        <p:nvPicPr>
          <p:cNvPr id="124" name="Object 123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825829" y="7020212"/>
            <a:ext cx="886419" cy="792372"/>
          </a:xfrm>
          <a:prstGeom prst="rect">
            <a:avLst/>
          </a:prstGeom>
        </p:spPr>
      </p:pic>
      <p:pic>
        <p:nvPicPr>
          <p:cNvPr id="125" name="Object 124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9572669" y="6929721"/>
            <a:ext cx="6755467" cy="1013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60442" y="993556"/>
            <a:ext cx="13521502" cy="867314"/>
            <a:chOff x="2560442" y="993556"/>
            <a:chExt cx="13521502" cy="8673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0442" y="993556"/>
              <a:ext cx="13521502" cy="8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6753" y="1220517"/>
            <a:ext cx="431088" cy="413392"/>
            <a:chOff x="2846753" y="1220517"/>
            <a:chExt cx="431088" cy="413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753" y="1220517"/>
              <a:ext cx="431088" cy="4133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6962" y="1021115"/>
            <a:ext cx="2140265" cy="10552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16485" y="985265"/>
            <a:ext cx="866667" cy="867314"/>
            <a:chOff x="16216485" y="985265"/>
            <a:chExt cx="866667" cy="8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6485" y="985265"/>
              <a:ext cx="866667" cy="8673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84875" y="2284644"/>
            <a:ext cx="4666667" cy="6944151"/>
            <a:chOff x="7484875" y="2284644"/>
            <a:chExt cx="4666667" cy="69441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4875" y="2284644"/>
              <a:ext cx="4666667" cy="69441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60442" y="2284644"/>
            <a:ext cx="4666667" cy="6944151"/>
            <a:chOff x="2560442" y="2284644"/>
            <a:chExt cx="4666667" cy="69441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0442" y="2284644"/>
              <a:ext cx="4666667" cy="694415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33656" y="990485"/>
            <a:ext cx="631938" cy="9616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409309" y="2284644"/>
            <a:ext cx="4666667" cy="6944151"/>
            <a:chOff x="12409309" y="2284644"/>
            <a:chExt cx="4666667" cy="69441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09309" y="2284644"/>
              <a:ext cx="4666667" cy="69441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95972" y="2719834"/>
            <a:ext cx="3795606" cy="743901"/>
            <a:chOff x="2995972" y="2719834"/>
            <a:chExt cx="3795606" cy="74390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995972" y="2719834"/>
              <a:ext cx="3795606" cy="743901"/>
              <a:chOff x="2995972" y="2719834"/>
              <a:chExt cx="3795606" cy="74390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995972" y="2719834"/>
                <a:ext cx="3795606" cy="743901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8736" y="2723621"/>
              <a:ext cx="4341277" cy="85169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69895" y="3589447"/>
            <a:ext cx="4043810" cy="559495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58952" y="3604686"/>
            <a:ext cx="4023096" cy="563809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918428" y="2719834"/>
            <a:ext cx="3795606" cy="743901"/>
            <a:chOff x="7918428" y="2719834"/>
            <a:chExt cx="3795606" cy="74390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918428" y="2719834"/>
              <a:ext cx="3795606" cy="743901"/>
              <a:chOff x="7918428" y="2719834"/>
              <a:chExt cx="3795606" cy="74390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918428" y="2719834"/>
                <a:ext cx="3795606" cy="743901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45240" y="2763078"/>
              <a:ext cx="4066038" cy="8228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835165" y="2719834"/>
            <a:ext cx="3795606" cy="743901"/>
            <a:chOff x="12835165" y="2719834"/>
            <a:chExt cx="3795606" cy="74390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2835165" y="2719834"/>
              <a:ext cx="3795606" cy="743901"/>
              <a:chOff x="12835165" y="2719834"/>
              <a:chExt cx="3795606" cy="74390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835165" y="2719834"/>
                <a:ext cx="3795606" cy="743901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67955" y="2723621"/>
              <a:ext cx="4341277" cy="85169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21239" y="4862906"/>
            <a:ext cx="1050517" cy="58015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195196" y="1409356"/>
            <a:ext cx="479608" cy="35714"/>
            <a:chOff x="5195196" y="1409356"/>
            <a:chExt cx="479608" cy="3571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5195196" y="1409356"/>
              <a:ext cx="479608" cy="35714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30763" y="5495278"/>
            <a:ext cx="1418060" cy="558555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940952" y="3604686"/>
            <a:ext cx="4025477" cy="56380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97056" y="2581053"/>
            <a:ext cx="14522710" cy="6799900"/>
            <a:chOff x="2497056" y="2581053"/>
            <a:chExt cx="14522710" cy="67999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7056" y="2581053"/>
              <a:ext cx="14522710" cy="67999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60442" y="993556"/>
            <a:ext cx="13521502" cy="867314"/>
            <a:chOff x="2560442" y="993556"/>
            <a:chExt cx="13521502" cy="8673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0442" y="993556"/>
              <a:ext cx="13521502" cy="867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6753" y="1220517"/>
            <a:ext cx="431088" cy="413392"/>
            <a:chOff x="2846753" y="1220517"/>
            <a:chExt cx="431088" cy="4133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6753" y="1220517"/>
              <a:ext cx="431088" cy="41339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6486" y="1021115"/>
            <a:ext cx="2845265" cy="10552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216485" y="985265"/>
            <a:ext cx="866667" cy="867314"/>
            <a:chOff x="16216485" y="985265"/>
            <a:chExt cx="866667" cy="8673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16485" y="985265"/>
              <a:ext cx="866667" cy="8673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33656" y="990485"/>
            <a:ext cx="631938" cy="9616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46753" y="2164997"/>
            <a:ext cx="6138529" cy="832112"/>
            <a:chOff x="2846753" y="2164997"/>
            <a:chExt cx="6138529" cy="8321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6753" y="2164997"/>
              <a:ext cx="6138529" cy="8321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846753" y="2164997"/>
            <a:ext cx="828571" cy="828571"/>
            <a:chOff x="2846753" y="2164997"/>
            <a:chExt cx="828571" cy="82857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46753" y="2164997"/>
              <a:ext cx="828571" cy="8285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62305" y="1409356"/>
            <a:ext cx="479608" cy="35714"/>
            <a:chOff x="5862305" y="1409356"/>
            <a:chExt cx="479608" cy="357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5862305" y="1409356"/>
              <a:ext cx="479608" cy="35714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21239" y="5473687"/>
            <a:ext cx="1419432" cy="58015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983768" y="3271542"/>
            <a:ext cx="7787161" cy="5185399"/>
            <a:chOff x="2983768" y="3271542"/>
            <a:chExt cx="7787161" cy="518539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83768" y="3271542"/>
              <a:ext cx="7787161" cy="5185399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991695" y="8627630"/>
            <a:ext cx="3397374" cy="655231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782783" y="2161795"/>
            <a:ext cx="1084199" cy="959970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2472123" y="5628739"/>
            <a:ext cx="3149516" cy="2735711"/>
            <a:chOff x="12472123" y="5628739"/>
            <a:chExt cx="3149516" cy="273571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472123" y="5628739"/>
              <a:ext cx="3149516" cy="2735711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850546" y="2217878"/>
            <a:ext cx="7050704" cy="876190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572741" y="8627630"/>
            <a:ext cx="2803565" cy="6552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60442" y="993556"/>
            <a:ext cx="13521502" cy="867314"/>
            <a:chOff x="2560442" y="993556"/>
            <a:chExt cx="13521502" cy="8673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0442" y="993556"/>
              <a:ext cx="13521502" cy="8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6753" y="1220517"/>
            <a:ext cx="431088" cy="413392"/>
            <a:chOff x="2846753" y="1220517"/>
            <a:chExt cx="431088" cy="413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753" y="1220517"/>
              <a:ext cx="431088" cy="4133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6486" y="1021115"/>
            <a:ext cx="2845265" cy="10552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16485" y="985265"/>
            <a:ext cx="866667" cy="867314"/>
            <a:chOff x="16216485" y="985265"/>
            <a:chExt cx="866667" cy="8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6485" y="985265"/>
              <a:ext cx="866667" cy="867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33656" y="990485"/>
            <a:ext cx="631938" cy="9616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60442" y="2581053"/>
            <a:ext cx="14522710" cy="6799900"/>
            <a:chOff x="2560442" y="2581053"/>
            <a:chExt cx="14522710" cy="67999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0442" y="2581053"/>
              <a:ext cx="14522710" cy="67999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17496" y="4087059"/>
            <a:ext cx="1899993" cy="6552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46753" y="2164997"/>
            <a:ext cx="6138529" cy="832112"/>
            <a:chOff x="2846753" y="2164997"/>
            <a:chExt cx="6138529" cy="8321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46753" y="2164997"/>
              <a:ext cx="6138529" cy="8321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46753" y="2166767"/>
            <a:ext cx="828571" cy="828571"/>
            <a:chOff x="2846753" y="2166767"/>
            <a:chExt cx="828571" cy="8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6753" y="2166767"/>
              <a:ext cx="828571" cy="8285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1498" y="2173555"/>
            <a:ext cx="7331418" cy="9329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11631" y="2163260"/>
            <a:ext cx="1073256" cy="9615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62305" y="1409356"/>
            <a:ext cx="479608" cy="35714"/>
            <a:chOff x="5862305" y="1409356"/>
            <a:chExt cx="479608" cy="3571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5862305" y="1409356"/>
              <a:ext cx="479608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971429" y="3371098"/>
            <a:ext cx="6171429" cy="530357"/>
            <a:chOff x="2971429" y="3371098"/>
            <a:chExt cx="6171429" cy="53035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71429" y="3371098"/>
              <a:ext cx="6171429" cy="5303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463147" y="5099015"/>
            <a:ext cx="5118608" cy="3279109"/>
            <a:chOff x="3463147" y="5099015"/>
            <a:chExt cx="5118608" cy="327910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63147" y="5099015"/>
              <a:ext cx="5118608" cy="327910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744818" y="3352495"/>
            <a:ext cx="4880659" cy="5025629"/>
            <a:chOff x="10744818" y="3352495"/>
            <a:chExt cx="4880659" cy="502562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44818" y="3352495"/>
              <a:ext cx="4880659" cy="5025629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1239" y="5473687"/>
            <a:ext cx="1419432" cy="58015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717497" y="8606697"/>
            <a:ext cx="2111898" cy="655231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557529" y="8606697"/>
            <a:ext cx="2323803" cy="6552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60442" y="993556"/>
            <a:ext cx="13521502" cy="867314"/>
            <a:chOff x="2560442" y="993556"/>
            <a:chExt cx="13521502" cy="8673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0442" y="993556"/>
              <a:ext cx="13521502" cy="8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6753" y="1220517"/>
            <a:ext cx="431088" cy="413392"/>
            <a:chOff x="2846753" y="1220517"/>
            <a:chExt cx="431088" cy="413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753" y="1220517"/>
              <a:ext cx="431088" cy="4133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6486" y="1021115"/>
            <a:ext cx="2845265" cy="10552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16485" y="985265"/>
            <a:ext cx="866667" cy="867314"/>
            <a:chOff x="16216485" y="985265"/>
            <a:chExt cx="866667" cy="8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6485" y="985265"/>
              <a:ext cx="866667" cy="867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33656" y="990485"/>
            <a:ext cx="631938" cy="9616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60442" y="2581053"/>
            <a:ext cx="14522710" cy="6799900"/>
            <a:chOff x="2560442" y="2581053"/>
            <a:chExt cx="14522710" cy="67999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0442" y="2581053"/>
              <a:ext cx="14522710" cy="67999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44478" y="5714455"/>
            <a:ext cx="5320231" cy="10209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46753" y="2164997"/>
            <a:ext cx="6138529" cy="832112"/>
            <a:chOff x="2846753" y="2164997"/>
            <a:chExt cx="6138529" cy="8321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46753" y="2164997"/>
              <a:ext cx="6138529" cy="8321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46753" y="2166767"/>
            <a:ext cx="828571" cy="828571"/>
            <a:chOff x="2846753" y="2166767"/>
            <a:chExt cx="828571" cy="8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6753" y="2166767"/>
              <a:ext cx="828571" cy="8285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41022" y="2217879"/>
            <a:ext cx="7079304" cy="8761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16393" y="2163260"/>
            <a:ext cx="1068494" cy="9615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62305" y="1409356"/>
            <a:ext cx="479608" cy="35714"/>
            <a:chOff x="5862305" y="1409356"/>
            <a:chExt cx="479608" cy="3571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5862305" y="1409356"/>
              <a:ext cx="479608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575939" y="3159664"/>
            <a:ext cx="6561960" cy="5978150"/>
            <a:chOff x="3575939" y="3159664"/>
            <a:chExt cx="6561960" cy="597815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75939" y="3159664"/>
              <a:ext cx="6561960" cy="5978150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21239" y="5473687"/>
            <a:ext cx="1419432" cy="58015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0763" y="6106059"/>
            <a:ext cx="1049155" cy="558555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AE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6396" y="494994"/>
            <a:ext cx="15848272" cy="9295726"/>
            <a:chOff x="1906396" y="494994"/>
            <a:chExt cx="15848272" cy="9295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396" y="494994"/>
              <a:ext cx="15848272" cy="9295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60442" y="993556"/>
            <a:ext cx="13521502" cy="867314"/>
            <a:chOff x="2560442" y="993556"/>
            <a:chExt cx="13521502" cy="8673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0442" y="993556"/>
              <a:ext cx="13521502" cy="8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6753" y="1220517"/>
            <a:ext cx="431088" cy="413392"/>
            <a:chOff x="2846753" y="1220517"/>
            <a:chExt cx="431088" cy="413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753" y="1220517"/>
              <a:ext cx="431088" cy="4133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6962" y="1021115"/>
            <a:ext cx="2121218" cy="10552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16485" y="985265"/>
            <a:ext cx="866667" cy="867314"/>
            <a:chOff x="16216485" y="985265"/>
            <a:chExt cx="866667" cy="8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6485" y="985265"/>
              <a:ext cx="866667" cy="867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33656" y="990485"/>
            <a:ext cx="631938" cy="9616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1239" y="3641354"/>
            <a:ext cx="1064251" cy="5801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0763" y="4273725"/>
            <a:ext cx="1049155" cy="5585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0763" y="4884497"/>
            <a:ext cx="1049155" cy="5585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9967" y="2581053"/>
            <a:ext cx="161905" cy="161905"/>
            <a:chOff x="239967" y="2581053"/>
            <a:chExt cx="161905" cy="1619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7" y="2581053"/>
              <a:ext cx="161905" cy="161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967" y="3190590"/>
            <a:ext cx="161905" cy="161905"/>
            <a:chOff x="239967" y="3190590"/>
            <a:chExt cx="161905" cy="1619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7" y="3190590"/>
              <a:ext cx="161905" cy="1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9967" y="3800127"/>
            <a:ext cx="161905" cy="161905"/>
            <a:chOff x="239967" y="3800127"/>
            <a:chExt cx="161905" cy="1619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7" y="3800127"/>
              <a:ext cx="161905" cy="161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9967" y="4409665"/>
            <a:ext cx="161905" cy="161905"/>
            <a:chOff x="239967" y="4409665"/>
            <a:chExt cx="161905" cy="1619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7" y="4409665"/>
              <a:ext cx="161905" cy="1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9967" y="5019202"/>
            <a:ext cx="161905" cy="161905"/>
            <a:chOff x="239967" y="5019202"/>
            <a:chExt cx="161905" cy="1619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7" y="5019202"/>
              <a:ext cx="161905" cy="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967" y="5628739"/>
            <a:ext cx="161905" cy="161905"/>
            <a:chOff x="239967" y="5628739"/>
            <a:chExt cx="161905" cy="1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7" y="5628739"/>
              <a:ext cx="161905" cy="1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9967" y="6238276"/>
            <a:ext cx="161905" cy="161905"/>
            <a:chOff x="239967" y="6238276"/>
            <a:chExt cx="161905" cy="1619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967" y="6238276"/>
              <a:ext cx="161905" cy="1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9967" y="6847814"/>
            <a:ext cx="161905" cy="161905"/>
            <a:chOff x="239967" y="6847814"/>
            <a:chExt cx="161905" cy="1619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7" y="6847814"/>
              <a:ext cx="161905" cy="1619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9967" y="7457351"/>
            <a:ext cx="161905" cy="161905"/>
            <a:chOff x="239967" y="7457351"/>
            <a:chExt cx="161905" cy="1619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7" y="7457351"/>
              <a:ext cx="161905" cy="161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185574" y="1409356"/>
            <a:ext cx="479608" cy="35714"/>
            <a:chOff x="5185574" y="1409356"/>
            <a:chExt cx="479608" cy="3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185574" y="1409356"/>
              <a:ext cx="479608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560442" y="2827850"/>
            <a:ext cx="14522710" cy="5498165"/>
            <a:chOff x="2560442" y="2827850"/>
            <a:chExt cx="14522710" cy="549816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60442" y="2827850"/>
              <a:ext cx="14522710" cy="5498165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0763" y="5495278"/>
            <a:ext cx="1418060" cy="55855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1239" y="6084468"/>
            <a:ext cx="1060041" cy="58015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0763" y="6716830"/>
            <a:ext cx="1049155" cy="55855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3924" y="2397840"/>
            <a:ext cx="923527" cy="61063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19886" y="2999687"/>
            <a:ext cx="1160365" cy="60564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19886" y="7264068"/>
            <a:ext cx="830308" cy="606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종우 변</cp:lastModifiedBy>
  <cp:revision>2</cp:revision>
  <dcterms:created xsi:type="dcterms:W3CDTF">2023-12-11T22:23:34Z</dcterms:created>
  <dcterms:modified xsi:type="dcterms:W3CDTF">2023-12-11T13:27:06Z</dcterms:modified>
</cp:coreProperties>
</file>