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9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47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3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7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73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2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5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35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0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3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141D-DF44-2C48-B16B-84434B91D853}" type="datetimeFigureOut">
              <a:rPr kumimoji="1" lang="zh-CN" altLang="en-US" smtClean="0"/>
              <a:t>15/5/2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B973-4F41-2C4E-A548-B713BB186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即时通信应用（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移动应用开发课程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76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全屏显示(16:9)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即时通信应用（IM）</vt:lpstr>
      <vt:lpstr>PowerPoint 演示文稿</vt:lpstr>
    </vt:vector>
  </TitlesOfParts>
  <Company> Shaoning.NET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即时通信应用（IM）</dc:title>
  <dc:creator>少宁 曾</dc:creator>
  <cp:lastModifiedBy>少宁 曾</cp:lastModifiedBy>
  <cp:revision>2</cp:revision>
  <dcterms:created xsi:type="dcterms:W3CDTF">2015-05-02T09:10:44Z</dcterms:created>
  <dcterms:modified xsi:type="dcterms:W3CDTF">2015-05-02T09:12:14Z</dcterms:modified>
</cp:coreProperties>
</file>