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58" r:id="rId4"/>
    <p:sldId id="257" r:id="rId5"/>
    <p:sldId id="261" r:id="rId6"/>
    <p:sldId id="263" r:id="rId7"/>
    <p:sldId id="264" r:id="rId8"/>
    <p:sldId id="260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상훈" initials="정상" lastIdx="1" clrIdx="0">
    <p:extLst>
      <p:ext uri="{19B8F6BF-5375-455C-9EA6-DF929625EA0E}">
        <p15:presenceInfo xmlns:p15="http://schemas.microsoft.com/office/powerpoint/2012/main" userId="a8d62197497b91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D94A25-3075-4265-9989-B10FBA9ED382}" v="2" dt="2019-12-05T12:50:39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96F00B-1486-4815-B2C8-608723821B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C2DA02-0C30-4862-BFC2-2CF0DDA10B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015AA-A277-407F-9FA8-655F0117D1C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64CC2B-57FB-4DF1-8BC3-F5DE60BE10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FACF01-7307-4B5F-98E3-D6804BDA0A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0EA71-37B3-43F1-89D7-4BBE4E0F3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15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07430-2964-4355-82FB-A9A73319FCD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C600-1B41-40D4-9312-B2D5B546E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924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1B26D-B486-42FD-AB21-91E5977D2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213AD5-6A13-4212-8BFF-CF95731AC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BFEB8-88AA-45E9-99E5-30277AF6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C25E-0934-4003-85D4-52DF5714BB89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E2F56-885A-4DBE-AB2F-22B810C9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48148-B4A6-44E9-9B00-D51B3C0D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35C5-46F5-43C7-AD68-932A36676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6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9AB02-6251-496F-BCC9-2A7A09B0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A7A6E7-AF57-4A8C-9569-AFEF27582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649C1-FE53-49F1-8497-0C539B67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04E1-EC2B-4AB0-A5BE-2ACA7D21A6E4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AD79F-1B55-43B4-8964-DFDDF509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AD34B-EA7F-42D8-A96C-1248B87A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35C5-46F5-43C7-AD68-932A36676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3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5EF727-6407-4BCE-B11F-D92806D28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DADD22-2F61-4ED2-8226-76B86086F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0BB99-2BF7-4052-8E38-B77FD813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A96F-80AC-4B14-8F8E-F293F2FAD7B4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8354B-07C8-47C9-BDDE-BB7D771F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D8475-F7D7-4779-9E41-AAD66942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35C5-46F5-43C7-AD68-932A36676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3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D757D-5A0E-45B6-84AC-8F086D08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EB906-0604-43C5-A781-3599DF7B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33E01-D039-442D-AE92-22A0AD6C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6EFA-924B-4984-8075-571BB4EDEAE7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F049D-E3DD-4C38-B896-CD03CD13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B35B6-6EAF-4D07-8EE9-00D0BFC6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35C5-46F5-43C7-AD68-932A36676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509D7-2FEB-4A57-A8B5-496C6164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84E717-E71A-4BFD-80E3-8EA154AD6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0AE0C-547D-4C3F-9783-B6AD07C8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4235-E0D1-497C-97A3-EA722981D0DA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5DE04-D88F-4C1F-9B30-C586AB02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F2BB0-8237-45A6-8976-A98E1B13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35C5-46F5-43C7-AD68-932A36676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35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24AA5-A450-43D8-A26D-27E1FB41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BDA30-2DCF-4F96-B6BF-28FB773DF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BB564C-C4E2-4F02-8A6F-53481D80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F0A520-A36F-4B9A-A98D-8964322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7DD9-A86F-4598-8703-CA144A83B13C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1B8C76-710E-41E4-830A-99CD5D45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925A8-C83E-4A69-9213-0C0D3650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35C5-46F5-43C7-AD68-932A36676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D2785-8510-46BD-8756-EB4EE7E8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FDCC3-0BEB-42B6-BFE2-370C3B71A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1E3B7-0A77-4BEA-A7B8-97488370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4F93E8-1454-4AEE-8635-F950C2859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D8D79B-67A5-4FC9-8434-1AE39BB13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63D47B-90E3-4BA6-9248-9E58BE85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72CE-6BA6-4EE5-96D6-02C24412EAE6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FCE4C7-B36D-433B-84C2-4243E36D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5F39CA-86B3-44F3-8C9F-A7C151E8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35C5-46F5-43C7-AD68-932A36676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8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4B12A-DF15-4377-B05F-6835DC9A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222339-1B1F-481B-AEE9-B25D46A0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86B0-0B4D-4F08-8DF0-3FD8A99A5AEC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DD84A-2DDC-4CD1-AF50-1DA5EC66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50F8C-87C2-4DB8-B177-AC97B297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35C5-46F5-43C7-AD68-932A36676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01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10A386-DAA7-467A-A845-F4D70ADD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B656-8C10-4FB5-8688-19A81EEB5B00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EA4B23-D787-450E-943C-7CA27B41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71005-2E28-4245-904C-CB30CC55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35C5-46F5-43C7-AD68-932A36676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1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57EE6-6BC4-4DF7-A7CB-75D3B9D8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893CE-5044-47A2-B74A-A2721824C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C0C10E-4E35-4AD9-A76D-8A85D973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EA385C-FEC8-4AA8-94BE-8A4D0205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72D-39D4-4D9A-A7F1-6C9DFDB6B68B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89377-061F-471C-9327-7E0D466D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175F94-6955-4E10-B726-DE5A15D5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35C5-46F5-43C7-AD68-932A36676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2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D2C35-1248-443B-A30A-E2B9CB3D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BB9589-8446-42A1-8B02-254F33E99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3188F-DA75-4DA8-AB66-381334C40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E04D0-B0FE-487A-8A7D-5A30C7E1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001B-43F0-4857-B3F8-71F239778232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5C775-164D-444C-B5DE-6A1D0B9D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584F4-42D5-4019-B855-403A5722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35C5-46F5-43C7-AD68-932A36676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9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68EA89-9E54-473F-83B6-84797A9E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EFEFA2-9844-4458-9A56-E3E78B15B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AB111-F18C-472B-80EE-D732933DA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143E2DE-4663-45C8-B76E-B518E60A5DEE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17EC4-E452-433B-9E9D-7B296FD65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CF8DE-BD10-4697-8EAE-BAF5C8866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9BA35C5-46F5-43C7-AD68-932A36676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4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2A8DD-1050-4765-B03B-F53D4C6EF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5890"/>
            <a:ext cx="9144000" cy="2023110"/>
          </a:xfrm>
        </p:spPr>
        <p:txBody>
          <a:bodyPr>
            <a:normAutofit/>
          </a:bodyPr>
          <a:lstStyle/>
          <a:p>
            <a:r>
              <a:rPr lang="en-US" altLang="ko-KR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SGW</a:t>
            </a:r>
            <a:b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ko-KR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Smart Group Ware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FA805F-5B3F-4733-A8BF-B0927F485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0648" y="4863255"/>
            <a:ext cx="3432016" cy="678193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JSL-36</a:t>
            </a:r>
            <a:r>
              <a:rPr lang="ko-KR" altLang="en-US" dirty="0">
                <a:latin typeface="MS Mincho" panose="02020609040205080304" pitchFamily="49" charset="-128"/>
              </a:rPr>
              <a:t>期</a:t>
            </a:r>
            <a:r>
              <a:rPr lang="ko-KR" altLang="en-US" sz="2800" dirty="0">
                <a:latin typeface="Verdana" panose="020B0604030504040204" pitchFamily="34" charset="0"/>
                <a:cs typeface="Verdana" panose="020B0604030504040204" pitchFamily="34" charset="0"/>
              </a:rPr>
              <a:t> 정상훈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986666-0B80-4ABD-A225-F99DFC3C6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53" y="5899560"/>
            <a:ext cx="368372" cy="3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09FB00-872F-4E93-B416-06F504D8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043" y="5433266"/>
            <a:ext cx="368182" cy="3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66D266-7BE7-4AB8-BF77-C22831C4D186}"/>
              </a:ext>
            </a:extLst>
          </p:cNvPr>
          <p:cNvSpPr txBox="1"/>
          <p:nvPr/>
        </p:nvSpPr>
        <p:spPr>
          <a:xfrm>
            <a:off x="8112225" y="5435103"/>
            <a:ext cx="282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berrycore@gmail.com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87121-2414-4F3A-891F-C94BD05BC628}"/>
              </a:ext>
            </a:extLst>
          </p:cNvPr>
          <p:cNvSpPr txBox="1"/>
          <p:nvPr/>
        </p:nvSpPr>
        <p:spPr>
          <a:xfrm>
            <a:off x="8112225" y="5870143"/>
            <a:ext cx="360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https://github.com/berrycore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9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9F6DB-0E4F-4422-940F-7FC39E37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DF365-AA05-4D6A-90D9-484A124D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1360967"/>
            <a:ext cx="10630786" cy="51319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 시스템 구성</a:t>
            </a: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 특징</a:t>
            </a: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반응형 레이아웃</a:t>
            </a: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다국어 지원</a:t>
            </a: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암호화</a:t>
            </a: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접근 권한 관리 </a:t>
            </a: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 주요 서비스</a:t>
            </a: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전자결재</a:t>
            </a: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이메일</a:t>
            </a: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사내 게시판</a:t>
            </a:r>
            <a:endParaRPr lang="en-US" altLang="ko-KR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>
              <a:buNone/>
            </a:pPr>
            <a:endParaRPr lang="en-US" altLang="ko-KR" sz="10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시연</a:t>
            </a: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ko-KR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0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5868D-52DE-42A5-855F-57E0C683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60"/>
            <a:ext cx="121920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시스템 구성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752FE61-A598-46CB-A558-0607BE31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4" y="1324004"/>
            <a:ext cx="5690013" cy="41836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08F3CD9-A05F-4BE5-A753-19DF5BC9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821" y="1324003"/>
            <a:ext cx="5794541" cy="24488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BDAC790-5E8E-4C47-97CA-7E3009170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820" y="3908038"/>
            <a:ext cx="5794541" cy="23807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550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35BFB-881E-4681-A78E-1725CDBE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05"/>
            <a:ext cx="121920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특징  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반응형 레이아웃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4DCBD1-F362-421E-B22F-396CEAFB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87" y="2059031"/>
            <a:ext cx="7836714" cy="2848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B0BD11-DF8A-4E47-B226-94CAF0039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060" y="2059031"/>
            <a:ext cx="3432354" cy="4242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C3DDCA-10C1-4263-AF81-A0069B67D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744" y="2059031"/>
            <a:ext cx="1430684" cy="4242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14D7BE-092E-4E4D-A54E-9F46E21EE645}"/>
              </a:ext>
            </a:extLst>
          </p:cNvPr>
          <p:cNvSpPr txBox="1"/>
          <p:nvPr/>
        </p:nvSpPr>
        <p:spPr>
          <a:xfrm>
            <a:off x="3244375" y="1536342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Wide screen</a:t>
            </a:r>
            <a:endParaRPr lang="ko-KR" altLang="en-US" sz="2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BBB96-D19F-4775-AC6E-B8B39A15FB28}"/>
              </a:ext>
            </a:extLst>
          </p:cNvPr>
          <p:cNvSpPr txBox="1"/>
          <p:nvPr/>
        </p:nvSpPr>
        <p:spPr>
          <a:xfrm>
            <a:off x="9121237" y="1536342"/>
            <a:ext cx="22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Mobile screen</a:t>
            </a:r>
            <a:endParaRPr lang="ko-KR" altLang="en-US" sz="2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FABBBB3-CC35-4024-AF03-FF2222E7DEE1}"/>
              </a:ext>
            </a:extLst>
          </p:cNvPr>
          <p:cNvCxnSpPr/>
          <p:nvPr/>
        </p:nvCxnSpPr>
        <p:spPr>
          <a:xfrm>
            <a:off x="8286750" y="1428750"/>
            <a:ext cx="0" cy="52235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8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D8D9DB5-2DFF-4BE2-84FA-62F6FACB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05"/>
            <a:ext cx="121920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특징  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다국어 지원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8102BE-9BDB-49FC-A196-C906916E7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08" y="1302023"/>
            <a:ext cx="5715000" cy="3619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E0358D-69A5-4082-996D-F5EDAB541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914" y="906055"/>
            <a:ext cx="5753100" cy="4019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0BFE0A-92E9-42CF-904D-729B4D8E4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462" y="2711583"/>
            <a:ext cx="5762625" cy="4000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45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5ECED09-7357-4F25-8E37-7CF8A4111EF1}"/>
              </a:ext>
            </a:extLst>
          </p:cNvPr>
          <p:cNvSpPr txBox="1">
            <a:spLocks/>
          </p:cNvSpPr>
          <p:nvPr/>
        </p:nvSpPr>
        <p:spPr>
          <a:xfrm>
            <a:off x="0" y="-460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특징  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암호화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71B85D-A141-4512-B11E-89FD33585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30" y="1065776"/>
            <a:ext cx="5809101" cy="3346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9CF92E-9EC0-4DE9-8C2B-1CE7C3DF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729" y="4547562"/>
            <a:ext cx="5809101" cy="164782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3DB57EDC-D691-41CD-9BA2-3B7CCBDF3BAC}"/>
              </a:ext>
            </a:extLst>
          </p:cNvPr>
          <p:cNvSpPr/>
          <p:nvPr/>
        </p:nvSpPr>
        <p:spPr>
          <a:xfrm>
            <a:off x="6511774" y="5164381"/>
            <a:ext cx="5178056" cy="1255685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5A7DCC-97E4-48C9-85CC-05FF95161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41" y="3086949"/>
            <a:ext cx="5352910" cy="1325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A5E1BB-7A4E-4F4A-B321-8C6F2EB44F6C}"/>
              </a:ext>
            </a:extLst>
          </p:cNvPr>
          <p:cNvSpPr txBox="1"/>
          <p:nvPr/>
        </p:nvSpPr>
        <p:spPr>
          <a:xfrm>
            <a:off x="287079" y="1320958"/>
            <a:ext cx="547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현실적으로 복호화가 불가능한 해시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알고리즘 </a:t>
            </a:r>
            <a:r>
              <a:rPr lang="en-US" altLang="ko-KR" sz="2000" dirty="0">
                <a:solidFill>
                  <a:schemeClr val="bg1"/>
                </a:solidFill>
              </a:rPr>
              <a:t>SHA-256 </a:t>
            </a:r>
            <a:r>
              <a:rPr lang="ko-KR" altLang="en-US" sz="2000" dirty="0">
                <a:solidFill>
                  <a:schemeClr val="bg1"/>
                </a:solidFill>
              </a:rPr>
              <a:t>으로 패스워드 암호화</a:t>
            </a:r>
          </a:p>
        </p:txBody>
      </p:sp>
    </p:spTree>
    <p:extLst>
      <p:ext uri="{BB962C8B-B14F-4D97-AF65-F5344CB8AC3E}">
        <p14:creationId xmlns:p14="http://schemas.microsoft.com/office/powerpoint/2010/main" val="235368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10BFF02-743E-4ED8-8011-E14D6BD3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05"/>
            <a:ext cx="121920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특징  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접근 권한 관리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74268A-311D-4076-B117-CAA85346D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08" y="1203181"/>
            <a:ext cx="7008904" cy="43363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38830B-3ABF-429A-A7DD-AB525D31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309" y="570544"/>
            <a:ext cx="2809883" cy="2955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1C9BDD-3298-4D79-8260-1B3941470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526" y="3701832"/>
            <a:ext cx="2783666" cy="2955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7023EF16-12A5-46D2-B68C-8303741D8902}"/>
              </a:ext>
            </a:extLst>
          </p:cNvPr>
          <p:cNvSpPr/>
          <p:nvPr/>
        </p:nvSpPr>
        <p:spPr>
          <a:xfrm>
            <a:off x="440627" y="4359347"/>
            <a:ext cx="7337265" cy="520997"/>
          </a:xfrm>
          <a:prstGeom prst="flowChartAlternateProcess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6B389718-084C-4DDA-BF7B-10AF49756978}"/>
              </a:ext>
            </a:extLst>
          </p:cNvPr>
          <p:cNvSpPr/>
          <p:nvPr/>
        </p:nvSpPr>
        <p:spPr>
          <a:xfrm>
            <a:off x="8686800" y="839972"/>
            <a:ext cx="1488558" cy="1428273"/>
          </a:xfrm>
          <a:prstGeom prst="flowChartAlternateProcess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3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6BA76-732D-4EE4-8CA1-61EDB8BD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08"/>
            <a:ext cx="121920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주요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E302E-735B-4C34-9365-ED8644FE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 전자결재</a:t>
            </a: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 이메일</a:t>
            </a: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 사내 게시판</a:t>
            </a: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 사용자별 접근 권한 관리</a:t>
            </a:r>
            <a:endParaRPr lang="en-US" altLang="ko-KR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ko-KR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ko-KR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시연</a:t>
            </a: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0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39597-A651-4089-9B2A-D112451B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컨셉 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 개발 방향</a:t>
            </a:r>
            <a:endParaRPr lang="en-US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메신저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주소록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일정관리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회의실관리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등</a:t>
            </a:r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ko-KR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7C2D55E-DE1C-4E5A-898E-200754902722}"/>
              </a:ext>
            </a:extLst>
          </p:cNvPr>
          <p:cNvSpPr txBox="1">
            <a:spLocks/>
          </p:cNvSpPr>
          <p:nvPr/>
        </p:nvSpPr>
        <p:spPr>
          <a:xfrm>
            <a:off x="0" y="-420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dirty="0">
                <a:latin typeface="Verdana" panose="020B0604030504040204" pitchFamily="34" charset="0"/>
                <a:cs typeface="Verdana" panose="020B0604030504040204" pitchFamily="34" charset="0"/>
              </a:rPr>
              <a:t>마치며</a:t>
            </a:r>
          </a:p>
        </p:txBody>
      </p:sp>
    </p:spTree>
    <p:extLst>
      <p:ext uri="{BB962C8B-B14F-4D97-AF65-F5344CB8AC3E}">
        <p14:creationId xmlns:p14="http://schemas.microsoft.com/office/powerpoint/2010/main" val="297714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106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MS Mincho</vt:lpstr>
      <vt:lpstr>맑은 고딕</vt:lpstr>
      <vt:lpstr>Arial</vt:lpstr>
      <vt:lpstr>Verdana</vt:lpstr>
      <vt:lpstr>Wingdings</vt:lpstr>
      <vt:lpstr>Office 테마</vt:lpstr>
      <vt:lpstr>SGW   - Smart Group Ware</vt:lpstr>
      <vt:lpstr>목차</vt:lpstr>
      <vt:lpstr>시스템 구성</vt:lpstr>
      <vt:lpstr>특징  &gt; 반응형 레이아웃</vt:lpstr>
      <vt:lpstr>특징  &gt; 다국어 지원</vt:lpstr>
      <vt:lpstr>PowerPoint 프레젠테이션</vt:lpstr>
      <vt:lpstr>특징  &gt; 접근 권한 관리</vt:lpstr>
      <vt:lpstr>주요 서비스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Group Ware</dc:title>
  <dc:creator>정 상훈</dc:creator>
  <cp:lastModifiedBy>정 상훈</cp:lastModifiedBy>
  <cp:revision>9</cp:revision>
  <dcterms:created xsi:type="dcterms:W3CDTF">2019-12-05T01:33:34Z</dcterms:created>
  <dcterms:modified xsi:type="dcterms:W3CDTF">2019-12-05T13:09:44Z</dcterms:modified>
</cp:coreProperties>
</file>