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9"/>
    <p:restoredTop sz="94710"/>
  </p:normalViewPr>
  <p:slideViewPr>
    <p:cSldViewPr snapToGrid="0" showGuides="1">
      <p:cViewPr>
        <p:scale>
          <a:sx n="130" d="100"/>
          <a:sy n="130" d="100"/>
        </p:scale>
        <p:origin x="4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5E7B-B4C0-A7B5-8131-51C38678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41D25-8D30-57A4-97BC-F853CC18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B0698-ABDA-4E1F-0265-2513EAD9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3264-6D8C-4099-FEB3-76C13801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A727-9D59-7185-A524-6F2B2933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8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DA3A-D62F-5BCB-6BBF-44158F16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D6EB7-A103-E47A-466D-F7A2B3D0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F39F-57EA-368E-BD16-0F196CE7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F8091-113E-ABC2-144B-D49108D3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05498-40FA-0007-DC9A-10CA55CE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83679-56A7-24B3-68F7-4AC5A9D1C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479C-1890-F35A-D2A2-D60A49E7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149A-EAF4-FFF1-ACE8-72554DC2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E09B4-F950-98B8-CBC7-6C0107E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F44F-38C6-D8F5-664E-9ACEE1CC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7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66A8-0CBB-9BDF-0B3B-5335E18A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46EC-8883-0E91-5041-50B2FD7DF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645C-E6C9-1885-58C3-DBEA5850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375AA-2AA4-260B-8DCB-77ABE8BB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0B2D-6DE2-CB65-175D-65770FE5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24F5-4B9A-9F42-6BE2-BCF7B69F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78DA-49C3-5BDB-94BF-EE70124A7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1DD9-8343-DE21-C437-E7415F76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9E1B-194A-60E8-4A70-56F4ABA7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B3E0-A68D-08A4-1132-0B2BD9E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189C-A8FC-5C2A-3584-5AADB6A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917B-EE00-189D-430F-0F062499A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80C58-B09E-6EA3-82FF-5B1BD1F25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58CED-0EFB-6E80-ED3F-8C7D4205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A3A8-4B34-B0C9-C366-791B49A7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6631-FA00-8186-66D2-D35230CF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2554-3B8A-49F2-27D1-0754BCA9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8E4BA-5510-3C95-F1F9-CE311EEE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9EB4-412D-2F8B-29F2-913509BD6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68092-0C64-2AED-9A00-B0B2DA406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79340-DC70-D61B-8CEF-54DCEC72D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EA2B-BAFA-FDE3-07C4-C9FDD292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2DD51-BD11-5406-E9CD-4440C4B7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FDE3A-384F-D433-9C13-04CFC993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5FEF-5E27-5B50-E40A-72414863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F531E-2F35-A7ED-8939-59AB2DDE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61EA0-0BFD-D39B-8885-5335EDDB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606B-A424-5C6E-8CF1-F518472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25D44-5298-938B-E126-C19358C3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945C8-0774-1E38-E46C-FF841341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DD4A7-E2A6-2E63-D2DD-ECB99CE7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C4B-B99B-D26B-E001-5F8E914B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2E0A-B037-451F-4349-9C47A380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816AB-B3E3-1826-21DC-EB58A177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D5DD-06C8-080F-C6EE-CD0174DB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28F4B-C41B-0BF4-BF6C-905826B3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190BC-3165-A552-D3E5-CE516EC9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C97E-91FD-A7F4-111A-487C4161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DFB04-DF41-4B16-135F-FF92C35AB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5003-65E0-33C2-248E-F3CF15A0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73258-9D91-4D75-A509-08A0C36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8521A-A466-8011-A951-375121B6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2CCF9-30F9-8D4F-765B-A0CE06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5C396-EAF0-2043-67B3-44499DCF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23638-4E99-94B7-EA8D-D72B94622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ED6B-2D6E-F33F-D8F4-81D0A47BF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7676A-E943-C144-BB54-EBB675A7F78E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5D5C8-E13C-5383-3F70-03DD713D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1552-4E44-433F-3D38-CD7236F6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BA908-56D5-1E43-84DD-A47F1B498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64ABD8-4822-DBC0-E396-04F653EBE8C4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rgbClr val="0070C0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9ECEA-7038-87F1-FA1C-C9E3D1CF3BB4}"/>
              </a:ext>
            </a:extLst>
          </p:cNvPr>
          <p:cNvSpPr txBox="1"/>
          <p:nvPr/>
        </p:nvSpPr>
        <p:spPr>
          <a:xfrm>
            <a:off x="6075313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40095-8B5F-77F1-1772-64A701CA0380}"/>
              </a:ext>
            </a:extLst>
          </p:cNvPr>
          <p:cNvSpPr txBox="1"/>
          <p:nvPr/>
        </p:nvSpPr>
        <p:spPr>
          <a:xfrm>
            <a:off x="10689320" y="33963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9F9A7-4392-70BF-49E7-B6280DC13B1C}"/>
              </a:ext>
            </a:extLst>
          </p:cNvPr>
          <p:cNvSpPr txBox="1"/>
          <p:nvPr/>
        </p:nvSpPr>
        <p:spPr>
          <a:xfrm>
            <a:off x="557379" y="339633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82EDF-7CC6-F04F-8094-F76B800DF41C}"/>
              </a:ext>
            </a:extLst>
          </p:cNvPr>
          <p:cNvSpPr txBox="1"/>
          <p:nvPr/>
        </p:nvSpPr>
        <p:spPr>
          <a:xfrm>
            <a:off x="6075312" y="6531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(0, 300)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CDEB3-8D6F-EB4B-C6C4-706CAEF607CE}"/>
              </a:ext>
            </a:extLst>
          </p:cNvPr>
          <p:cNvSpPr txBox="1"/>
          <p:nvPr/>
        </p:nvSpPr>
        <p:spPr>
          <a:xfrm>
            <a:off x="6075312" y="61333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-300)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8ED4-47DA-5C68-795F-F2E0830FCF03}"/>
              </a:ext>
            </a:extLst>
          </p:cNvPr>
          <p:cNvSpPr txBox="1"/>
          <p:nvPr/>
        </p:nvSpPr>
        <p:spPr>
          <a:xfrm>
            <a:off x="10698037" y="685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(500, 300)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9F2EF5-465A-E4E4-CA62-1EDC514F603C}"/>
              </a:ext>
            </a:extLst>
          </p:cNvPr>
          <p:cNvSpPr txBox="1"/>
          <p:nvPr/>
        </p:nvSpPr>
        <p:spPr>
          <a:xfrm>
            <a:off x="346231" y="65313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300)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DA6A4-F295-E7BA-B541-D0BA713FFE63}"/>
              </a:ext>
            </a:extLst>
          </p:cNvPr>
          <p:cNvSpPr txBox="1"/>
          <p:nvPr/>
        </p:nvSpPr>
        <p:spPr>
          <a:xfrm>
            <a:off x="10634875" y="61068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-300)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44BDFC-D286-F955-2050-D0B0CF354A15}"/>
              </a:ext>
            </a:extLst>
          </p:cNvPr>
          <p:cNvSpPr txBox="1"/>
          <p:nvPr/>
        </p:nvSpPr>
        <p:spPr>
          <a:xfrm>
            <a:off x="306462" y="61197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-300)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539CF8-668A-DF02-EB4E-1C841220DCA3}"/>
              </a:ext>
            </a:extLst>
          </p:cNvPr>
          <p:cNvSpPr/>
          <p:nvPr/>
        </p:nvSpPr>
        <p:spPr>
          <a:xfrm>
            <a:off x="2249694" y="2885607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6398F-4380-8B7F-183F-0487BD7343A5}"/>
              </a:ext>
            </a:extLst>
          </p:cNvPr>
          <p:cNvSpPr/>
          <p:nvPr/>
        </p:nvSpPr>
        <p:spPr>
          <a:xfrm>
            <a:off x="9563135" y="2889354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F4845BDA-884A-A389-DBCE-5F9ED6F48458}"/>
              </a:ext>
            </a:extLst>
          </p:cNvPr>
          <p:cNvSpPr/>
          <p:nvPr/>
        </p:nvSpPr>
        <p:spPr>
          <a:xfrm>
            <a:off x="2821858" y="2885607"/>
            <a:ext cx="147484" cy="1079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CCCBDEB-94B4-41BF-73A0-433CA007F039}"/>
              </a:ext>
            </a:extLst>
          </p:cNvPr>
          <p:cNvSpPr/>
          <p:nvPr/>
        </p:nvSpPr>
        <p:spPr>
          <a:xfrm rot="5400000">
            <a:off x="2405805" y="3939648"/>
            <a:ext cx="65159" cy="3809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2D6C2-6B6F-45E9-655E-3E688DDC4572}"/>
              </a:ext>
            </a:extLst>
          </p:cNvPr>
          <p:cNvSpPr txBox="1"/>
          <p:nvPr/>
        </p:nvSpPr>
        <p:spPr>
          <a:xfrm>
            <a:off x="2960154" y="32443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FD81A-4CAD-273E-7CC4-BB3B0EF475B1}"/>
              </a:ext>
            </a:extLst>
          </p:cNvPr>
          <p:cNvSpPr txBox="1"/>
          <p:nvPr/>
        </p:nvSpPr>
        <p:spPr>
          <a:xfrm>
            <a:off x="2247904" y="41627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2DEAE2-8764-C029-F783-F4A838210DE3}"/>
              </a:ext>
            </a:extLst>
          </p:cNvPr>
          <p:cNvCxnSpPr>
            <a:cxnSpLocks/>
          </p:cNvCxnSpPr>
          <p:nvPr/>
        </p:nvCxnSpPr>
        <p:spPr>
          <a:xfrm flipH="1" flipV="1">
            <a:off x="2463668" y="3429000"/>
            <a:ext cx="930107" cy="54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CB9B907-7D79-894C-6425-6BFC0A5DEC33}"/>
              </a:ext>
            </a:extLst>
          </p:cNvPr>
          <p:cNvSpPr txBox="1"/>
          <p:nvPr/>
        </p:nvSpPr>
        <p:spPr>
          <a:xfrm>
            <a:off x="3317379" y="39529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(-400,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EC6594-2337-AAF2-BFA2-4886401D2313}"/>
              </a:ext>
            </a:extLst>
          </p:cNvPr>
          <p:cNvSpPr txBox="1"/>
          <p:nvPr/>
        </p:nvSpPr>
        <p:spPr>
          <a:xfrm>
            <a:off x="8401762" y="229078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DBCB6-38B5-0BD4-BE55-F6E2E085BFF8}"/>
              </a:ext>
            </a:extLst>
          </p:cNvPr>
          <p:cNvCxnSpPr>
            <a:cxnSpLocks/>
          </p:cNvCxnSpPr>
          <p:nvPr/>
        </p:nvCxnSpPr>
        <p:spPr>
          <a:xfrm>
            <a:off x="9222658" y="2540820"/>
            <a:ext cx="537784" cy="88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BDFB8D8-1247-9A3B-0BCD-943A0CC1FE56}"/>
              </a:ext>
            </a:extLst>
          </p:cNvPr>
          <p:cNvSpPr/>
          <p:nvPr/>
        </p:nvSpPr>
        <p:spPr>
          <a:xfrm>
            <a:off x="6020514" y="3357465"/>
            <a:ext cx="186813" cy="186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2C7AB1F8-C268-AD79-7F6F-085370185A45}"/>
              </a:ext>
            </a:extLst>
          </p:cNvPr>
          <p:cNvSpPr/>
          <p:nvPr/>
        </p:nvSpPr>
        <p:spPr>
          <a:xfrm>
            <a:off x="5840361" y="3357465"/>
            <a:ext cx="45719" cy="2235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076D3-E0E5-330A-6328-493EEDCE77A2}"/>
              </a:ext>
            </a:extLst>
          </p:cNvPr>
          <p:cNvSpPr txBox="1"/>
          <p:nvPr/>
        </p:nvSpPr>
        <p:spPr>
          <a:xfrm>
            <a:off x="5437111" y="32845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9C22E-1B67-951D-B3F7-B622688FD376}"/>
              </a:ext>
            </a:extLst>
          </p:cNvPr>
          <p:cNvSpPr txBox="1"/>
          <p:nvPr/>
        </p:nvSpPr>
        <p:spPr>
          <a:xfrm>
            <a:off x="4942501" y="1098776"/>
            <a:ext cx="2821735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 Create screen</a:t>
            </a:r>
          </a:p>
          <a:p>
            <a:r>
              <a:rPr lang="en-US" sz="1400" dirty="0" err="1"/>
              <a:t>sc</a:t>
            </a:r>
            <a:r>
              <a:rPr lang="en-US" sz="1400" dirty="0"/>
              <a:t> = </a:t>
            </a:r>
            <a:r>
              <a:rPr lang="en-US" sz="1400" dirty="0" err="1"/>
              <a:t>turtle.Screen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sc.title</a:t>
            </a:r>
            <a:r>
              <a:rPr lang="en-US" sz="1400" dirty="0"/>
              <a:t>("Pong game")</a:t>
            </a:r>
          </a:p>
          <a:p>
            <a:r>
              <a:rPr lang="en-US" sz="1400" dirty="0" err="1"/>
              <a:t>sc.bgcolor</a:t>
            </a:r>
            <a:r>
              <a:rPr lang="en-US" sz="1400" dirty="0"/>
              <a:t>("blue")</a:t>
            </a:r>
          </a:p>
          <a:p>
            <a:r>
              <a:rPr lang="en-US" sz="1400" dirty="0" err="1"/>
              <a:t>sc.setup</a:t>
            </a:r>
            <a:r>
              <a:rPr lang="en-US" sz="1400" dirty="0"/>
              <a:t>(width=1000, height=600)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535B53-1949-A4C1-5488-B2AFD751EDA6}"/>
              </a:ext>
            </a:extLst>
          </p:cNvPr>
          <p:cNvSpPr txBox="1"/>
          <p:nvPr/>
        </p:nvSpPr>
        <p:spPr>
          <a:xfrm>
            <a:off x="2895600" y="4285722"/>
            <a:ext cx="399821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 Left paddle</a:t>
            </a:r>
          </a:p>
          <a:p>
            <a:r>
              <a:rPr lang="en-US" sz="1400" dirty="0" err="1"/>
              <a:t>left_pad</a:t>
            </a:r>
            <a:r>
              <a:rPr lang="en-US" sz="1400" dirty="0"/>
              <a:t> = </a:t>
            </a:r>
            <a:r>
              <a:rPr lang="en-US" sz="1400" dirty="0" err="1"/>
              <a:t>turtle.Turtle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left_pad.speed</a:t>
            </a:r>
            <a:r>
              <a:rPr lang="en-US" sz="1400" dirty="0"/>
              <a:t>(0)</a:t>
            </a:r>
          </a:p>
          <a:p>
            <a:r>
              <a:rPr lang="en-US" sz="1400" dirty="0" err="1"/>
              <a:t>left_pad.shape</a:t>
            </a:r>
            <a:r>
              <a:rPr lang="en-US" sz="1400" dirty="0"/>
              <a:t>("square")</a:t>
            </a:r>
          </a:p>
          <a:p>
            <a:r>
              <a:rPr lang="en-US" sz="1400" dirty="0" err="1"/>
              <a:t>left_pad.color</a:t>
            </a:r>
            <a:r>
              <a:rPr lang="en-US" sz="1400" dirty="0"/>
              <a:t>("black")</a:t>
            </a:r>
          </a:p>
          <a:p>
            <a:r>
              <a:rPr lang="en-US" sz="1400" dirty="0" err="1"/>
              <a:t>left_pad.shapesize</a:t>
            </a:r>
            <a:r>
              <a:rPr lang="en-US" sz="1400" dirty="0"/>
              <a:t>(</a:t>
            </a:r>
            <a:r>
              <a:rPr lang="en-US" sz="1400" dirty="0" err="1"/>
              <a:t>stretch_wid</a:t>
            </a:r>
            <a:r>
              <a:rPr lang="en-US" sz="1400" dirty="0"/>
              <a:t>=6, </a:t>
            </a:r>
            <a:r>
              <a:rPr lang="en-US" sz="1400" dirty="0" err="1"/>
              <a:t>stretch_len</a:t>
            </a:r>
            <a:r>
              <a:rPr lang="en-US" sz="1400" dirty="0"/>
              <a:t>=2)</a:t>
            </a:r>
          </a:p>
          <a:p>
            <a:r>
              <a:rPr lang="en-US" sz="1400" dirty="0" err="1"/>
              <a:t>left_pad.penup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left_pad.goto</a:t>
            </a:r>
            <a:r>
              <a:rPr lang="en-US" sz="1400" dirty="0"/>
              <a:t>(-400, 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8BAB41-50C4-899F-2E25-4152A68F6DCE}"/>
              </a:ext>
            </a:extLst>
          </p:cNvPr>
          <p:cNvSpPr txBox="1"/>
          <p:nvPr/>
        </p:nvSpPr>
        <p:spPr>
          <a:xfrm>
            <a:off x="7238491" y="3798247"/>
            <a:ext cx="28973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# Ball of circle shape</a:t>
            </a:r>
          </a:p>
          <a:p>
            <a:r>
              <a:rPr lang="en-US" sz="1400" dirty="0" err="1"/>
              <a:t>hit_ball</a:t>
            </a:r>
            <a:r>
              <a:rPr lang="en-US" sz="1400" dirty="0"/>
              <a:t> = </a:t>
            </a:r>
            <a:r>
              <a:rPr lang="en-US" sz="1400" dirty="0" err="1"/>
              <a:t>turtle.Turtle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hit_ball.speed</a:t>
            </a:r>
            <a:r>
              <a:rPr lang="en-US" sz="1400" dirty="0"/>
              <a:t>(4)  # Adjusted speed</a:t>
            </a:r>
          </a:p>
          <a:p>
            <a:r>
              <a:rPr lang="en-US" sz="1400" dirty="0" err="1"/>
              <a:t>hit_ball.shape</a:t>
            </a:r>
            <a:r>
              <a:rPr lang="en-US" sz="1400" dirty="0"/>
              <a:t>("circle")</a:t>
            </a:r>
          </a:p>
          <a:p>
            <a:r>
              <a:rPr lang="en-US" sz="1400" dirty="0" err="1"/>
              <a:t>hit_ball.color</a:t>
            </a:r>
            <a:r>
              <a:rPr lang="en-US" sz="1400" dirty="0"/>
              <a:t>("white")</a:t>
            </a:r>
          </a:p>
          <a:p>
            <a:r>
              <a:rPr lang="en-US" sz="1400" dirty="0" err="1"/>
              <a:t>hit_ball.penup</a:t>
            </a:r>
            <a:r>
              <a:rPr lang="en-US" sz="1400" dirty="0"/>
              <a:t>()</a:t>
            </a:r>
          </a:p>
          <a:p>
            <a:r>
              <a:rPr lang="en-US" sz="1400" dirty="0" err="1"/>
              <a:t>hit_ball.goto</a:t>
            </a:r>
            <a:r>
              <a:rPr lang="en-US" sz="1400" dirty="0"/>
              <a:t>(0, 0)</a:t>
            </a:r>
          </a:p>
          <a:p>
            <a:r>
              <a:rPr lang="en-US" sz="1400" dirty="0" err="1"/>
              <a:t>hit_ball.dx</a:t>
            </a:r>
            <a:r>
              <a:rPr lang="en-US" sz="1400" dirty="0"/>
              <a:t> = 5</a:t>
            </a:r>
          </a:p>
          <a:p>
            <a:r>
              <a:rPr lang="en-US" sz="1400" dirty="0" err="1"/>
              <a:t>hit_ball.dy</a:t>
            </a:r>
            <a:r>
              <a:rPr lang="en-US" sz="1400" dirty="0"/>
              <a:t> = -5</a:t>
            </a:r>
          </a:p>
        </p:txBody>
      </p:sp>
    </p:spTree>
    <p:extLst>
      <p:ext uri="{BB962C8B-B14F-4D97-AF65-F5344CB8AC3E}">
        <p14:creationId xmlns:p14="http://schemas.microsoft.com/office/powerpoint/2010/main" val="228079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9703-8CAE-AA97-607F-C09749C84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15BD1C-79CC-7062-D94A-2C23F9F5048E}"/>
              </a:ext>
            </a:extLst>
          </p:cNvPr>
          <p:cNvSpPr/>
          <p:nvPr/>
        </p:nvSpPr>
        <p:spPr>
          <a:xfrm>
            <a:off x="1524000" y="685800"/>
            <a:ext cx="9144000" cy="5486400"/>
          </a:xfrm>
          <a:prstGeom prst="rect">
            <a:avLst/>
          </a:prstGeom>
          <a:solidFill>
            <a:srgbClr val="0070C0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60845-FEC0-9D3D-98A7-6F1551F7E436}"/>
              </a:ext>
            </a:extLst>
          </p:cNvPr>
          <p:cNvSpPr txBox="1"/>
          <p:nvPr/>
        </p:nvSpPr>
        <p:spPr>
          <a:xfrm>
            <a:off x="6075313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CAA3F-B93E-E3ED-5EFF-89A3B776CCF8}"/>
              </a:ext>
            </a:extLst>
          </p:cNvPr>
          <p:cNvSpPr txBox="1"/>
          <p:nvPr/>
        </p:nvSpPr>
        <p:spPr>
          <a:xfrm>
            <a:off x="10689320" y="33963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0B93-C9DE-8E70-4036-7DB78C105D24}"/>
              </a:ext>
            </a:extLst>
          </p:cNvPr>
          <p:cNvSpPr txBox="1"/>
          <p:nvPr/>
        </p:nvSpPr>
        <p:spPr>
          <a:xfrm>
            <a:off x="557379" y="339633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213F-8710-1323-AFFE-94307C439605}"/>
              </a:ext>
            </a:extLst>
          </p:cNvPr>
          <p:cNvSpPr txBox="1"/>
          <p:nvPr/>
        </p:nvSpPr>
        <p:spPr>
          <a:xfrm>
            <a:off x="6075312" y="65313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(0, 300)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FEB3D-8859-C4C1-0690-8DC32DF0E3BE}"/>
              </a:ext>
            </a:extLst>
          </p:cNvPr>
          <p:cNvSpPr txBox="1"/>
          <p:nvPr/>
        </p:nvSpPr>
        <p:spPr>
          <a:xfrm>
            <a:off x="6075312" y="613332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-300)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E672B-65E1-2C41-5F5A-24CD35F17DDA}"/>
              </a:ext>
            </a:extLst>
          </p:cNvPr>
          <p:cNvSpPr txBox="1"/>
          <p:nvPr/>
        </p:nvSpPr>
        <p:spPr>
          <a:xfrm>
            <a:off x="10698037" y="6858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(500, 300)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11D1C-22FA-2127-C8FC-ABBF64BBE2F3}"/>
              </a:ext>
            </a:extLst>
          </p:cNvPr>
          <p:cNvSpPr txBox="1"/>
          <p:nvPr/>
        </p:nvSpPr>
        <p:spPr>
          <a:xfrm>
            <a:off x="346231" y="653138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300)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ECFF3-2FB5-507C-AD23-D0EFBE48E962}"/>
              </a:ext>
            </a:extLst>
          </p:cNvPr>
          <p:cNvSpPr txBox="1"/>
          <p:nvPr/>
        </p:nvSpPr>
        <p:spPr>
          <a:xfrm>
            <a:off x="10634875" y="61068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(500, -300)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2D0B2-C5CC-F42D-1E0F-28D18C1A37DA}"/>
              </a:ext>
            </a:extLst>
          </p:cNvPr>
          <p:cNvSpPr txBox="1"/>
          <p:nvPr/>
        </p:nvSpPr>
        <p:spPr>
          <a:xfrm>
            <a:off x="306462" y="6119712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(-500, -300)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906C2C-C6E2-9969-FEFB-00C22D0A6E08}"/>
              </a:ext>
            </a:extLst>
          </p:cNvPr>
          <p:cNvSpPr/>
          <p:nvPr/>
        </p:nvSpPr>
        <p:spPr>
          <a:xfrm>
            <a:off x="2249694" y="2885607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B0B8D-0BCA-FE5C-D061-B11DBDAB515E}"/>
              </a:ext>
            </a:extLst>
          </p:cNvPr>
          <p:cNvSpPr/>
          <p:nvPr/>
        </p:nvSpPr>
        <p:spPr>
          <a:xfrm>
            <a:off x="9563135" y="2889354"/>
            <a:ext cx="379171" cy="10792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CB50828-69B7-D692-18CD-CAA980509D46}"/>
              </a:ext>
            </a:extLst>
          </p:cNvPr>
          <p:cNvSpPr/>
          <p:nvPr/>
        </p:nvSpPr>
        <p:spPr>
          <a:xfrm>
            <a:off x="2821858" y="2885607"/>
            <a:ext cx="147484" cy="1079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9545CDD-641F-9587-4A33-6CE5070F2FB9}"/>
              </a:ext>
            </a:extLst>
          </p:cNvPr>
          <p:cNvSpPr/>
          <p:nvPr/>
        </p:nvSpPr>
        <p:spPr>
          <a:xfrm rot="5400000">
            <a:off x="2405805" y="3939648"/>
            <a:ext cx="65159" cy="3809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CCC32C-9D45-08B4-2E43-5D3BBD056515}"/>
              </a:ext>
            </a:extLst>
          </p:cNvPr>
          <p:cNvSpPr txBox="1"/>
          <p:nvPr/>
        </p:nvSpPr>
        <p:spPr>
          <a:xfrm>
            <a:off x="2960154" y="32443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E93BF-9DE9-41E1-C1CF-0255314097FC}"/>
              </a:ext>
            </a:extLst>
          </p:cNvPr>
          <p:cNvSpPr txBox="1"/>
          <p:nvPr/>
        </p:nvSpPr>
        <p:spPr>
          <a:xfrm>
            <a:off x="2247904" y="416270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5859FF-B492-63A1-F476-5A9BCC9EDB01}"/>
              </a:ext>
            </a:extLst>
          </p:cNvPr>
          <p:cNvSpPr txBox="1"/>
          <p:nvPr/>
        </p:nvSpPr>
        <p:spPr>
          <a:xfrm>
            <a:off x="3317379" y="3952957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(-400,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B80691-E502-5C22-01F8-12FC8B046721}"/>
              </a:ext>
            </a:extLst>
          </p:cNvPr>
          <p:cNvSpPr txBox="1"/>
          <p:nvPr/>
        </p:nvSpPr>
        <p:spPr>
          <a:xfrm>
            <a:off x="8401762" y="229078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(400, 0)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3FA099-B36B-1540-BCB7-194D2B7A84F8}"/>
              </a:ext>
            </a:extLst>
          </p:cNvPr>
          <p:cNvCxnSpPr>
            <a:cxnSpLocks/>
          </p:cNvCxnSpPr>
          <p:nvPr/>
        </p:nvCxnSpPr>
        <p:spPr>
          <a:xfrm>
            <a:off x="9222658" y="2540820"/>
            <a:ext cx="537784" cy="888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5D581A4-8F37-53F2-16AC-15B80665097C}"/>
              </a:ext>
            </a:extLst>
          </p:cNvPr>
          <p:cNvSpPr/>
          <p:nvPr/>
        </p:nvSpPr>
        <p:spPr>
          <a:xfrm>
            <a:off x="6020514" y="3357465"/>
            <a:ext cx="186813" cy="186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F3189FE-703C-4698-1230-077C6C453776}"/>
              </a:ext>
            </a:extLst>
          </p:cNvPr>
          <p:cNvSpPr/>
          <p:nvPr/>
        </p:nvSpPr>
        <p:spPr>
          <a:xfrm>
            <a:off x="5840361" y="3357465"/>
            <a:ext cx="45719" cy="2235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67724B-03DB-17FA-5E30-51EE34793102}"/>
              </a:ext>
            </a:extLst>
          </p:cNvPr>
          <p:cNvSpPr txBox="1"/>
          <p:nvPr/>
        </p:nvSpPr>
        <p:spPr>
          <a:xfrm>
            <a:off x="5437111" y="32845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865241-5758-F0DC-C652-751489619579}"/>
              </a:ext>
            </a:extLst>
          </p:cNvPr>
          <p:cNvSpPr txBox="1"/>
          <p:nvPr/>
        </p:nvSpPr>
        <p:spPr>
          <a:xfrm>
            <a:off x="2740007" y="1653352"/>
            <a:ext cx="3500830" cy="43704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Paddle Movement</a:t>
            </a:r>
          </a:p>
          <a:p>
            <a:r>
              <a:rPr lang="en-US" sz="1200" dirty="0"/>
              <a:t>def </a:t>
            </a:r>
            <a:r>
              <a:rPr lang="en-US" sz="1200" dirty="0" err="1"/>
              <a:t>paddleaup</a:t>
            </a:r>
            <a:r>
              <a:rPr lang="en-US" sz="1200" dirty="0"/>
              <a:t>():</a:t>
            </a:r>
          </a:p>
          <a:p>
            <a:r>
              <a:rPr lang="en-US" sz="1200" dirty="0"/>
              <a:t>    y = </a:t>
            </a:r>
            <a:r>
              <a:rPr lang="en-US" sz="1200" dirty="0" err="1"/>
              <a:t>left_pad.ycor</a:t>
            </a:r>
            <a:r>
              <a:rPr lang="en-US" sz="1200" dirty="0"/>
              <a:t>()</a:t>
            </a:r>
          </a:p>
          <a:p>
            <a:r>
              <a:rPr lang="en-US" sz="1200" dirty="0"/>
              <a:t>    if y &lt; 250:  # Limit paddle movement</a:t>
            </a:r>
          </a:p>
          <a:p>
            <a:r>
              <a:rPr lang="en-US" sz="1200" dirty="0"/>
              <a:t>        y += 20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left_pad.sety</a:t>
            </a:r>
            <a:r>
              <a:rPr lang="en-US" sz="1200" dirty="0"/>
              <a:t>(y)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def </a:t>
            </a:r>
            <a:r>
              <a:rPr lang="en-US" sz="1200" dirty="0" err="1"/>
              <a:t>paddleadown</a:t>
            </a:r>
            <a:r>
              <a:rPr lang="en-US" sz="1200" dirty="0"/>
              <a:t>():</a:t>
            </a:r>
          </a:p>
          <a:p>
            <a:r>
              <a:rPr lang="en-US" sz="1200" dirty="0"/>
              <a:t>    y = </a:t>
            </a:r>
            <a:r>
              <a:rPr lang="en-US" sz="1200" dirty="0" err="1"/>
              <a:t>left_pad.ycor</a:t>
            </a:r>
            <a:r>
              <a:rPr lang="en-US" sz="1200" dirty="0"/>
              <a:t>()</a:t>
            </a:r>
          </a:p>
          <a:p>
            <a:r>
              <a:rPr lang="en-US" sz="1200" dirty="0"/>
              <a:t>    if y &gt; -240:  # Limit paddle movement</a:t>
            </a:r>
          </a:p>
          <a:p>
            <a:r>
              <a:rPr lang="en-US" sz="1200" dirty="0"/>
              <a:t>        y -= 20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left_pad.sety</a:t>
            </a:r>
            <a:r>
              <a:rPr lang="en-US" sz="1200" dirty="0"/>
              <a:t>(y)</a:t>
            </a:r>
          </a:p>
          <a:p>
            <a:endParaRPr lang="en-US" sz="1200" dirty="0"/>
          </a:p>
          <a:p>
            <a:r>
              <a:rPr lang="en-US" sz="1200" dirty="0"/>
              <a:t># Keyboard bindings</a:t>
            </a:r>
          </a:p>
          <a:p>
            <a:r>
              <a:rPr lang="en-US" sz="1200" dirty="0" err="1"/>
              <a:t>sc.listen</a:t>
            </a:r>
            <a:r>
              <a:rPr lang="en-US" sz="1200" dirty="0"/>
              <a:t>()</a:t>
            </a:r>
          </a:p>
          <a:p>
            <a:r>
              <a:rPr lang="en-US" sz="1200" dirty="0" err="1"/>
              <a:t>sc.onkeypress</a:t>
            </a:r>
            <a:r>
              <a:rPr lang="en-US" sz="1200" dirty="0"/>
              <a:t>(</a:t>
            </a:r>
            <a:r>
              <a:rPr lang="en-US" sz="1200" dirty="0" err="1"/>
              <a:t>paddleaup</a:t>
            </a:r>
            <a:r>
              <a:rPr lang="en-US" sz="1200" dirty="0"/>
              <a:t>, "w")  # Changed to 'w'</a:t>
            </a:r>
          </a:p>
          <a:p>
            <a:r>
              <a:rPr lang="en-US" sz="1200" dirty="0" err="1"/>
              <a:t>sc.onkeypress</a:t>
            </a:r>
            <a:r>
              <a:rPr lang="en-US" sz="1200" dirty="0"/>
              <a:t>(</a:t>
            </a:r>
            <a:r>
              <a:rPr lang="en-US" sz="1200" dirty="0" err="1"/>
              <a:t>paddleadown</a:t>
            </a:r>
            <a:r>
              <a:rPr lang="en-US" sz="1200" dirty="0"/>
              <a:t>, "s")  # Changed to 's'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B0AF9C99-D227-1C8B-A6EC-0B67E643B09A}"/>
              </a:ext>
            </a:extLst>
          </p:cNvPr>
          <p:cNvSpPr/>
          <p:nvPr/>
        </p:nvSpPr>
        <p:spPr>
          <a:xfrm>
            <a:off x="2330502" y="4532040"/>
            <a:ext cx="215764" cy="462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EDE7B65-B1D3-2734-D15E-3E8C2AC105D9}"/>
              </a:ext>
            </a:extLst>
          </p:cNvPr>
          <p:cNvSpPr/>
          <p:nvPr/>
        </p:nvSpPr>
        <p:spPr>
          <a:xfrm rot="10800000">
            <a:off x="2355786" y="2192433"/>
            <a:ext cx="215764" cy="462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404</Words>
  <Application>Microsoft Macintosh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Berry</dc:creator>
  <cp:lastModifiedBy>David Berry</cp:lastModifiedBy>
  <cp:revision>2</cp:revision>
  <dcterms:created xsi:type="dcterms:W3CDTF">2024-11-18T22:26:02Z</dcterms:created>
  <dcterms:modified xsi:type="dcterms:W3CDTF">2024-11-18T23:25:22Z</dcterms:modified>
</cp:coreProperties>
</file>