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4" r:id="rId6"/>
    <p:sldId id="256" r:id="rId7"/>
    <p:sldId id="257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/>
    <p:restoredTop sz="94694"/>
  </p:normalViewPr>
  <p:slideViewPr>
    <p:cSldViewPr snapToGrid="0" showGuides="1">
      <p:cViewPr>
        <p:scale>
          <a:sx n="130" d="100"/>
          <a:sy n="130" d="100"/>
        </p:scale>
        <p:origin x="272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5E7B-B4C0-A7B5-8131-51C38678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1D25-8D30-57A4-97BC-F853CC18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0698-ABDA-4E1F-0265-2513EAD9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3264-6D8C-4099-FEB3-76C13801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A727-9D59-7185-A524-6F2B2933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A3A-D62F-5BCB-6BBF-44158F16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D6EB7-A103-E47A-466D-F7A2B3D0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F39F-57EA-368E-BD16-0F196CE7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8091-113E-ABC2-144B-D49108D3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5498-40FA-0007-DC9A-10CA55C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83679-56A7-24B3-68F7-4AC5A9D1C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479C-1890-F35A-D2A2-D60A49E7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149A-EAF4-FFF1-ACE8-72554DC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09B4-F950-98B8-CBC7-6C0107E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F44F-38C6-D8F5-664E-9ACEE1CC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66A8-0CBB-9BDF-0B3B-5335E18A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46EC-8883-0E91-5041-50B2FD7D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645C-E6C9-1885-58C3-DBEA5850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75AA-2AA4-260B-8DCB-77ABE8B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B2D-6DE2-CB65-175D-65770FE5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24F5-4B9A-9F42-6BE2-BCF7B69F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78DA-49C3-5BDB-94BF-EE70124A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1DD9-8343-DE21-C437-E7415F76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9E1B-194A-60E8-4A70-56F4ABA7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B3E0-A68D-08A4-1132-0B2BD9E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189C-A8FC-5C2A-3584-5AADB6A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17B-EE00-189D-430F-0F062499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80C58-B09E-6EA3-82FF-5B1BD1F2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58CED-0EFB-6E80-ED3F-8C7D4205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A3A8-4B34-B0C9-C366-791B49A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6631-FA00-8186-66D2-D35230CF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2554-3B8A-49F2-27D1-0754BCA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E4BA-5510-3C95-F1F9-CE311EEE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9EB4-412D-2F8B-29F2-913509BD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68092-0C64-2AED-9A00-B0B2DA406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9340-DC70-D61B-8CEF-54DCEC72D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EA2B-BAFA-FDE3-07C4-C9FDD292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2DD51-BD11-5406-E9CD-4440C4B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FDE3A-384F-D433-9C13-04CFC993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FEF-5E27-5B50-E40A-72414863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531E-2F35-A7ED-8939-59AB2DDE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61EA0-0BFD-D39B-8885-5335EDD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606B-A424-5C6E-8CF1-F518472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25D44-5298-938B-E126-C19358C3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945C8-0774-1E38-E46C-FF84134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DD4A7-E2A6-2E63-D2DD-ECB99CE7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C4B-B99B-D26B-E001-5F8E914B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2E0A-B037-451F-4349-9C47A380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816AB-B3E3-1826-21DC-EB58A177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D5DD-06C8-080F-C6EE-CD0174DB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8F4B-C41B-0BF4-BF6C-905826B3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90BC-3165-A552-D3E5-CE516EC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C97E-91FD-A7F4-111A-487C41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DFB04-DF41-4B16-135F-FF92C35A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5003-65E0-33C2-248E-F3CF15A0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73258-9D91-4D75-A509-08A0C36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521A-A466-8011-A951-375121B6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CCF9-30F9-8D4F-765B-A0CE06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5C396-EAF0-2043-67B3-44499DC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23638-4E99-94B7-EA8D-D72B9462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ED6B-2D6E-F33F-D8F4-81D0A47BF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7676A-E943-C144-BB54-EBB675A7F78E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D5C8-E13C-5383-3F70-03DD713D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1552-4E44-433F-3D38-CD7236F6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A7D-AD79-3369-662D-4FA0093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3:  Adding Features to Pong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5DD7-DD27-5343-CC40-C61D5F2F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Berry</a:t>
            </a:r>
          </a:p>
          <a:p>
            <a:r>
              <a:rPr lang="en-US" dirty="0"/>
              <a:t>Abigail Blevins</a:t>
            </a:r>
          </a:p>
          <a:p>
            <a:r>
              <a:rPr lang="en-US" dirty="0"/>
              <a:t>Shantel Walker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2755-61DF-5812-86E1-3B753412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743-79AF-CE58-8530-A473B470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Possible Forward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910F-0C59-15B3-89B0-900D3A16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1" y="1477281"/>
            <a:ext cx="11190515" cy="5015593"/>
          </a:xfrm>
        </p:spPr>
        <p:txBody>
          <a:bodyPr>
            <a:normAutofit/>
          </a:bodyPr>
          <a:lstStyle/>
          <a:p>
            <a:r>
              <a:rPr lang="en-US" sz="3300" dirty="0"/>
              <a:t>Enable user to stop play and get out of infinite loop in original game</a:t>
            </a:r>
          </a:p>
          <a:p>
            <a:r>
              <a:rPr lang="en-US" sz="3300" dirty="0"/>
              <a:t>Allow User to choose between enhancements</a:t>
            </a:r>
          </a:p>
          <a:p>
            <a:pPr lvl="1"/>
            <a:r>
              <a:rPr lang="en-US" sz="2000" dirty="0"/>
              <a:t>Regular mode, 2 balls and 2 paddles, or 2 balls and 4 paddles</a:t>
            </a:r>
          </a:p>
          <a:p>
            <a:r>
              <a:rPr lang="en-US" sz="3200" dirty="0"/>
              <a:t>Allow User to choose score to play to</a:t>
            </a:r>
          </a:p>
          <a:p>
            <a:r>
              <a:rPr lang="en-US" sz="3200" dirty="0"/>
              <a:t>Look into delay caused by system sound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ECF-9B12-123F-0082-48BBDE15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7BC5-5223-59B5-4228-E6BC39B4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1" y="1477281"/>
            <a:ext cx="11190515" cy="5015593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/>
              <a:t>Downloaded, studied, added comments to Original game.</a:t>
            </a:r>
          </a:p>
          <a:p>
            <a:r>
              <a:rPr lang="en-US" sz="3300" dirty="0"/>
              <a:t>Created 2 Variations, each with different added features</a:t>
            </a:r>
          </a:p>
          <a:p>
            <a:pPr lvl="1"/>
            <a:r>
              <a:rPr lang="en-US" sz="2800" dirty="0"/>
              <a:t>1	- </a:t>
            </a:r>
            <a:r>
              <a:rPr lang="en-US" sz="2800" b="1" dirty="0"/>
              <a:t>Added 2</a:t>
            </a:r>
            <a:r>
              <a:rPr lang="en-US" sz="2800" b="1" baseline="30000" dirty="0"/>
              <a:t>nd</a:t>
            </a:r>
            <a:r>
              <a:rPr lang="en-US" sz="2800" b="1" dirty="0"/>
              <a:t> Ball </a:t>
            </a:r>
            <a:r>
              <a:rPr lang="en-US" sz="2800" dirty="0"/>
              <a:t>– </a:t>
            </a:r>
          </a:p>
          <a:p>
            <a:pPr lvl="2"/>
            <a:r>
              <a:rPr lang="en-US" sz="2400" dirty="0"/>
              <a:t>Play with 2 balls going at once</a:t>
            </a:r>
          </a:p>
          <a:p>
            <a:pPr lvl="1"/>
            <a:r>
              <a:rPr lang="en-US" sz="2800" dirty="0"/>
              <a:t>2	- </a:t>
            </a:r>
            <a:r>
              <a:rPr lang="en-US" sz="2800" b="1" dirty="0"/>
              <a:t>Added Paddles to top and bottom of screen </a:t>
            </a:r>
          </a:p>
          <a:p>
            <a:pPr lvl="2"/>
            <a:r>
              <a:rPr lang="en-US" sz="2400" dirty="0"/>
              <a:t>Each Player controls one side Paddle and one top or bottom paddle</a:t>
            </a:r>
          </a:p>
          <a:p>
            <a:pPr marL="914400" lvl="2" indent="0">
              <a:buNone/>
            </a:pPr>
            <a:endParaRPr lang="en-US" sz="2400" dirty="0"/>
          </a:p>
          <a:p>
            <a:r>
              <a:rPr lang="en-US" sz="3300" dirty="0"/>
              <a:t>Created Several Enhancements to Original and New Features:</a:t>
            </a:r>
          </a:p>
          <a:p>
            <a:pPr lvl="1"/>
            <a:r>
              <a:rPr lang="en-US" sz="2800" dirty="0"/>
              <a:t>Screen Color</a:t>
            </a:r>
          </a:p>
          <a:p>
            <a:pPr lvl="1"/>
            <a:r>
              <a:rPr lang="en-US" sz="2800" dirty="0"/>
              <a:t>Ball Color</a:t>
            </a:r>
          </a:p>
          <a:p>
            <a:pPr lvl="1"/>
            <a:r>
              <a:rPr lang="en-US" sz="2800" dirty="0"/>
              <a:t>Paddle Color</a:t>
            </a:r>
          </a:p>
          <a:p>
            <a:pPr lvl="1"/>
            <a:r>
              <a:rPr lang="en-US" sz="2800" dirty="0"/>
              <a:t>Start by Key Tap</a:t>
            </a:r>
          </a:p>
          <a:p>
            <a:pPr lvl="1"/>
            <a:r>
              <a:rPr lang="en-US" sz="2800" dirty="0"/>
              <a:t>Improved key placement</a:t>
            </a:r>
          </a:p>
          <a:p>
            <a:pPr lvl="1"/>
            <a:r>
              <a:rPr lang="en-US" sz="2800" dirty="0"/>
              <a:t>Sound Effects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79EA-CF67-3910-AEF4-9C09467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7869-8422-9C28-A868-BEAA661C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Summary of  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D715-23E3-0463-6B8E-7A8D5B40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50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 0 -	Original game downloaded</a:t>
            </a:r>
          </a:p>
          <a:p>
            <a:r>
              <a:rPr lang="en-US" dirty="0"/>
              <a:t>Rev 1 -  	Added a second ball, changed screen color</a:t>
            </a:r>
          </a:p>
          <a:p>
            <a:r>
              <a:rPr lang="en-US" dirty="0"/>
              <a:t>Rev 2a - 	Added paddles to top and bottom, changed paddle color</a:t>
            </a:r>
          </a:p>
          <a:p>
            <a:pPr>
              <a:tabLst>
                <a:tab pos="1824038" algn="l"/>
              </a:tabLst>
            </a:pPr>
            <a:r>
              <a:rPr lang="en-US" dirty="0"/>
              <a:t>rev 3c - 	Changed keys for top and bottom paddles and            		added start by hitting "e" and stop play after score.</a:t>
            </a:r>
          </a:p>
          <a:p>
            <a:r>
              <a:rPr lang="en-US" dirty="0"/>
              <a:t>rev 3d - 	Removed quit and </a:t>
            </a:r>
            <a:r>
              <a:rPr lang="en-US" dirty="0" err="1"/>
              <a:t>stopplay</a:t>
            </a:r>
            <a:r>
              <a:rPr lang="en-US" dirty="0"/>
              <a:t> - made play too jerky</a:t>
            </a:r>
          </a:p>
          <a:p>
            <a:r>
              <a:rPr lang="en-US" dirty="0"/>
              <a:t>rev 4 - 	Added sound effects</a:t>
            </a:r>
          </a:p>
          <a:p>
            <a:r>
              <a:rPr lang="en-US" dirty="0"/>
              <a:t>rev 4a -	Removed sound effects - made game hesitate too much</a:t>
            </a:r>
          </a:p>
          <a:p>
            <a:r>
              <a:rPr lang="en-US" dirty="0"/>
              <a:t>Rev 5 -	Made balls the same color -  fixed screen flashing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1D5-3BB1-024C-91A0-F1CDE3F4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2" y="-65089"/>
            <a:ext cx="10515600" cy="1325563"/>
          </a:xfrm>
        </p:spPr>
        <p:txBody>
          <a:bodyPr/>
          <a:lstStyle/>
          <a:p>
            <a:r>
              <a:rPr lang="en-US" b="1" u="sng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88E79-1408-5423-5872-E5C16D73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9799"/>
            <a:ext cx="3048000" cy="523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5E5B2-E3B4-9E3D-19EF-5B9C8D68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1581150"/>
            <a:ext cx="3429000" cy="425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65031-E7A4-41F5-680C-D95FE31C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676275"/>
            <a:ext cx="3505200" cy="5816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9225EE-357F-E78C-D660-327820F0919C}"/>
              </a:ext>
            </a:extLst>
          </p:cNvPr>
          <p:cNvCxnSpPr/>
          <p:nvPr/>
        </p:nvCxnSpPr>
        <p:spPr>
          <a:xfrm>
            <a:off x="1759974" y="6175784"/>
            <a:ext cx="2054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F0944-F088-CD5A-2A31-976C74BA3933}"/>
              </a:ext>
            </a:extLst>
          </p:cNvPr>
          <p:cNvCxnSpPr>
            <a:cxnSpLocks/>
          </p:cNvCxnSpPr>
          <p:nvPr/>
        </p:nvCxnSpPr>
        <p:spPr>
          <a:xfrm flipV="1">
            <a:off x="3814916" y="1406013"/>
            <a:ext cx="0" cy="476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4605F33-9B82-D2B7-E73F-C20869554F4D}"/>
              </a:ext>
            </a:extLst>
          </p:cNvPr>
          <p:cNvCxnSpPr/>
          <p:nvPr/>
        </p:nvCxnSpPr>
        <p:spPr>
          <a:xfrm>
            <a:off x="3814916" y="1406013"/>
            <a:ext cx="1258529" cy="1751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00AF7-03EC-859A-7F0B-AA6F72D241C2}"/>
              </a:ext>
            </a:extLst>
          </p:cNvPr>
          <p:cNvCxnSpPr/>
          <p:nvPr/>
        </p:nvCxnSpPr>
        <p:spPr>
          <a:xfrm>
            <a:off x="7480300" y="5397910"/>
            <a:ext cx="905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765624-C1C4-4112-13CF-864FD132EF96}"/>
              </a:ext>
            </a:extLst>
          </p:cNvPr>
          <p:cNvCxnSpPr/>
          <p:nvPr/>
        </p:nvCxnSpPr>
        <p:spPr>
          <a:xfrm flipV="1">
            <a:off x="7570839" y="365125"/>
            <a:ext cx="0" cy="5032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953D1DB-1E35-0D1E-E78A-20AC64481FF7}"/>
              </a:ext>
            </a:extLst>
          </p:cNvPr>
          <p:cNvCxnSpPr/>
          <p:nvPr/>
        </p:nvCxnSpPr>
        <p:spPr>
          <a:xfrm>
            <a:off x="7570839" y="365125"/>
            <a:ext cx="1907458" cy="3111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E6EB-49D8-F226-2952-C44FA75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Coding Examples</a:t>
            </a:r>
          </a:p>
        </p:txBody>
      </p:sp>
    </p:spTree>
    <p:extLst>
      <p:ext uri="{BB962C8B-B14F-4D97-AF65-F5344CB8AC3E}">
        <p14:creationId xmlns:p14="http://schemas.microsoft.com/office/powerpoint/2010/main" val="88704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4ABD8-4822-DBC0-E396-04F653EBE8C4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rgbClr val="0070C0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ECEA-7038-87F1-FA1C-C9E3D1CF3BB4}"/>
              </a:ext>
            </a:extLst>
          </p:cNvPr>
          <p:cNvSpPr txBox="1"/>
          <p:nvPr/>
        </p:nvSpPr>
        <p:spPr>
          <a:xfrm>
            <a:off x="607531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40095-8B5F-77F1-1772-64A701CA0380}"/>
              </a:ext>
            </a:extLst>
          </p:cNvPr>
          <p:cNvSpPr txBox="1"/>
          <p:nvPr/>
        </p:nvSpPr>
        <p:spPr>
          <a:xfrm>
            <a:off x="10689320" y="33963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9F9A7-4392-70BF-49E7-B6280DC13B1C}"/>
              </a:ext>
            </a:extLst>
          </p:cNvPr>
          <p:cNvSpPr txBox="1"/>
          <p:nvPr/>
        </p:nvSpPr>
        <p:spPr>
          <a:xfrm>
            <a:off x="557379" y="33963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82EDF-7CC6-F04F-8094-F76B800DF41C}"/>
              </a:ext>
            </a:extLst>
          </p:cNvPr>
          <p:cNvSpPr txBox="1"/>
          <p:nvPr/>
        </p:nvSpPr>
        <p:spPr>
          <a:xfrm>
            <a:off x="6075312" y="6531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(0, 300)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CDEB3-8D6F-EB4B-C6C4-706CAEF607CE}"/>
              </a:ext>
            </a:extLst>
          </p:cNvPr>
          <p:cNvSpPr txBox="1"/>
          <p:nvPr/>
        </p:nvSpPr>
        <p:spPr>
          <a:xfrm>
            <a:off x="6075312" y="61333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-300)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8ED4-47DA-5C68-795F-F2E0830FCF03}"/>
              </a:ext>
            </a:extLst>
          </p:cNvPr>
          <p:cNvSpPr txBox="1"/>
          <p:nvPr/>
        </p:nvSpPr>
        <p:spPr>
          <a:xfrm>
            <a:off x="10698037" y="685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(500, 300)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F2EF5-465A-E4E4-CA62-1EDC514F603C}"/>
              </a:ext>
            </a:extLst>
          </p:cNvPr>
          <p:cNvSpPr txBox="1"/>
          <p:nvPr/>
        </p:nvSpPr>
        <p:spPr>
          <a:xfrm>
            <a:off x="346231" y="65313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300)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DA6A4-F295-E7BA-B541-D0BA713FFE63}"/>
              </a:ext>
            </a:extLst>
          </p:cNvPr>
          <p:cNvSpPr txBox="1"/>
          <p:nvPr/>
        </p:nvSpPr>
        <p:spPr>
          <a:xfrm>
            <a:off x="10634875" y="61068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-300)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4BDFC-D286-F955-2050-D0B0CF354A15}"/>
              </a:ext>
            </a:extLst>
          </p:cNvPr>
          <p:cNvSpPr txBox="1"/>
          <p:nvPr/>
        </p:nvSpPr>
        <p:spPr>
          <a:xfrm>
            <a:off x="306462" y="61197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-300)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39CF8-668A-DF02-EB4E-1C841220DCA3}"/>
              </a:ext>
            </a:extLst>
          </p:cNvPr>
          <p:cNvSpPr/>
          <p:nvPr/>
        </p:nvSpPr>
        <p:spPr>
          <a:xfrm>
            <a:off x="2249694" y="2885607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6398F-4380-8B7F-183F-0487BD7343A5}"/>
              </a:ext>
            </a:extLst>
          </p:cNvPr>
          <p:cNvSpPr/>
          <p:nvPr/>
        </p:nvSpPr>
        <p:spPr>
          <a:xfrm>
            <a:off x="9563135" y="2889354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4845BDA-884A-A389-DBCE-5F9ED6F48458}"/>
              </a:ext>
            </a:extLst>
          </p:cNvPr>
          <p:cNvSpPr/>
          <p:nvPr/>
        </p:nvSpPr>
        <p:spPr>
          <a:xfrm>
            <a:off x="2821858" y="2885607"/>
            <a:ext cx="147484" cy="1079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CCCBDEB-94B4-41BF-73A0-433CA007F039}"/>
              </a:ext>
            </a:extLst>
          </p:cNvPr>
          <p:cNvSpPr/>
          <p:nvPr/>
        </p:nvSpPr>
        <p:spPr>
          <a:xfrm rot="5400000">
            <a:off x="2405805" y="3939648"/>
            <a:ext cx="65159" cy="3809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2D6C2-6B6F-45E9-655E-3E688DDC4572}"/>
              </a:ext>
            </a:extLst>
          </p:cNvPr>
          <p:cNvSpPr txBox="1"/>
          <p:nvPr/>
        </p:nvSpPr>
        <p:spPr>
          <a:xfrm>
            <a:off x="2960154" y="32443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FD81A-4CAD-273E-7CC4-BB3B0EF475B1}"/>
              </a:ext>
            </a:extLst>
          </p:cNvPr>
          <p:cNvSpPr txBox="1"/>
          <p:nvPr/>
        </p:nvSpPr>
        <p:spPr>
          <a:xfrm>
            <a:off x="2247904" y="4162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2DEAE2-8764-C029-F783-F4A838210DE3}"/>
              </a:ext>
            </a:extLst>
          </p:cNvPr>
          <p:cNvCxnSpPr>
            <a:cxnSpLocks/>
          </p:cNvCxnSpPr>
          <p:nvPr/>
        </p:nvCxnSpPr>
        <p:spPr>
          <a:xfrm flipH="1" flipV="1">
            <a:off x="2463668" y="3429000"/>
            <a:ext cx="930107" cy="54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B9B907-7D79-894C-6425-6BFC0A5DEC33}"/>
              </a:ext>
            </a:extLst>
          </p:cNvPr>
          <p:cNvSpPr txBox="1"/>
          <p:nvPr/>
        </p:nvSpPr>
        <p:spPr>
          <a:xfrm>
            <a:off x="3317379" y="39529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(-400,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C6594-2337-AAF2-BFA2-4886401D2313}"/>
              </a:ext>
            </a:extLst>
          </p:cNvPr>
          <p:cNvSpPr txBox="1"/>
          <p:nvPr/>
        </p:nvSpPr>
        <p:spPr>
          <a:xfrm>
            <a:off x="8401762" y="22907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DBCB6-38B5-0BD4-BE55-F6E2E085BFF8}"/>
              </a:ext>
            </a:extLst>
          </p:cNvPr>
          <p:cNvCxnSpPr>
            <a:cxnSpLocks/>
          </p:cNvCxnSpPr>
          <p:nvPr/>
        </p:nvCxnSpPr>
        <p:spPr>
          <a:xfrm>
            <a:off x="9222658" y="2540820"/>
            <a:ext cx="537784" cy="88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BDFB8D8-1247-9A3B-0BCD-943A0CC1FE56}"/>
              </a:ext>
            </a:extLst>
          </p:cNvPr>
          <p:cNvSpPr/>
          <p:nvPr/>
        </p:nvSpPr>
        <p:spPr>
          <a:xfrm>
            <a:off x="6020514" y="3357465"/>
            <a:ext cx="186813" cy="186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C7AB1F8-C268-AD79-7F6F-085370185A45}"/>
              </a:ext>
            </a:extLst>
          </p:cNvPr>
          <p:cNvSpPr/>
          <p:nvPr/>
        </p:nvSpPr>
        <p:spPr>
          <a:xfrm>
            <a:off x="5840361" y="3357465"/>
            <a:ext cx="45719" cy="22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076D3-E0E5-330A-6328-493EEDCE77A2}"/>
              </a:ext>
            </a:extLst>
          </p:cNvPr>
          <p:cNvSpPr txBox="1"/>
          <p:nvPr/>
        </p:nvSpPr>
        <p:spPr>
          <a:xfrm>
            <a:off x="5437111" y="32845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9C22E-1B67-951D-B3F7-B622688FD376}"/>
              </a:ext>
            </a:extLst>
          </p:cNvPr>
          <p:cNvSpPr txBox="1"/>
          <p:nvPr/>
        </p:nvSpPr>
        <p:spPr>
          <a:xfrm>
            <a:off x="1596894" y="776985"/>
            <a:ext cx="282173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Create screen</a:t>
            </a:r>
          </a:p>
          <a:p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dirty="0" err="1"/>
              <a:t>turtle.Screen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sc.title</a:t>
            </a:r>
            <a:r>
              <a:rPr lang="en-US" sz="1400" dirty="0"/>
              <a:t>("Pong game")</a:t>
            </a:r>
          </a:p>
          <a:p>
            <a:r>
              <a:rPr lang="en-US" sz="1400" dirty="0" err="1"/>
              <a:t>sc.bgcolor</a:t>
            </a:r>
            <a:r>
              <a:rPr lang="en-US" sz="1400" dirty="0"/>
              <a:t>("blue")</a:t>
            </a:r>
          </a:p>
          <a:p>
            <a:r>
              <a:rPr lang="en-US" sz="1400" dirty="0" err="1"/>
              <a:t>sc.setup</a:t>
            </a:r>
            <a:r>
              <a:rPr lang="en-US" sz="1400" dirty="0"/>
              <a:t>(width=1000, height=600)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35B53-1949-A4C1-5488-B2AFD751EDA6}"/>
              </a:ext>
            </a:extLst>
          </p:cNvPr>
          <p:cNvSpPr txBox="1"/>
          <p:nvPr/>
        </p:nvSpPr>
        <p:spPr>
          <a:xfrm>
            <a:off x="111492" y="4502957"/>
            <a:ext cx="399821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Left paddle</a:t>
            </a:r>
          </a:p>
          <a:p>
            <a:r>
              <a:rPr lang="en-US" sz="1400" dirty="0" err="1"/>
              <a:t>left_pad</a:t>
            </a:r>
            <a:r>
              <a:rPr lang="en-US" sz="1400" dirty="0"/>
              <a:t> = </a:t>
            </a:r>
            <a:r>
              <a:rPr lang="en-US" sz="1400" dirty="0" err="1"/>
              <a:t>turtle.Turtle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left_pad.speed</a:t>
            </a:r>
            <a:r>
              <a:rPr lang="en-US" sz="1400" dirty="0"/>
              <a:t>(0)</a:t>
            </a:r>
          </a:p>
          <a:p>
            <a:r>
              <a:rPr lang="en-US" sz="1400" dirty="0" err="1"/>
              <a:t>left_pad.shape</a:t>
            </a:r>
            <a:r>
              <a:rPr lang="en-US" sz="1400" dirty="0"/>
              <a:t>("square")</a:t>
            </a:r>
          </a:p>
          <a:p>
            <a:r>
              <a:rPr lang="en-US" sz="1400" dirty="0" err="1"/>
              <a:t>left_pad.color</a:t>
            </a:r>
            <a:r>
              <a:rPr lang="en-US" sz="1400" dirty="0"/>
              <a:t>("black")</a:t>
            </a:r>
          </a:p>
          <a:p>
            <a:r>
              <a:rPr lang="en-US" sz="1400" dirty="0" err="1"/>
              <a:t>left_pad.shapesize</a:t>
            </a:r>
            <a:r>
              <a:rPr lang="en-US" sz="1400" dirty="0"/>
              <a:t>(</a:t>
            </a:r>
            <a:r>
              <a:rPr lang="en-US" sz="1400" dirty="0" err="1"/>
              <a:t>stretch_wid</a:t>
            </a:r>
            <a:r>
              <a:rPr lang="en-US" sz="1400" dirty="0"/>
              <a:t>=6, </a:t>
            </a:r>
            <a:r>
              <a:rPr lang="en-US" sz="1400" dirty="0" err="1"/>
              <a:t>stretch_len</a:t>
            </a:r>
            <a:r>
              <a:rPr lang="en-US" sz="1400" dirty="0"/>
              <a:t>=2)</a:t>
            </a:r>
          </a:p>
          <a:p>
            <a:r>
              <a:rPr lang="en-US" sz="1400" dirty="0" err="1"/>
              <a:t>left_pad.penup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left_pad.goto</a:t>
            </a:r>
            <a:r>
              <a:rPr lang="en-US" sz="1400" dirty="0"/>
              <a:t>(-400, 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8FB33-F03F-3960-B1FA-C0BEF8110F7E}"/>
              </a:ext>
            </a:extLst>
          </p:cNvPr>
          <p:cNvSpPr txBox="1"/>
          <p:nvPr/>
        </p:nvSpPr>
        <p:spPr>
          <a:xfrm>
            <a:off x="6653565" y="218571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(0, 200)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23B0D-19C3-50B4-F533-A70DCDBAAF8E}"/>
              </a:ext>
            </a:extLst>
          </p:cNvPr>
          <p:cNvSpPr/>
          <p:nvPr/>
        </p:nvSpPr>
        <p:spPr>
          <a:xfrm rot="5400000">
            <a:off x="5915535" y="1085667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1BE052E-D134-5F6B-BF30-C65AAEEFC01F}"/>
              </a:ext>
            </a:extLst>
          </p:cNvPr>
          <p:cNvCxnSpPr>
            <a:cxnSpLocks/>
          </p:cNvCxnSpPr>
          <p:nvPr/>
        </p:nvCxnSpPr>
        <p:spPr>
          <a:xfrm flipH="1" flipV="1">
            <a:off x="6105121" y="1604174"/>
            <a:ext cx="888921" cy="54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D8E193-DDBE-90F9-FA89-2586276DCC77}"/>
              </a:ext>
            </a:extLst>
          </p:cNvPr>
          <p:cNvSpPr txBox="1"/>
          <p:nvPr/>
        </p:nvSpPr>
        <p:spPr>
          <a:xfrm>
            <a:off x="7578818" y="400677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-200)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78789-C6D5-0518-8AFA-ED2EE6887505}"/>
              </a:ext>
            </a:extLst>
          </p:cNvPr>
          <p:cNvCxnSpPr>
            <a:cxnSpLocks/>
          </p:cNvCxnSpPr>
          <p:nvPr/>
        </p:nvCxnSpPr>
        <p:spPr>
          <a:xfrm flipH="1">
            <a:off x="6113919" y="4310780"/>
            <a:ext cx="1510386" cy="91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5FD20-55E2-EC0F-6437-E8C2936CA9B7}"/>
              </a:ext>
            </a:extLst>
          </p:cNvPr>
          <p:cNvSpPr/>
          <p:nvPr/>
        </p:nvSpPr>
        <p:spPr>
          <a:xfrm rot="5400000">
            <a:off x="5928453" y="4682408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BAB41-50C4-899F-2E25-4152A68F6DCE}"/>
              </a:ext>
            </a:extLst>
          </p:cNvPr>
          <p:cNvSpPr txBox="1"/>
          <p:nvPr/>
        </p:nvSpPr>
        <p:spPr>
          <a:xfrm>
            <a:off x="4337381" y="3972393"/>
            <a:ext cx="289739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Ball of circle shape</a:t>
            </a:r>
          </a:p>
          <a:p>
            <a:r>
              <a:rPr lang="en-US" sz="1400" dirty="0" err="1"/>
              <a:t>hit_ball</a:t>
            </a:r>
            <a:r>
              <a:rPr lang="en-US" sz="1400" dirty="0"/>
              <a:t> = </a:t>
            </a:r>
            <a:r>
              <a:rPr lang="en-US" sz="1400" dirty="0" err="1"/>
              <a:t>turtle.Turtle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hit_ball.speed</a:t>
            </a:r>
            <a:r>
              <a:rPr lang="en-US" sz="1400" dirty="0"/>
              <a:t>(4)  # Adjusted speed</a:t>
            </a:r>
          </a:p>
          <a:p>
            <a:r>
              <a:rPr lang="en-US" sz="1400" dirty="0" err="1"/>
              <a:t>hit_ball.shape</a:t>
            </a:r>
            <a:r>
              <a:rPr lang="en-US" sz="1400" dirty="0"/>
              <a:t>("circle")</a:t>
            </a:r>
          </a:p>
          <a:p>
            <a:r>
              <a:rPr lang="en-US" sz="1400" dirty="0" err="1"/>
              <a:t>hit_ball.color</a:t>
            </a:r>
            <a:r>
              <a:rPr lang="en-US" sz="1400" dirty="0"/>
              <a:t>("white")</a:t>
            </a:r>
          </a:p>
          <a:p>
            <a:r>
              <a:rPr lang="en-US" sz="1400" dirty="0" err="1"/>
              <a:t>hit_ball.penup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hit_ball.goto</a:t>
            </a:r>
            <a:r>
              <a:rPr lang="en-US" sz="1400" dirty="0"/>
              <a:t>(0, 0)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DF497-5EC8-61AD-A9F1-CAFE6E49D167}"/>
              </a:ext>
            </a:extLst>
          </p:cNvPr>
          <p:cNvSpPr txBox="1"/>
          <p:nvPr/>
        </p:nvSpPr>
        <p:spPr>
          <a:xfrm>
            <a:off x="7458881" y="4002033"/>
            <a:ext cx="343679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# Ball2 of circle shape</a:t>
            </a:r>
          </a:p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 = </a:t>
            </a:r>
            <a:r>
              <a:rPr lang="en-US" sz="1400" kern="100" dirty="0" err="1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turtle.Turtle</a:t>
            </a:r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hit_ball2.speed(4)  # Adjusted speed</a:t>
            </a:r>
          </a:p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hit_ball2.shape("circle")</a:t>
            </a:r>
          </a:p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hit_ball2.color("black")</a:t>
            </a:r>
          </a:p>
          <a:p>
            <a:pPr marL="457200" marR="0"/>
            <a:r>
              <a:rPr lang="en-US" sz="1400" kern="1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hit_ball2.penup()</a:t>
            </a:r>
          </a:p>
          <a:p>
            <a:r>
              <a:rPr lang="en-US" sz="1400" dirty="0">
                <a:solidFill>
                  <a:srgbClr val="FF000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400" dirty="0">
                <a:solidFill>
                  <a:srgbClr val="FF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hit_ball2.goto(0, 0)</a:t>
            </a:r>
            <a:r>
              <a:rPr lang="en-US" sz="1400" dirty="0">
                <a:solidFill>
                  <a:srgbClr val="FF0000"/>
                </a:solidFill>
                <a:effectLst/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60CA1-C237-C3AD-866B-DA5E0B47BF83}"/>
              </a:ext>
            </a:extLst>
          </p:cNvPr>
          <p:cNvSpPr txBox="1"/>
          <p:nvPr/>
        </p:nvSpPr>
        <p:spPr>
          <a:xfrm>
            <a:off x="6753704" y="238375"/>
            <a:ext cx="53241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15888" marR="0"/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top paddle:  copy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left_pad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change left to top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turtle.Turtle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                      # rev 2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top_pad.speed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(0)                                # rev 2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top_pad.shape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("square")                         # rev 2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top_pad.color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("red")                            # rev 2: change black to red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top_pad.shapesize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stretch_wid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=2,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stretch_len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=6) # rev 2: swap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endParaRPr lang="en-US" sz="1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top_pad.penup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                                # rev 2</a:t>
            </a:r>
          </a:p>
          <a:p>
            <a:pPr marL="115888" marR="0"/>
            <a:r>
              <a:rPr lang="en-US" sz="1400" kern="1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top_pad.goto</a:t>
            </a:r>
            <a:r>
              <a:rPr lang="en-US" sz="14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(0, 200)                            # rev 2: from -400,0 to 0,200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07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28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9703-8CAE-AA97-607F-C09749C84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5BD1C-79CC-7062-D94A-2C23F9F5048E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rgbClr val="0070C0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60845-FEC0-9D3D-98A7-6F1551F7E436}"/>
              </a:ext>
            </a:extLst>
          </p:cNvPr>
          <p:cNvSpPr txBox="1"/>
          <p:nvPr/>
        </p:nvSpPr>
        <p:spPr>
          <a:xfrm>
            <a:off x="607531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CAA3F-B93E-E3ED-5EFF-89A3B776CCF8}"/>
              </a:ext>
            </a:extLst>
          </p:cNvPr>
          <p:cNvSpPr txBox="1"/>
          <p:nvPr/>
        </p:nvSpPr>
        <p:spPr>
          <a:xfrm>
            <a:off x="10689320" y="33963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0B93-C9DE-8E70-4036-7DB78C105D24}"/>
              </a:ext>
            </a:extLst>
          </p:cNvPr>
          <p:cNvSpPr txBox="1"/>
          <p:nvPr/>
        </p:nvSpPr>
        <p:spPr>
          <a:xfrm>
            <a:off x="557379" y="33963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213F-8710-1323-AFFE-94307C439605}"/>
              </a:ext>
            </a:extLst>
          </p:cNvPr>
          <p:cNvSpPr txBox="1"/>
          <p:nvPr/>
        </p:nvSpPr>
        <p:spPr>
          <a:xfrm>
            <a:off x="6075312" y="6531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(0, 300)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FEB3D-8859-C4C1-0690-8DC32DF0E3BE}"/>
              </a:ext>
            </a:extLst>
          </p:cNvPr>
          <p:cNvSpPr txBox="1"/>
          <p:nvPr/>
        </p:nvSpPr>
        <p:spPr>
          <a:xfrm>
            <a:off x="6075312" y="61333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-300)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E672B-65E1-2C41-5F5A-24CD35F17DDA}"/>
              </a:ext>
            </a:extLst>
          </p:cNvPr>
          <p:cNvSpPr txBox="1"/>
          <p:nvPr/>
        </p:nvSpPr>
        <p:spPr>
          <a:xfrm>
            <a:off x="10698037" y="685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(500, 300)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11D1C-22FA-2127-C8FC-ABBF64BBE2F3}"/>
              </a:ext>
            </a:extLst>
          </p:cNvPr>
          <p:cNvSpPr txBox="1"/>
          <p:nvPr/>
        </p:nvSpPr>
        <p:spPr>
          <a:xfrm>
            <a:off x="346231" y="65313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300)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CFF3-2FB5-507C-AD23-D0EFBE48E962}"/>
              </a:ext>
            </a:extLst>
          </p:cNvPr>
          <p:cNvSpPr txBox="1"/>
          <p:nvPr/>
        </p:nvSpPr>
        <p:spPr>
          <a:xfrm>
            <a:off x="10634875" y="61068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-300)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2D0B2-C5CC-F42D-1E0F-28D18C1A37DA}"/>
              </a:ext>
            </a:extLst>
          </p:cNvPr>
          <p:cNvSpPr txBox="1"/>
          <p:nvPr/>
        </p:nvSpPr>
        <p:spPr>
          <a:xfrm>
            <a:off x="306462" y="61197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-300)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906C2C-C6E2-9969-FEFB-00C22D0A6E08}"/>
              </a:ext>
            </a:extLst>
          </p:cNvPr>
          <p:cNvSpPr/>
          <p:nvPr/>
        </p:nvSpPr>
        <p:spPr>
          <a:xfrm>
            <a:off x="2249694" y="2885607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B0B8D-0BCA-FE5C-D061-B11DBDAB515E}"/>
              </a:ext>
            </a:extLst>
          </p:cNvPr>
          <p:cNvSpPr/>
          <p:nvPr/>
        </p:nvSpPr>
        <p:spPr>
          <a:xfrm>
            <a:off x="9563135" y="2889354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CB50828-69B7-D692-18CD-CAA980509D46}"/>
              </a:ext>
            </a:extLst>
          </p:cNvPr>
          <p:cNvSpPr/>
          <p:nvPr/>
        </p:nvSpPr>
        <p:spPr>
          <a:xfrm>
            <a:off x="2821858" y="2885607"/>
            <a:ext cx="147484" cy="1079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9545CDD-641F-9587-4A33-6CE5070F2FB9}"/>
              </a:ext>
            </a:extLst>
          </p:cNvPr>
          <p:cNvSpPr/>
          <p:nvPr/>
        </p:nvSpPr>
        <p:spPr>
          <a:xfrm rot="5400000">
            <a:off x="2405805" y="3939648"/>
            <a:ext cx="65159" cy="3809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CC32C-9D45-08B4-2E43-5D3BBD056515}"/>
              </a:ext>
            </a:extLst>
          </p:cNvPr>
          <p:cNvSpPr txBox="1"/>
          <p:nvPr/>
        </p:nvSpPr>
        <p:spPr>
          <a:xfrm>
            <a:off x="2960154" y="32443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E93BF-9DE9-41E1-C1CF-0255314097FC}"/>
              </a:ext>
            </a:extLst>
          </p:cNvPr>
          <p:cNvSpPr txBox="1"/>
          <p:nvPr/>
        </p:nvSpPr>
        <p:spPr>
          <a:xfrm>
            <a:off x="2247904" y="4162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859FF-B492-63A1-F476-5A9BCC9EDB01}"/>
              </a:ext>
            </a:extLst>
          </p:cNvPr>
          <p:cNvSpPr txBox="1"/>
          <p:nvPr/>
        </p:nvSpPr>
        <p:spPr>
          <a:xfrm>
            <a:off x="3317379" y="39529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(-400,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B80691-E502-5C22-01F8-12FC8B046721}"/>
              </a:ext>
            </a:extLst>
          </p:cNvPr>
          <p:cNvSpPr txBox="1"/>
          <p:nvPr/>
        </p:nvSpPr>
        <p:spPr>
          <a:xfrm>
            <a:off x="8401762" y="22907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3FA099-B36B-1540-BCB7-194D2B7A84F8}"/>
              </a:ext>
            </a:extLst>
          </p:cNvPr>
          <p:cNvCxnSpPr>
            <a:cxnSpLocks/>
          </p:cNvCxnSpPr>
          <p:nvPr/>
        </p:nvCxnSpPr>
        <p:spPr>
          <a:xfrm>
            <a:off x="9222658" y="2540820"/>
            <a:ext cx="537784" cy="88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5D581A4-8F37-53F2-16AC-15B80665097C}"/>
              </a:ext>
            </a:extLst>
          </p:cNvPr>
          <p:cNvSpPr/>
          <p:nvPr/>
        </p:nvSpPr>
        <p:spPr>
          <a:xfrm>
            <a:off x="6020514" y="3357465"/>
            <a:ext cx="186813" cy="186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F3189FE-703C-4698-1230-077C6C453776}"/>
              </a:ext>
            </a:extLst>
          </p:cNvPr>
          <p:cNvSpPr/>
          <p:nvPr/>
        </p:nvSpPr>
        <p:spPr>
          <a:xfrm>
            <a:off x="5840361" y="3357465"/>
            <a:ext cx="45719" cy="22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67724B-03DB-17FA-5E30-51EE34793102}"/>
              </a:ext>
            </a:extLst>
          </p:cNvPr>
          <p:cNvSpPr txBox="1"/>
          <p:nvPr/>
        </p:nvSpPr>
        <p:spPr>
          <a:xfrm>
            <a:off x="5437111" y="32845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865241-5758-F0DC-C652-751489619579}"/>
              </a:ext>
            </a:extLst>
          </p:cNvPr>
          <p:cNvSpPr txBox="1"/>
          <p:nvPr/>
        </p:nvSpPr>
        <p:spPr>
          <a:xfrm>
            <a:off x="2740007" y="1653352"/>
            <a:ext cx="3500830" cy="43704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Paddle Movement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paddleaup</a:t>
            </a:r>
            <a:r>
              <a:rPr lang="en-US" sz="1200" dirty="0"/>
              <a:t>():</a:t>
            </a:r>
          </a:p>
          <a:p>
            <a:r>
              <a:rPr lang="en-US" sz="1200" dirty="0"/>
              <a:t>    y = </a:t>
            </a:r>
            <a:r>
              <a:rPr lang="en-US" sz="1200" dirty="0" err="1"/>
              <a:t>left_pad.ycor</a:t>
            </a:r>
            <a:r>
              <a:rPr lang="en-US" sz="1200" dirty="0"/>
              <a:t>()</a:t>
            </a:r>
          </a:p>
          <a:p>
            <a:r>
              <a:rPr lang="en-US" sz="1200" dirty="0"/>
              <a:t>    if y &lt; 250:  # Limit paddle movement</a:t>
            </a:r>
          </a:p>
          <a:p>
            <a:r>
              <a:rPr lang="en-US" sz="1200" dirty="0"/>
              <a:t>        y += 20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left_pad.sety</a:t>
            </a:r>
            <a:r>
              <a:rPr lang="en-US" sz="1200" dirty="0"/>
              <a:t>(y)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paddleadown</a:t>
            </a:r>
            <a:r>
              <a:rPr lang="en-US" sz="1200" dirty="0"/>
              <a:t>():</a:t>
            </a:r>
          </a:p>
          <a:p>
            <a:r>
              <a:rPr lang="en-US" sz="1200" dirty="0"/>
              <a:t>    y = </a:t>
            </a:r>
            <a:r>
              <a:rPr lang="en-US" sz="1200" dirty="0" err="1"/>
              <a:t>left_pad.ycor</a:t>
            </a:r>
            <a:r>
              <a:rPr lang="en-US" sz="1200" dirty="0"/>
              <a:t>()</a:t>
            </a:r>
          </a:p>
          <a:p>
            <a:r>
              <a:rPr lang="en-US" sz="1200" dirty="0"/>
              <a:t>    if y &gt; -240:  # Limit paddle movement</a:t>
            </a:r>
          </a:p>
          <a:p>
            <a:r>
              <a:rPr lang="en-US" sz="1200" dirty="0"/>
              <a:t>        y -= 20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left_pad.sety</a:t>
            </a:r>
            <a:r>
              <a:rPr lang="en-US" sz="1200" dirty="0"/>
              <a:t>(y)</a:t>
            </a:r>
          </a:p>
          <a:p>
            <a:endParaRPr lang="en-US" sz="1200" dirty="0"/>
          </a:p>
          <a:p>
            <a:r>
              <a:rPr lang="en-US" sz="1200" dirty="0"/>
              <a:t># Keyboard bindings</a:t>
            </a:r>
          </a:p>
          <a:p>
            <a:r>
              <a:rPr lang="en-US" sz="1200" dirty="0" err="1"/>
              <a:t>sc.listen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sc.onkeypress</a:t>
            </a:r>
            <a:r>
              <a:rPr lang="en-US" sz="1200" dirty="0"/>
              <a:t>(</a:t>
            </a:r>
            <a:r>
              <a:rPr lang="en-US" sz="1200" dirty="0" err="1"/>
              <a:t>paddleaup</a:t>
            </a:r>
            <a:r>
              <a:rPr lang="en-US" sz="1200" dirty="0"/>
              <a:t>, "w")  # Changed to 'w'</a:t>
            </a:r>
          </a:p>
          <a:p>
            <a:r>
              <a:rPr lang="en-US" sz="1200" dirty="0" err="1"/>
              <a:t>sc.onkeypress</a:t>
            </a:r>
            <a:r>
              <a:rPr lang="en-US" sz="1200" dirty="0"/>
              <a:t>(</a:t>
            </a:r>
            <a:r>
              <a:rPr lang="en-US" sz="1200" dirty="0" err="1"/>
              <a:t>paddleadown</a:t>
            </a:r>
            <a:r>
              <a:rPr lang="en-US" sz="1200" dirty="0"/>
              <a:t>, "s")  # Changed to 's'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0AF9C99-D227-1C8B-A6EC-0B67E643B09A}"/>
              </a:ext>
            </a:extLst>
          </p:cNvPr>
          <p:cNvSpPr/>
          <p:nvPr/>
        </p:nvSpPr>
        <p:spPr>
          <a:xfrm>
            <a:off x="2330502" y="4532040"/>
            <a:ext cx="215764" cy="462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EDE7B65-B1D3-2734-D15E-3E8C2AC105D9}"/>
              </a:ext>
            </a:extLst>
          </p:cNvPr>
          <p:cNvSpPr/>
          <p:nvPr/>
        </p:nvSpPr>
        <p:spPr>
          <a:xfrm rot="10800000">
            <a:off x="2355786" y="2192433"/>
            <a:ext cx="215764" cy="462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508A-D38F-00A0-8A3A-614E253A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168479"/>
            <a:ext cx="10515600" cy="1325563"/>
          </a:xfrm>
        </p:spPr>
        <p:txBody>
          <a:bodyPr/>
          <a:lstStyle/>
          <a:p>
            <a:r>
              <a:rPr lang="en-US" b="1" u="sng" dirty="0"/>
              <a:t>Main Game Loop (Example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1F3C-CA09-C58F-31BD-2FF6D4C03793}"/>
              </a:ext>
            </a:extLst>
          </p:cNvPr>
          <p:cNvSpPr txBox="1"/>
          <p:nvPr/>
        </p:nvSpPr>
        <p:spPr>
          <a:xfrm>
            <a:off x="717755" y="1258529"/>
            <a:ext cx="99600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Screen Refresh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sc.update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(0.01)  # Add delay to make game smoother</a:t>
            </a:r>
          </a:p>
          <a:p>
            <a:pPr marL="0" marR="0"/>
            <a:r>
              <a:rPr lang="en-US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Ball Movement (ball 1)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hit_ball.setx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hit_ball.xcor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+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hit_ball.dx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hit_ball.sety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hit_ball.ycor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+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hit_ball.dy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/>
            <a:r>
              <a:rPr lang="en-US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Scoring (ball 1)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hit_ball.xcor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&gt; 500 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hit_ball.ycor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&lt; -300:  # rev 2: added "or </a:t>
            </a:r>
            <a:r>
              <a:rPr lang="en-US" sz="18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hit_ball.ycor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&lt; -300"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hit_ball.goto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(0, 0)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hit_ball.dy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*= -1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left_player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+= 1</a:t>
            </a:r>
          </a:p>
          <a:p>
            <a:pPr marL="0" marR="0"/>
            <a:r>
              <a:rPr lang="en-US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Ball / Paddle Collision (ball 1 and right paddle)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marR="0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if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hit_ball.xcor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&gt; 360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hit_ball.xcor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&lt; 370) and \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hit_ball.ycor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&lt;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right_pad.ycor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+ 50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hit_ball.ycor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&gt;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right_pad.ycor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- 50):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hit_ball.setx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(360)</a:t>
            </a:r>
          </a:p>
          <a:p>
            <a:pPr marL="45720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hit_ball.dx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*= -1</a:t>
            </a:r>
          </a:p>
          <a:p>
            <a:pPr marL="9525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4246-F575-BBBB-6534-B0001E3E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AE4C-5E20-38BD-2D38-AD752266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561A-5404-6D64-E1EB-916F692C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1" y="1477281"/>
            <a:ext cx="11190515" cy="5015593"/>
          </a:xfrm>
        </p:spPr>
        <p:txBody>
          <a:bodyPr>
            <a:normAutofit/>
          </a:bodyPr>
          <a:lstStyle/>
          <a:p>
            <a:r>
              <a:rPr lang="en-US" sz="3300" dirty="0"/>
              <a:t>Created 2 Variations of Pong, with added features</a:t>
            </a:r>
          </a:p>
          <a:p>
            <a:pPr lvl="1"/>
            <a:r>
              <a:rPr lang="en-US" sz="2800" b="1" dirty="0"/>
              <a:t>2</a:t>
            </a:r>
            <a:r>
              <a:rPr lang="en-US" sz="2800" b="1" baseline="30000" dirty="0"/>
              <a:t>nd</a:t>
            </a:r>
            <a:r>
              <a:rPr lang="en-US" sz="2800" b="1" dirty="0"/>
              <a:t> </a:t>
            </a:r>
            <a:r>
              <a:rPr lang="en-US" sz="2800" b="1"/>
              <a:t>Ball </a:t>
            </a:r>
            <a:endParaRPr lang="en-US" sz="2800" dirty="0"/>
          </a:p>
          <a:p>
            <a:pPr lvl="1"/>
            <a:r>
              <a:rPr lang="en-US" sz="2800" b="1" dirty="0"/>
              <a:t>Paddles on top and bottom of screen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300" dirty="0"/>
              <a:t>Created Several Enhancements to Features:</a:t>
            </a:r>
          </a:p>
          <a:p>
            <a:pPr lvl="1"/>
            <a:r>
              <a:rPr lang="en-US" sz="2800" dirty="0"/>
              <a:t>Object Color</a:t>
            </a:r>
          </a:p>
          <a:p>
            <a:pPr lvl="1"/>
            <a:r>
              <a:rPr lang="en-US" sz="2800" dirty="0"/>
              <a:t>Improved flow and key placement</a:t>
            </a:r>
          </a:p>
          <a:p>
            <a:pPr lvl="1"/>
            <a:r>
              <a:rPr lang="en-US" sz="2800" dirty="0"/>
              <a:t>Sound Effects (Worked but caused delay in game play)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1104</Words>
  <Application>Microsoft Macintosh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Team 3:  Adding Features to Pong </vt:lpstr>
      <vt:lpstr>Accomplishments</vt:lpstr>
      <vt:lpstr>Summary of  Revisions</vt:lpstr>
      <vt:lpstr>Flow Chart</vt:lpstr>
      <vt:lpstr>Coding Examples</vt:lpstr>
      <vt:lpstr>PowerPoint Presentation</vt:lpstr>
      <vt:lpstr>PowerPoint Presentation</vt:lpstr>
      <vt:lpstr>Main Game Loop (Example code)</vt:lpstr>
      <vt:lpstr>Conclusions</vt:lpstr>
      <vt:lpstr>Possible Forward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Berry</dc:creator>
  <cp:lastModifiedBy>David Berry</cp:lastModifiedBy>
  <cp:revision>5</cp:revision>
  <dcterms:created xsi:type="dcterms:W3CDTF">2024-11-18T22:26:02Z</dcterms:created>
  <dcterms:modified xsi:type="dcterms:W3CDTF">2024-11-30T16:09:14Z</dcterms:modified>
</cp:coreProperties>
</file>