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5C91-1687-4235-97E8-003FCE8D9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CAC5C-36EB-414C-BA3A-6C9F1B88A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82285-4F20-4990-8413-BB5A7199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B81A-7F9B-473C-8918-D13A95E19946}" type="datetimeFigureOut">
              <a:rPr lang="en-FI" smtClean="0"/>
              <a:t>28/09/2021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1C8B8-CC7B-4A80-ADB8-CBDA96F4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06326-7D52-47CC-8D72-7178F2C2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E6E8-2902-4C69-9DB8-48649F5189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2625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F126-F177-4AFC-8372-A3E05B96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1CCF4-5BF4-4F67-BB20-3914BE7A8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8A3E3-2836-48BB-8FF4-62841AD0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B81A-7F9B-473C-8918-D13A95E19946}" type="datetimeFigureOut">
              <a:rPr lang="en-FI" smtClean="0"/>
              <a:t>28/09/2021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EF9D9-66FD-4333-8F5F-54082696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DC0A2-034C-4BE2-A4A2-143C835F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E6E8-2902-4C69-9DB8-48649F5189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6443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93FA8-AE4F-455A-B264-599AB4184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E3B2B-7EEE-49B0-900B-13C34EA91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D497E-0335-4752-82B9-F8E4A56F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B81A-7F9B-473C-8918-D13A95E19946}" type="datetimeFigureOut">
              <a:rPr lang="en-FI" smtClean="0"/>
              <a:t>28/09/2021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7F1C6-4102-4DF6-B452-4BBF16A7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E9F3D-412E-4B89-9C0B-482FC3EC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E6E8-2902-4C69-9DB8-48649F5189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9159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8C1B-37F0-487F-B745-59471EAC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E64BF-1A90-4299-9DE5-CF60BA439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E2D96-5C76-41D2-AFEA-27193780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B81A-7F9B-473C-8918-D13A95E19946}" type="datetimeFigureOut">
              <a:rPr lang="en-FI" smtClean="0"/>
              <a:t>28/09/2021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FF064-48AE-4EA8-BB0A-40D2AF37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3EE8F-38CE-47DB-BB30-EC481766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E6E8-2902-4C69-9DB8-48649F5189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2681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F3A1-EE94-4AB2-89D1-297BECB7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714BA-E665-4FD7-B7A7-822BB8A13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3A9C7-15A4-4BFE-81FB-B67B70F0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B81A-7F9B-473C-8918-D13A95E19946}" type="datetimeFigureOut">
              <a:rPr lang="en-FI" smtClean="0"/>
              <a:t>28/09/2021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FFDEB-4426-44B2-AA5E-0F489B65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3B2C5-4366-4820-B83F-F160CA46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E6E8-2902-4C69-9DB8-48649F5189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4503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87B4-6F60-4A2F-884E-3731C73B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C3FB-1BC5-4B79-98AD-C20140508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EF3A7-0570-48A6-AB35-B8E57087C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99E27-8177-4C19-8C0C-ED360119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B81A-7F9B-473C-8918-D13A95E19946}" type="datetimeFigureOut">
              <a:rPr lang="en-FI" smtClean="0"/>
              <a:t>28/09/2021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C147F-C590-4F34-A17B-51E77573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54A59-21FB-48D7-AC11-25D2B5B6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E6E8-2902-4C69-9DB8-48649F5189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5961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A079-7F17-4CE8-8FFE-3F245838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470DF-A47B-4C85-9986-4D749A77F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98C73-CCA8-4EC9-BE49-326ECC10C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BAFA1-9AD0-46F4-A089-8E05AA1FB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50E22-A5FC-4C9D-841A-F78D3199E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F8B79-D1B9-4044-AE22-0A572BC1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B81A-7F9B-473C-8918-D13A95E19946}" type="datetimeFigureOut">
              <a:rPr lang="en-FI" smtClean="0"/>
              <a:t>28/09/2021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5FC91-0593-4D23-B159-AA5EBFA1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7187D-25AA-44CB-9FDA-2CD1A8A9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E6E8-2902-4C69-9DB8-48649F5189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4613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DE7E-F123-4EC8-A26F-31B34EC7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D2E24E-EE87-455A-B0AC-70EEA995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B81A-7F9B-473C-8918-D13A95E19946}" type="datetimeFigureOut">
              <a:rPr lang="en-FI" smtClean="0"/>
              <a:t>28/09/2021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F2533-0AF4-4AC8-8BF1-04D934C5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0E9CF-0686-4C97-815B-BEB2015B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E6E8-2902-4C69-9DB8-48649F5189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0958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5292F-05B0-4D78-8B98-D412ACEE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B81A-7F9B-473C-8918-D13A95E19946}" type="datetimeFigureOut">
              <a:rPr lang="en-FI" smtClean="0"/>
              <a:t>28/09/2021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D163F-1716-4B2F-902A-8064B74C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69D17-C989-4BB5-863D-3726E801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E6E8-2902-4C69-9DB8-48649F5189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9852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AF48-7E57-400D-AF21-A593B50A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E2A26-26BE-4168-A7ED-336EE2140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BF8C8-A470-4BFE-9FB9-234BA0585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84549-E404-4DC9-AEEB-4D1FB2C1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B81A-7F9B-473C-8918-D13A95E19946}" type="datetimeFigureOut">
              <a:rPr lang="en-FI" smtClean="0"/>
              <a:t>28/09/2021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3DCE6-9D17-4CA0-8EA0-39606F3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FC34A-CF41-415F-B422-AFF5351A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E6E8-2902-4C69-9DB8-48649F5189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7464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0F46-2CB6-44B8-B641-0B40561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3A93D-901E-46E8-AB65-A25BF6AA6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6AB05-2309-4E3A-94B3-58ABACF47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FF14E-902E-4B44-A084-22986C5A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B81A-7F9B-473C-8918-D13A95E19946}" type="datetimeFigureOut">
              <a:rPr lang="en-FI" smtClean="0"/>
              <a:t>28/09/2021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ABD41-BB47-4086-9582-CE611589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6982B-E016-42C1-A818-F5B28D0B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E6E8-2902-4C69-9DB8-48649F5189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8128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C8404-12E0-4A38-B7D8-5492303B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57C7C-8CD7-4F66-B69F-0E1BC8512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BF2FA-0718-46FD-BDF5-CA4A0479B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6B81A-7F9B-473C-8918-D13A95E19946}" type="datetimeFigureOut">
              <a:rPr lang="en-FI" smtClean="0"/>
              <a:t>28/09/2021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B2D9F-EE55-447F-BDEF-E87E0D9D2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1271C-AC6A-4DFD-8279-E868A9532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E6E8-2902-4C69-9DB8-48649F5189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92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7C88-4270-4CF7-83E9-2E188C5E8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i-FI" sz="2800" dirty="0" err="1">
                <a:latin typeface="Goudy Stout" panose="0202090407030B020401" pitchFamily="18" charset="0"/>
              </a:rPr>
              <a:t>Berrygrove</a:t>
            </a:r>
            <a:endParaRPr lang="en-FI" sz="2800" dirty="0"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19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34A7E-C64C-4EF0-BD72-CCEF18F6BE09}"/>
              </a:ext>
            </a:extLst>
          </p:cNvPr>
          <p:cNvSpPr txBox="1"/>
          <p:nvPr/>
        </p:nvSpPr>
        <p:spPr>
          <a:xfrm>
            <a:off x="4187447" y="1820411"/>
            <a:ext cx="4001416" cy="138499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i-FI" sz="2800">
                <a:latin typeface="Franklin Gothic Heavy" panose="020B0903020102020204" pitchFamily="34" charset="0"/>
              </a:rPr>
              <a:t>Avaamalla toimintaa</a:t>
            </a:r>
          </a:p>
          <a:p>
            <a:pPr algn="ctr"/>
            <a:r>
              <a:rPr lang="fi-FI" sz="2800">
                <a:latin typeface="Franklin Gothic Heavy" panose="020B0903020102020204" pitchFamily="34" charset="0"/>
              </a:rPr>
              <a:t>avataan </a:t>
            </a:r>
          </a:p>
          <a:p>
            <a:pPr algn="ctr"/>
            <a:r>
              <a:rPr lang="fi-FI" sz="2800">
                <a:latin typeface="Franklin Gothic Heavy" panose="020B0903020102020204" pitchFamily="34" charset="0"/>
              </a:rPr>
              <a:t>uusia mahdollisuuksia</a:t>
            </a:r>
            <a:endParaRPr lang="en-FI" sz="2800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28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Franklin Gothic Heavy</vt:lpstr>
      <vt:lpstr>Goudy Stout</vt:lpstr>
      <vt:lpstr>Office Theme</vt:lpstr>
      <vt:lpstr>Berrygrove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Berrygrove</dc:title>
  <dc:creator>Kyösti Marjakangas</dc:creator>
  <cp:lastModifiedBy>Kyösti Marjakangas</cp:lastModifiedBy>
  <cp:revision>3</cp:revision>
  <dcterms:created xsi:type="dcterms:W3CDTF">2021-09-28T07:10:19Z</dcterms:created>
  <dcterms:modified xsi:type="dcterms:W3CDTF">2021-09-28T16:36:58Z</dcterms:modified>
</cp:coreProperties>
</file>